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7:38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46 184 22,'0'0'55,"0"0"18,0 0 18,0 0-6,0 0 0,0 0-10,-35-39 8,30 34-17,1-1-24,2 5-23,2-3-18,0 4-1,0 0 0,0 0 0,0 0 2,0 0-2,0 0 0,0 0 0,0 0 0,0 0 0,0 0 0,0 0-2,0 0 0,0 0 1,0 0-1,0 0 1,0 0-1,0 0 1,0 0-1,0 0-6,0 0-1,0 0 8,0 0-11,0 0 5,0 0-2,0 0 1,0 0 0,0 0 8,12 0-1,7 0 1,-2 0 1,4 5-1,5 1 0,-5 0 0,8 1 0,-4 0 0,4 1 1,-4-4-1,4-1 1,-3 2 0,1-5 0,-1 0 0,-1 0 6,0 0-6,0 0-1,0 0 0,2 0 1,-1 3-1,-1 2 0,-2-4 1,-1 2-1,2 0 0,-4-2 1,3-1 5,-2 4-4,-1-4-1,-2 0 0,2 0 5,-3 0-5,3 1 0,2 4-1,0-1 2,2 1-1,-4 0-1,3-1 2,-6 3-1,3-2 5,-3-2-5,-2 1 1,-3 0-1,1-1 0,3-3 5,-3 1-4,4 3 5,-2-3-6,3 1 0,3 0 0,-1 1 8,0 2-8,0-2 5,2 1-4,-2-1-1,0-3 7,0 0-1,6 0-1,-3 0 4,4 0-2,0 0 0,0 0-7,1 0-1,-2 0 1,-1 0 2,2 0 3,-2 0-5,0 4 14,0-3-7,4-1 1,1 0 2,0 0 5,1 0-4,1 0-6,-2 0 2,2 0 2,1 0-1,1-1-2,-4 1-5,1 0-1,-3 0 8,-3 0-8,-1 0-1,-2 0 1,1-4 5,1 1-3,-2-1 3,1-2-5,2-1 1,-1-1 6,-1 0-2,3-1-5,-1 0 1,0 0-1,-1 1-1,1 2 1,-2 0-1,3-1 1,-5-3-1,8 1 0,-4 0 2,4-3-1,-1 1 0,-1-1 0,2 3 1,-6-1-1,-1 6 1,-2 0-2,-3 2-2,-2 2 0,-3 0 1,1-3 1,-2 3-1,0-2 1,3-1 1,-1-1 0,2 1 0,2-4 0,2 0 1,-1 1-1,-1-1-1,-2 4 0,4-2 0,-4 1 0,-2 0 0,-1 1 0,-2 0 0,-5 0 0,-2 3 0,-1-2 0,-2 2 1,0 0 5,0 0-4,0 0 6,0 0-6,0 0-1,0 0 1,0 0-1,0 0-1,0 0 2,0 0-1,0 0-1,0 0 0,0 0 1,0 0 0,0 0 0,0 0 0,0 0 0,0 0 6,0 0-6,0 0-1,0 0-1,0 0-6,0 0-15,0-8-27,0 1-84,0-5-143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9:21.6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98 3,'0'0'46,"0"0"3,0 0 2,0 0-2,0 0-17,0 0-17,0 0-14,0 0-1,3 0-1,-1 0 1,3 0 6,0 0 20,-2 0 2,-3 0-10,2 0 4,-2 0 1,0 0 6,0 0 0,0 0-5,0 0-8,0 0-14,3 0-2,-1 0-1,6 0 0,2 0 0,1 0 0,4 0 1,0 0 0,0 0 0,3 0 1,-2 0-1,2 0 0,-3 0 1,2 0-1,1 0 1,1 0-1,1 0 0,-3 0 0,3 0 1,2 0 0,-2 0 1,0 0-1,0 0-1,1 0 1,-1 0-1,3-1 1,3-3 6,-1-3 3,3 2 13,3 0-14,-1-1-8,2-2 11,0 0-5,-2 2-4,4 0-2,-4 2 0,-2-3-1,1 3 0,-2 0 1,1-1-1,-2 3 1,-1-3 0,-2 4-1,1-2 0,-4 2 0,0 1 0,-1 0-1,-4 0-6,0 0 6,-3 0-7,5 0 6,-1 0 1,3 0 0,1 0 0,4 0 1,1 0 0,2 0 0,1 0 0,1 0 0,-1 0 0,-2-3 0,-1 3 0,-2 0-1,-1 0 0,-2 0 1,4 0 0,-4 0-6,0 0 6,0 3 0,-1 1-7,1-1-8,-1 5 14,-3-2-11,3 5 12,-1-5-1,2 0 0,1 2 1,2 0 1,2 0-1,1-1 0,-1 1 0,0 0 1,4 1 0,-4-2-1,0 1 0,4 2 1,-4-3-1,0 0 1,0 0 0,4-3 0,-1 1-1,-1-3 1,2 0 0,1-2-1,2 2 0,-2-1 1,1 3-1,-1 0 2,3 1-2,-2-1-2,2 1 2,-2 0 0,2 2 0,-1-2 0,5-4 0,-5 6 0,5-7 0,-5 0 0,2 0 0,-1 0 0,1 0 2,-2 0-2,-2 0 0,2 0 0,-5 0 0,1 0 0,1 0 0,-4 1 1,4 0-1,-4-1-1,2 3 1,1-1-2,1 1 2,0-1 0,-3 1 0,5 1 0,-3-3 0,2 6 0,-1-2 0,1-2 0,1 4 0,1-2-1,3 0 1,0 2-1,4-3 1,1-2 0,4 3 1,1-5-1,2 0 0,-1 4 0,-1-4 0,0 0 0,2 1 0,-3 3 0,-7 0-1,2 0 1,-4 4 0,-5-1-1,4-2 1,-4 6-1,2-5 0,-2 4 1,1-3 0,-1-1 0,4 2 1,-1-2-1,-1-2 0,2 4 0,1-4 0,2 3 0,-2-2 0,1-1-1,2 0-1,1 0-5,-2-1 6,1-3 0,1 0 0,-4 0 1,1 0-1,1 0 1,-7 0-1,0 0 0,-6 0 1,-4 0 0,-8 0 0,-4 0 0,-3 0 0,-5 0 0,2 0 0,-2 0 6,0 0 3,0 0 4,0 0 4,0 0 12,0 0-3,0 0-6,0 0-10,0 0-8,0 0 9,0 0 1,0 0-2,-2 0-9,2 0 5,0 0-4,0 0-1,0 0 0,0 0 5,0 0-5,0 0 2,0 0-2,0 0 0,0 0-1,0 0 0,0 0-7,0 0 5,0 0-5,0 0 6,0 0 0,0 0 0,0 0 0,0 0 0,0 0 1,0 0 1,0 0 0,0 0 8,0 0 1,0 0-1,0 0-2,0 0-7,0 0 0,0 0 0,-10 0-33,2 0-57,-9 0-145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9:24.9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2,'0'0'21,"0"0"10,0 0 0,0 0 4,0 0 4,0 0 0,0 0-7,0 0-8,0 0-11,0 0-12,0 0 1,0 0-2,0 0-2,0 0 1,0 0 1,0 0-1,0 0 1,0 0 0,0 0 0,0 0 1,0 0 0,0 0-1,0 0 2,0 0-2,0 0 0,0 0-40,0 0-106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9:25.7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10-1 147,'0'0'132,"0"0"-11,0 0-52,0 0 5,0 0-11,0 0-17,0 0-31,-10 0-15,9 0 0,1 0 0,0 0-10,0 0-24,0 0-16,0 0-9,0 0-9,0 0-3,0 7 28,0 2-25,0-2-92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9:26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 0 139,'0'0'158,"0"0"4,0 0-57,0 0-56,0 0-7,0 0-6,0 0-16,-18 2-9,18-2-11,0 0-5,0 0-43,0 3-54,0 6-67,5-1 51,1-3-45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59:27.5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41,'0'0'80,"0"0"-26,0 0-2,0 0 5,0 0-3,0 0-7,0 0-5,0 0-6,0 0-14,0 0-13,0 0-7,0 0-2,0 0 0,0 0-2,0 0-11,0 0-22,0 0-45,0 0-59,0 2-43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4:48:28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 1101 388,'0'0'142,"0"0"-11,0 0 6,0 0-4,0 0-33,0 0-27,0 0-36,-10-20-37,11 17 0,16 1-16,13-1 6,9-1-2,8 4 9,4 0 2,-3 0 0,-2 0-5,-9 4 5,-4 4 1,-6-1-12,-3 1-12,-8 1-15,-4 5-10,-5 1-6,-5 2 0,-2 3 20,0 5 18,-12 5 8,-7 4-1,-5 2-7,-3-2-48,-16 5-67,7-8-67,1-10-117</inkml:trace>
  <inkml:trace contextRef="#ctx0" brushRef="#br0" timeOffset="264.015">910 1144 137,'0'0'75,"0"0"-57,0 0 80,3 115 49,-3-39-9,0 23-24,0 7-34,-7-19-21,2-22-17,1-31-18,1-12-12,3-2-6,0 0-5,0-5 6,0-7-7,0-3 0,0-3-6,0-2-37,0 0-60,0 0-131,0 0-284</inkml:trace>
  <inkml:trace contextRef="#ctx0" brushRef="#br0" timeOffset="1517.0867">2042 1185 2,'0'0'665,"0"0"-503,0 0-91,0 0-5,0 0 9,0 0-30,0 0-28,0 2-8,-10 7 3,-2 9 1,-6 8-12,-2 5 9,-4 1-9,1 1-1,-5-2-11,-2-3-8,0-1-6,-4-3-4,-2-5-1,4-3 10,1-5 11,4-6 8,3-5 0,5 0 0,3-2-21,0-11-7,3-1 9,1-3 4,1-3 10,0 0 5,2-2-14,-1 2-15,4 1-12,0 4-3,-2 2-5,3 4-2,0 1 6,2 1 10,1 0-6,2-1-32,0-3-17,0 0 21,2 0 25,8 0 32,-1 2 12,2 5 1,0 2 19,1 2 35,3 0-27,2 0-18,2 11 17,6 1 8,-1 5 14,3 3 47,0 2-33,0 2-17,-2 2-21,-1-1-2,-4 0 11,0 3 2,-2 0-5,-4-1-12,-2-2-10,-1 0 8,-1-2-9,-1-1 8,1-5-7,-3-1 5,-1-3-5,0-4 0,-3-2-6,2-2 4,-2-2-4,-2-3 7,-1 0-7,2 0-2,-2 0-13,1 0-54,-1 2-82,0 1-126</inkml:trace>
  <inkml:trace contextRef="#ctx0" brushRef="#br0" timeOffset="2942.1682">1978 1617 10,'0'0'2,"0"0"6,0 0-2,0 0 22,0 0-15,0 0 15,0 0-2,-15 0-11,15 0-5,0 0-9,0 0 5,0 0-5,0 0 0,0 0 8,0 0-8,0 0-1,0 0 0,0 0 0,0 6 1,0-2 25,5 7 20,3-2-7,1 2-13,-1 0 0,1-3 6,0 0-18,-2-3-4,1 0 3,-2-3 3,3 1-4,-2-3-4,1 0 0,2 0-1,-1 0 0,2 0 0,-2 0-6,1 0 0,-3 0-1,1 0 0,-4 0-2,0 0-5,-3 0 7,-1 0 0,3 0 0,-3 0 0,0 0 0,0 0 0,0 0-41,0-5-94</inkml:trace>
  <inkml:trace contextRef="#ctx0" brushRef="#br0" timeOffset="4078.2332">2081 1229 16,'0'0'29,"0"0"8,0 0-3,0 0-11,0 0-12,0 0 15,0 0 16,22-8 1,-17 6-1,-1 1-16,1-1-6,-1 2-18,2 0 6,-1 0 0,1 0-8,1 0 0,-1 5 0,2-3 0,-1-1 3,-1-1-2,0 2 5,-3-2-5,0 0 0,-1 0 1,-2 0 0,0 0-2,0 0 0,0 1-48,0 7-48,0-3-47</inkml:trace>
  <inkml:trace contextRef="#ctx0" brushRef="#br0" timeOffset="5022.2871">2424 1308 78,'0'0'209,"0"0"-76,0 0-5,0 0 17,0 0-44,0 0-23,0 0-36,-18-24-42,18 24-21,0 5-23,0 11 13,0 9 22,0 8 9,0 6 10,0 3-9,2-4 0,0-3 1,2-7-1,-1-9 8,0-7-8,1-4 6,-1-8-6,4 0 0,4 0 0,3-17 6,6-5-7,4-8-22,0-5-14,-1-1-14,-3 0-7,-2 2 24,-4 6 7,-3 9 5,-5 5 9,-4 11 11,-2 3-29,0 0-28,0 20 58,0 3 6,0 5 27,0 3-16,0 1-16,3-4 15,3-3 17,7-7-8,-2-5-6,1-6 20,2-7-21,0 0-6,5-12 1,2-14 3,0-9-16,3-8-10,-3-2-3,-3-2 0,-4 3 12,-3 0 1,-6 4 8,-4 4-2,-1 4 4,0 10 9,-3 5 32,-7 9-18,-1 3-16,1 5-17,1 0-5,1 0-15,1 0-29,6 6-55,1 2-69,0-2-139</inkml:trace>
  <inkml:trace contextRef="#ctx0" brushRef="#br0" timeOffset="5978.3419">3292 1296 441,'0'0'150,"0"0"-10,0 0-56,0 0-19,0 0-26,0 0-32,0 0-7,-3 0-13,9 0 12,2 0 0,5 0 1,-1 0-8,-1 10-81,-3 1-120,-3 2-84</inkml:trace>
  <inkml:trace contextRef="#ctx0" brushRef="#br0" timeOffset="6186.3537">3292 1451 553,'0'0'156,"0"0"-100,0 0-38,0 0 45,0 0 5,0 0-45,-4 77-16,5-67-7,8-1-24,2-3-56,6 0-35,-4-1-87,-2-2-121</inkml:trace>
  <inkml:trace contextRef="#ctx0" brushRef="#br0" timeOffset="6697.3829">3843 1013 491,'0'0'158,"0"0"-72,0 0-52,0 0-5,0 0 9,0 0 5,0 0-21,70-15-2,-42 15-10,-1 0-3,-2 0-5,-2 0-2,-4 8 0,-4-2-1,-5 2 1,-4 0-1,-4 6-1,-2 3 2,0 2 5,-6 6-5,-6 3-4,-4 1-12,-2 3-58,-8 7-60,5-6-90,3-9-138</inkml:trace>
  <inkml:trace contextRef="#ctx0" brushRef="#br0" timeOffset="6908.3951">3895 1255 41,'0'0'344,"0"0"-152,0 0-82,0 0-28,0 0-21,0 0-31,0 0-23,23-20-7,-12 20-9,0 0-39,2 0-41,0 0-82,-2 0-44,-2 3-120</inkml:trace>
  <inkml:trace contextRef="#ctx0" brushRef="#br0" timeOffset="7126.4075">3865 1402 101,'0'0'108,"0"0"-27,0 0-26,0 0-5,0 0 23,85-8-27,-67-3-26,3-5-20,-1 1-19,0-10-70,-5 8-84</inkml:trace>
  <inkml:trace contextRef="#ctx0" brushRef="#br0" timeOffset="7853.4492">3905 1153 88,'0'0'137,"0"0"-76,0 0-37,0 0-18,0 0 45,0 0 11,0 0 37,0 113-1,0-49-24,-4-2-29,-2 4-15,1-3-20,0-20-3,5-1 2,0-16-8,0-9-1,0-10-30,0-4 4,4-3-8,3 0 11,2-3 9,7-11 14,3-7-30,3-6-72,5-3 9,-1 0 7,0-2 35,-4 6 22,-1 1 19,-5 5 10,-4 8 9,-5 5 15,-6 6-3,-1 1 26,0 0-12,0 0-25,0 8-10,0 4-16,-4 3 16,0 1 12,1 0-12,3-2 2,0-6 0,0-6-1,0-2 12,0 0 24,3-8 7,8-11-11,5-10-33,1-5-23,4-4-3,-1 0-2,-1 0 17,1 4 4,-2 5 7,0 5 0,0 10 1,-3 8-1,3 4 26,-4 2-8,5 0-16,0 7-2,-2 6 13,-1-1-4,-3 5-3,-2-3 4,-2 1-10,-6-1-9,-3 1-20,0 2 3,-2 0 3,-10 0 3,-1 2 4,-5-4-16,1-1-23,-2-4-16,4-4 5,-1-6 29,5 0 18,4-5-71</inkml:trace>
  <inkml:trace contextRef="#ctx0" brushRef="#br0" timeOffset="8006.4578">4301 1367 8,'0'0'52,"0"0"8,0 0-5,0 0-19,0 0 6,0 0 76,1 86-4,2-38 15,-1 6-28,-2 1-32,0 4-20,0-4-21,0-6-10,0-6-18,0-11 0,5-9-98,-2-10-164</inkml:trace>
  <inkml:trace contextRef="#ctx0" brushRef="#br0" timeOffset="8649.4947">4689 1165 375,'0'0'345,"0"0"-217,0 0-121,0 0 2,0 0 1,0 0 28,0 0-24,76-14-5,-50 14-2,1-3-5,-2 3-1,-2 0-1,-5 6-1,-2 5-6,-7 4-2,-3 4 0,-4 3-1,-2 6 2,0-1 6,-12-2-11,-4-3 13,-1-6-1,-3-3-15,1-6-35,0-7-14,-1 0 26,7-3-18,1-11-11,0-3 33,4-3 3,4 1-7,1 4 22,0 5 17,3 4 13,0 6-6,0 0 6,0 0-1,0 14-12,0 11 96,0 8 10,4 13-25,-2 6 2,-2 5-8,0 1-28,0-2-21,0-8-11,-2-10-14,-2-10 5,4-8-6,0-9-19,0-8-98,0-3-154,0 0-268</inkml:trace>
  <inkml:trace contextRef="#ctx0" brushRef="#br0" timeOffset="8922.5102">5087 1185 484,'0'0'166,"0"0"-147,0 0-11,0 0 103,0 0-51,86 3-34,-58-11 1,4-1-2,-1-2-15,-4 2-4,-7 1-6,-3 2-26,-8 3-60,-9 3-49,0 0-17,-4 1-82</inkml:trace>
  <inkml:trace contextRef="#ctx0" brushRef="#br0" timeOffset="9452.5406">5133 1076 168,'0'0'360,"0"0"-182,0 0-128,0 0-45,0 0-5,0 0 0,0 0 8,-14 89 1,8-48-9,-1 5-28,-5 0-74,0-5-19,-3-4-11,2-8 53,1-9 50,0-9 29,6-6 63,2-4-2,4-1 11,0 0-29,0-3-21,5-8-22,9-3-11,5 2 11,5-3 0,1 2 23,4 2 11,0 4 15,3 3-3,-1 2 4,0 2 1,1 0-21,-2 0-14,2 6 3,0 7-8,-2 1 17,-3 1-8,1 1-13,-9 4 1,-2 2-6,-7-1 7,-7 3 4,-3 3 10,0 1 4,-9 3 1,-7 0-1,-4 3-8,-4-1-10,-2-2-9,-4-3-5,-3-1-31,-1-6-30,-12 0-60,10-7-89,4-6-116</inkml:trace>
  <inkml:trace contextRef="#ctx0" brushRef="#br0" timeOffset="9649.5518">5110 1556 324,'0'0'206,"0"0"-116,0 0-27,0 0 37,0 0-4,0 0-36,88 8-34,-53-8-26,21-19-38,-9 0-119,-6-1-208</inkml:trace>
  <inkml:trace contextRef="#ctx0" brushRef="#br0" timeOffset="10525.602">5957 1266 525,'0'0'165,"0"0"-31,0 0-11,0 0-9,0 0-24,0 0-45,0 0-45,-11-5-21,11 23-25,0 13 30,0 11 15,4 8 1,2 7 0,-2-4 1,4-5-1,0-7 0,2-15-36,-2-9-20,2-10-24,2-7-4,-2-2 9,4-20 7,2-4-31,2-11-27,-3-6 43,0-2 18,-3 0 20,-5 3 26,-1 8 19,-3 9 16,0 8 1,-3 17-1,0 0-14,0 19-2,0 15 46,0 8 23,0 5-26,7 4-8,5-4 11,6-6 10,2-8-12,4-9 3,1-12-19,2-9-15,0-3-12,1-20 1,-1-11-2,-3-10-5,0-7-8,-5-2 2,-4-1 1,-6 2 10,-6 0 0,-3 6 7,0 3-5,-12 6-2,1 11-1,-1 6 1,1 10 21,3 7-21,2 9-47,2 11-126,4 1-69</inkml:trace>
  <inkml:trace contextRef="#ctx0" brushRef="#br0" timeOffset="11088.6342">6760 1078 378,'0'0'162,"0"0"2,0 0-92,0 0-15,0 0-10,0 0-29,0 0 6,61 0 12,-22-2-11,7-5-11,-1 2-6,1 0-8,-4 2 1,-3-2-1,-7 2-7,-3 1-33,-8 0-37,-3 2-63,-8 0-89,-5 0-68</inkml:trace>
  <inkml:trace contextRef="#ctx0" brushRef="#br0" timeOffset="11839.6772">6872 1221 196,'0'0'149,"0"0"-65,0 0 21,-6 109-7,6-59-24,0 8-27,0 2-19,0-2-18,0-7-10,0-11 0,0-11 0,0-10 0,0-9-22,1-10-14,1 0 7,-2 0 15,0-5 14,0-10-48,0-4-4,0-5 3,0-5 30,0 0 9,1 0 10,5 0 0,4 1 12,3 7 7,2 3 12,3 4 3,1 5 0,2 4 11,3 5-16,-2 0-16,2 7-12,-3 8 0,-2 7 8,-5 3-8,-7 3 0,-3 1 0,-4 1 0,0 0 1,-11-5-1,-7-1 10,0-5 1,-4-4-1,-1-5-2,1-7-8,1-3-1,3-4-24,1-17-25,5-11 7,2-9-39,2-19 0,3-20-46,0-17 16,1-4 22,0 20 24,2 23 65,2 25 44,0 10 24,0 2 11,0 2-11,2 4-29,3 10-30,3 5 9,2 0 16,6 10-10,3 10 15,6 7-4,0 6 18,5 8-11,1 7-9,5 17 16,7 18-24,-5-6-11,-6-6-7,-6-13-5,-8-15-2,3 0 0,1 1-15,-5-10-21,-3-9-33,-5-6-45,-4-5-44,-5-9-49</inkml:trace>
  <inkml:trace contextRef="#ctx0" brushRef="#br0" timeOffset="12067.6902">7291 1306 618,'0'0'241,"0"0"-153,0 0-74,0 0 28,0 0-11,-40 105-14,26-65-10,-3 3-7,-2-2-42,-20 10-101,4-11-101,1-10-83</inkml:trace>
  <inkml:trace contextRef="#ctx0" brushRef="#br0" timeOffset="12283.7026">7215 956 52,'0'0'504,"0"0"-396,0 0-108,0 0 0,0 0-1,0 0 1,0 0-79,27 96-270</inkml:trace>
  <inkml:trace contextRef="#ctx0" brushRef="#br0" timeOffset="13033.7455">7584 985 365,'0'0'82,"0"0"-28,0 0 21,0 0-3,0 0-26,0 0-13,64 74-17,-48-54 0,-2 3-6,-1 2-2,-4 5-7,-6 5 19,-3 6 32,0 7 13,-11 4-25,-5 2-10,0 0-18,2-3-3,4-8-3,1-7-6,4-9-33,1-10-23,2-8-27,2-7-16,0-2 12,0 0 6,0-13 32,0-6-59,3-6 0,0-5 43,-1-5 65,-1-5 7,-1-3 29,2-4 28,-1 3 8,1 5 27,4 11 23,-2 9 6,1 13-54,0 3-44,5 3 31,5 0-5,2 9-31,1 2-12,2-2-2,3-2-5,-3 1-3,-7-4 3,-2-3-6,-4 0-14,-4-1-21,-3 0 13,0 1-9,-9 1-14,-9 3-98,-6 0-36,-4 2 101,-5 4 53,-3 3 14,-1 0-9,0 5 20,6-1 3,4 3 79,7-1 33,7 4-21,7 5-33,5 5 7,1 2 5,0 0-25,13 1-25,2-6-8,4-4-15,1-6 0,2-5-5,2-10-26,4-6-32,14-14-46,-6-11-65,-3-3-66</inkml:trace>
  <inkml:trace contextRef="#ctx0" brushRef="#br0" timeOffset="13253.7579">7877 1397 134,'0'0'511,"0"0"-421,0 0-43,0 0 66,82-36-60,-43 27-9,3-1-18,0 1-13,-2-1-13,-4 0-19,-6 0-57,-8-4-79,-7 2-122,-8-1-68</inkml:trace>
  <inkml:trace contextRef="#ctx0" brushRef="#br0" timeOffset="13470.7705">8039 1129 365,'0'0'228,"0"0"-117,0 0-101,0 0-2,0 0 61,0 0 19,20 106-16,-9-62-39,-3 2-15,-5 2-5,-2 0-5,-1-5-7,0-5-1,0-9-27,13-13-116,0-10-143,4-6-33</inkml:trace>
  <inkml:trace contextRef="#ctx0" brushRef="#br0" timeOffset="13712.7843">8544 1109 147,'0'0'189,"0"0"-85,0 0 49,0 0 20,0 0-56,0 0-72,0 0-32,-63 93-6,32-48-7,0 1-14,-1-7-51,4-8 0,4-11 9,1-9-16,6-10-41,-1-1-54,6-12 39,-1-12 60,8-3-7,4-24-15</inkml:trace>
  <inkml:trace contextRef="#ctx0" brushRef="#br0" timeOffset="13919.796">8250 1065 49,'0'0'224,"0"0"12,0 0-45,0 0-37,0 0-70,0 0-65,0 0-6,2 86 58,-2-13-8,0 30-12,7 4-19,7-18-10,8-23-2,-3-29-3,4-7-7,3-3-9,6 0-1,2-3 0,2-9-20,-2-9-44,16-6-77,-12-4-121,-5-9-295</inkml:trace>
  <inkml:trace contextRef="#ctx0" brushRef="#br0" timeOffset="14221.8134">8961 1068 332,'0'0'560,"0"0"-441,0 0-113,0 0 8,0 0 5,0 0 56,0 0-30,-36 72-20,19-44-24,-4 3-1,-3 1-46,2 1-48,-14 8-43,6-9-100,6-6-150</inkml:trace>
  <inkml:trace contextRef="#ctx0" brushRef="#br0" timeOffset="14423.8249">8850 1327 232,'0'0'179,"0"0"-94,0 0 44,0 0-8,1 99-24,-1-65-38,0 1-36,0-4-23,4-4-13,4-10-98,4-14-111,-3-3-52,0-3 14</inkml:trace>
  <inkml:trace contextRef="#ctx0" brushRef="#br0" timeOffset="14910.8527">8971 1392 163,'0'0'150,"0"0"-17,0 0-29,0 0-2,0 0 14,0 0-35,12 72-31,-7-51-14,-2 0-17,0-4-9,-1-3-9,2-6 8,-2-3-8,-1-4 0,-1-1-1,2 0-1,3-1-13,-1-11 14,5-5 0,0-4-1,3-4 1,0-2 0,4 1 1,0 4 0,0 2-1,3 4 0,0 2-2,4 3-5,5 2 7,3-1 7,6 5 1,2 0 13,3 5 7,0 0-5,-4 0-4,-3 3-19,-8 9-1,-11 5-16,-9 4-19,-7 7-8,-7 5 8,-17 2 9,-6 0 18,-4-3 9,0-8 19,4-10 14,4-5 13,4-9-4,3 0 6,7-9-8,6-13-40,6-11-57,1-20-92,35-27-63,-1 10-91,-1 4-93</inkml:trace>
  <inkml:trace contextRef="#ctx0" brushRef="#br0" timeOffset="15266.8731">9764 846 45,'0'0'264,"0"0"-52,0 0-50,0 0-54,0 0-59,0 0-17,0 0 10,-56 57-22,51-41-13,2-5-6,1-3-1,2-1-7,0-1-2,0-1 2,0 1 0,4 1 7,2-1 0,8 0 1,0-1 9,4 1-9,0-2 9,4-2-9,0 1 5,0 1 1,-5-1-6,-3-1-1,-6 3-1,-8-2-28,0 6-10,-8 4 13,-12 3 3,-7 7-23,-3 3-12,-4 0-7,1-3-40,-14 7-74,12-9-82</inkml:trace>
  <inkml:trace contextRef="#ctx0" brushRef="#br0" timeOffset="15504.8867">9567 1233 58,'0'0'133,"0"0"-41,0 0-11,0 0 38,0 0 36,0 0-30,0 83-26,3-43-39,3 9 4,0 6-19,2 6-6,2 2-22,-3-3-14,0-5 4,-1-10 0,-3-9-5,-3-10 4,0-8-6,0-7 2,0-5-2,0-5-19,0-1-16,0-1-14,0-14-100,0-25-44,0 2-122,0-5-39</inkml:trace>
  <inkml:trace contextRef="#ctx0" brushRef="#br0" timeOffset="16202.9266">9685 1146 375,'0'0'226,"0"0"-81,0 0-59,0 0-5,0 0-3,0 0-17,0 0-29,103-6-2,-70 6-15,3 0-5,0 0-9,2 0 15,-2 0 6,-2 11-3,1 1-8,-4 9-9,-1 9-1,-2 8 32,-6 11-27,-6 6-6,-5 3-1,-6 4 0,-2-6-8,-3-7-5,0-10-21,0-13 10,0-9 11,0-7-5,-9-7 19,-8-2-1,-5-1 1,-5 0 0,-4 0-11,-3-4-22,-4-9-28,-2-3-45,0-5-34,5-4 10,7 1 94,9 5 36,7 2 1,6 2 9,4 4 3,2 0-12,0-1-1,8-4 0,10-1 1,2-5 1,3 0-2,4-1 0,-2 4-1,0 2-9,-4 6 8,-6 5-11,-6 6-17,-6 0-32,-3 3 11,0 11 50,-10 6 1,-9 5 14,-3 5-12,-4 1-2,0-1 0,0-1-42,0-5-45,4-6 30,7-5 57,6-5 40,3-5 51,6-3-39,0 0-13,0 0-25,4 0-13,8 0 13,5-3 15,1-7-29,5-5-1,1-3-30,2-5-6,3-12-48,-7 3-32,-5 8-95</inkml:trace>
  <inkml:trace contextRef="#ctx0" brushRef="#br0" timeOffset="16428.9396">9965 1272 82,'0'0'114,"0"0"-20,0 0 22,0 0 31,0 0 14,0 0-57,0 0-101,-56-46-3,56 72 0,0 18 61,9 21 7,-2 25-18,1 23-2,-5 0-18,-2-21-15,-1-28-9,2-28-6,1-7-43,1 0 1,9 0-38,-3-5-76,3-11-155</inkml:trace>
  <inkml:trace contextRef="#ctx0" brushRef="#br0" timeOffset="17653.0096">10159 938 510,'0'0'195,"0"0"-66,0 0-77,0 0-18,0 0 20,0 0-12,0 0-19,81-7-16,-61 7-7,-3 2-20,-1 3-13,-6 2-40,-3-1-18,-5 1-1,-2 2-5,0-1 11,-5 2 38,-12 3 13,0 4 17,-4 0 8,-3 2 8,5 1 1,-1-1 1,10-6 1,4 0-1,4-3 0,2-2 0,0-5-15,11-2-1,5-1 15,4 0-6,2 0 6,2-3-5,-5-1-6,1 0-1,-5 4 11,-2 0-6,-4 0-5,-3 4-8,-4 8 12,-2 0 9,0 4 12,0 2 5,-8 1 9,-3-3-3,-2 1-14,1-1-2,-3-1-6,3-1 1,2-1 6,1-2 11,6-4 16,3-2-34,0 0-1,0-2-1,5 0-10,8-1 5,0-2 6,4 0-1,-4 0-6,2 0 7,-5 0 0,-2 0 0,-2 0-6,-3 4-1,-3 6-3,0 4 10,-2 8 14,-13 5 7,-3 5-11,-2 4-2,-3 2 0,1-1 17,1-1 12,2-4-2,1-8 5,8-6-9,5-7-11,5-7-13,0-1-7,0-3-11,5 2 11,12-2 1,3 0 8,5 0-2,3 0 6,1-2 4,0-8-5,0-4-1,-5-1 27,1-2-5,-7 0-23,-3 1-9,-6 1-1,-6 0-6,0 1-9,-3-2-8,0-3-23,0 1-20,-3-3-9,-3-4-39,-3-2 5,-2-5 6,1 1 51,1 0 52,-1 3 11,2 6 60,1 5 10,5 9 30,-1 5 30,1 3-38,0 0-43,0 0-37,2 11-13,0 9 11,0 10 23,0 10 16,4 12-8,2 15-16,-1 18-7,0-4 0,-1-9-15,-1-13-7,0-15-6,4 0-1,-1-3-35,2-11-65,8-14-44,-4-9-174,-1-7-202</inkml:trace>
  <inkml:trace contextRef="#ctx0" brushRef="#br0" timeOffset="18509.0586">11084 933 584,'0'0'263,"0"0"-123,0 0-92,0 0-39,-90 22-2,64-7-6,-1 4-1,2-2 0,-2 3-41,-1-1-41,1 1-23,-2 0-14,7-3 2,6-2 67,6-3 30,6-4-45,4-2-10,0-1 40,0 1 31,9-2 4,1 1 24,4 0-1,-2 1-1,3 0-2,1-2 2,0 1-8,0 0-2,0 2-11,-1 1-1,3 1 0,-3 0-1,1-1 0,-4 0 1,1-4 1,-1-1-1,-1-3 2,1 0 6,-2-1-2,2-10 4,-2-4 3,0 0-4,1-2-8,-3 1-1,-4 4 2,-4 3 6,0 6 10,0 3 26,-4 0-5,-12 0-1,-6 13-38,-4 5-17,-7 8 11,-6 1 4,0 2 2,-1 1 0,-3-4 0,4 0 1,5-3-1,7-7 1,10-6 30,7-3 22,7-7-27,3 0-26,0 0-14,13 0-3,8 0 17,8 0 22,6-8 5,6-1-4,1-3-11,1-2-6,0-1-5,-1 1 40,1-3-18,-4-2-23,-6 2-26,-5 1-32,-10 4-51,-5 2-37,-13 2 9,0 6 52,0-1-163</inkml:trace>
  <inkml:trace contextRef="#ctx0" brushRef="#br0" timeOffset="18793.0748">10953 1059 178,'0'0'210,"0"0"-60,0 0-80,0 0-30,0 0-20,0 0 19,-8 72 23,8-28-23,0 21 10,0 22 2,0 17-22,0 3-6,0-18-16,0-21-4,0-28 4,0-4-7,-2-1-7,0-3-35,-1-6-17,1-9-34,2-10-35,0-7-31,0-14 11,0-3-184</inkml:trace>
  <inkml:trace contextRef="#ctx0" brushRef="#br0" timeOffset="18974.0852">10872 1484 38,'0'0'324,"0"0"-178,0 0-15,-41 78-15,23-44-41,-3 0-39,3-4-35,3-2-1,4-9-56,3-5-120,3-9-209</inkml:trace>
  <inkml:trace contextRef="#ctx0" brushRef="#br0" timeOffset="19176.0968">10975 1455 101,'0'0'305,"0"0"-202,0 0 27,0 0-52,0 0-26,61 83 10,-38-64-36,0-3-26,0-5-1,4-9-103,-6-2-94,-8 0-141</inkml:trace>
  <inkml:trace contextRef="#ctx0" brushRef="#br0" timeOffset="19695.1264">11251 992 431,'0'0'146,"0"0"-97,0 0 53,0 0-24,0 0 2,0 0-24,96 18-36,-78-6-14,-3 1-6,-4 4 0,-7 4-9,-4 4 8,0 3 1,-7 3 0,-12 3 1,-3-4 7,-2 1-8,0-9-12,-4-3-33,-1-7-14,1-4-28,6-8-6,1 0 32,9-10-14,3-8 55,7-4 2,2-6-16,0-1 14,12 0 18,8 6 2,1 4 19,2 7 18,3 4 8,-1 5 1,0 3-2,0 0 25,-2 3-6,1 8-19,-2 3-28,-2 4-9,-2 1-6,-6 6-1,-4 2-21,-6 1-24,-2 3-39,-6 0 0,-15 0 9,-6 0 3,-23 12-37,6-11-98</inkml:trace>
  <inkml:trace contextRef="#ctx0" brushRef="#br0" timeOffset="20077.1483">11156 1526 116,'0'0'102,"0"0"-4,0 0-42,0 0-56,0 0-21,0 0 21,0 0 32,65-37 5,-36 26-8,-1 1-13,-3 2 19,-3 1-3,-6 2-2,-6 2-6,-3 3-15,-4 0-9,-3 0 0,0 3-8,-3 11-10,-11 5 12,-3 6-4,-4 3-6,-2-2 0,-3-2-4,1-4-9,1 0 13,-1-3 10,1-2 6,3-2 0,7-2 13,8-3 22,5-1-35,1 0-2,0-2-10,13 0 12,5-3 18,3-2 9,6 0-1,3-4-14,1-10 53,1-3-64,-2-2-1,-5 0-39,-1-1-40,-9-3-66,-5 6-88</inkml:trace>
  <inkml:trace contextRef="#ctx0" brushRef="#br0" timeOffset="20346.1637">11302 1349 97,'0'0'167,"0"0"-25,0 0 9,0 0-14,-12 102-42,11-64-30,1 10-7,0 5-13,0 6-18,0 16-6,0-7-14,0 2-6,0-1 9,0-16-10,0 0-35,0-14-56,0-17-35,0-11-37,1-11-147</inkml:trace>
  <inkml:trace contextRef="#ctx0" brushRef="#br0" timeOffset="20573.1766">11642 1570 550,'0'0'273,"0"0"-159,0 0-78,0 0-12,0 0-3,0 0-21,0 0-16,12 53-114,-12-42-215</inkml:trace>
  <inkml:trace contextRef="#ctx0" brushRef="#br0" timeOffset="20730.1857">11634 1816 126,'0'0'519,"0"0"-335,0 0-22,0 0-49,0 0-54,0 0-59,0 0-10,0 10-223</inkml:trace>
  <inkml:trace contextRef="#ctx0" brushRef="#br0" timeOffset="40716.3288">4421 2426 468,'0'0'243,"0"0"-84,0 0-95,0 0-9,0 0 17,0 0-27,0 0-39,0 0-6,0 0-18,-15 38 17,-4-1 1,-8 10 10,-4 8-9,-7 5-1,-1 1 0,-2-3-17,-1-4-5,1-7 5,3-8 4,4-6-3,4-10-31,5-4-32,4-7-57,4-6-75,7-6-117</inkml:trace>
  <inkml:trace contextRef="#ctx0" brushRef="#br0" timeOffset="40994.3447">4307 2644 130,'0'0'82,"0"0"22,0 0-3,86 33 7,-56-13 5,1 7-51,-1 1-29,1 4-8,-2 0-1,-1-2-1,-3-2-7,0-5-4,-1-3-4,-3-6-2,-3-3 1,-3-3-7,-2 0-9,-5-3-44,-3 0-68,-2 0-92,-3-3-100</inkml:trace>
  <inkml:trace contextRef="#ctx0" brushRef="#br0" timeOffset="41279.3609">4420 2914 491,'0'0'167,"0"0"-138,0 0-29,0 0 0,0 0 65,0 0-3,27 95-22,-21-57 12,-5 2-4,-1-2-3,0 0-18,0-5-11,-1-5-10,-4-6 7,2-8-13,0-2-16,2-4-24,-2-4-56,3-3-63,0-1-128</inkml:trace>
  <inkml:trace contextRef="#ctx0" brushRef="#br0" timeOffset="41753.3881">5240 2668 25,'0'0'715,"0"0"-539,0 0-131,0 0-44,0 0 31,0 0-19,0 0-1,-25 81-4,8-41-7,-2 9 5,-5 1-5,2-4 2,-5 0-2,0-5-1,2-5-15,1-3-34,-3-3-52,9-9-79,3-10-100</inkml:trace>
  <inkml:trace contextRef="#ctx0" brushRef="#br0" timeOffset="42001.4023">5200 2917 183,'0'0'152,"0"0"-115,0 0 83,0 0 42,0 0-28,86 77-34,-62-51-31,3-1-11,0-1-26,0-4-14,0-3 0,-3-7-7,-2-5 2,0-3-3,-2-2-10,-1 0-50,5-13-76,-5-1-118,-5 5-261</inkml:trace>
  <inkml:trace contextRef="#ctx0" brushRef="#br0" timeOffset="42668.4405">5658 2655 217,'0'0'591,"0"0"-404,0 0-112,0 0-64,0 0 4,0 0-15,0 0 0,13-9-15,13 4 15,5-1 0,2 0-13,-2 0-27,-3 0-40,-5 3-15,-4 3-42,-5 0-85,-8 0-32</inkml:trace>
  <inkml:trace contextRef="#ctx0" brushRef="#br0" timeOffset="43132.4669">5734 2813 129,'0'0'121,"0"0"-3,-8 75 12,4-38-12,-2 1-10,0-1-35,-2-4-36,4-6-21,1-7 0,3-6-11,0-7-5,0-2-1,0-5 0,0 0-28,0 0-20,12-6 1,9-7 48,6-11 0,7-5-3,5-8-30,4-2-13,-3-5 16,2 3 11,-5 3 9,-4 3 9,-5 9 0,-1 7 1,-5 4 0,0 8 13,-2 6 6,-1 1 3,1 0 2,0 3 2,-4 9-3,2 4 5,-6 3-2,0 4 4,-8 5 8,-2 5 1,-2 1 1,-5 4-14,-9-1-7,-5 0-18,0-6-1,0-3-15,2-5-31,-5-10-39,4-7-74,3-6-127</inkml:trace>
  <inkml:trace contextRef="#ctx0" brushRef="#br0" timeOffset="43337.4786">6243 2518 409,'0'0'246,"0"0"-135,0 0-85,0 0-16,0 0 33,-36 109 28,4-31-35,1-1-17,3-4-10,4-14-9,6-17-1,2 5-78,2-10-105,4-14-169</inkml:trace>
  <inkml:trace contextRef="#ctx0" brushRef="#br0" timeOffset="43705.4997">6726 2230 570,'0'0'273,"0"0"-233,0 0-40,0 0-21,0 0 12,0 0 9,0 0 11,67 46-11,-48-37-22,-1 0-111,-1-2-117,-11-1-166</inkml:trace>
  <inkml:trace contextRef="#ctx0" brushRef="#br0" timeOffset="43936.5129">6591 2510 378,'0'0'121,"0"0"-43,0 0 33,93 0-21,-54 0-41,1-7-6,3-3-21,-4-2-16,-2 2-6,-2 1-31,-5 3-73,-10 3-122,-10 3-171</inkml:trace>
  <inkml:trace contextRef="#ctx0" brushRef="#br0" timeOffset="44935.57">6651 2605 400,'0'0'68,"0"0"-68,0 0 0,0 0 99,6 97-4,-6-57-28,0 0-27,0-2-18,-5-5-12,5-11-10,0-8-26,0-8-50,0-6-86,8 0 60,6-17 64,3-6-14,4-9-69,0 0-4,-1 0 26,-5 3 99,-1 5 15,-3 6 31,-2 7 34,-5 5 3,-3 5-3,-1 1 19,0 0-35,0 12-5,0 5 30,0 5 17,0 3-50,0-2-34,0 1-14,0-7-1,0-5-7,8-4-19,4-8-59,5 0 28,2-14 31,2-9-1,2-6-42,2-3-31,-3-1 23,-3 2 42,-2 1 28,-4 6 22,-4 5 17,-3 8 26,-3 5 31,-3 4 20,0 2-34,0 0-23,-9 2-28,-3 5-31,-1 5-8,-5-2 1,3 3-3,0-2-3,3 1 1,2-2 11,7 0-5,0 0-2,3 1-4,0 1 2,0 2 9,4 2-1,8-2 1,2-2-5,0 2-2,1-4-2,2-4 8,-4 1-8,-1 0-3,0-5-3,-6 2 3,-1 2-10,-5 1-26,0 8-26,-8 2 55,-10 9 19,-6 1-8,-7 7 8,-6-3-6,-4 5 1,-2 0-2,-3-4 8,6-3 2,5-6 34,7-6 34,9-7 27,8-4-33,5-5-34,4-1-29,2 0-1,0 0-29,14 0-15,7 0 43,4-3 1,8-3 9,5-2-9,2 0 1,2 1-1,-4-3 0,-2 4-1,-5-1-22,-5 0-13,-5 1-46,-6-2-15,-6 2-31,-6-3-25,-3 4 55,0-2-7</inkml:trace>
  <inkml:trace contextRef="#ctx0" brushRef="#br0" timeOffset="45132.5813">6937 2929 16,'0'0'232,"0"0"-64,0 0-115,0 0-34,0 0 36,0 0 77,0 0-6,-1 97-35,1-56-32,0 2-23,-3 3-13,2-2-23,-1-3-43,2-2-90,0-10-127,0-13-305</inkml:trace>
  <inkml:trace contextRef="#ctx0" brushRef="#br0" timeOffset="45566.6062">7537 2673 186,'0'0'176,"0"0"-112,0 0 27,91-36 0,-61 30-22,1 4-14,-2 2-15,-3 0-5,-3 6 1,-4 10-12,-8 4-9,-8 6 15,-3 9 5,0 2-21,-14 3-14,-6-2 0,-2-5-26,-1-8-8,2-6-13,-1-9-19,0-6-39,2-4-11,-1 0-43,1-26-25,4 2 35,5-5 74</inkml:trace>
  <inkml:trace contextRef="#ctx0" brushRef="#br0" timeOffset="45792.6192">7585 2665 186,'0'0'209,"0"0"-144,0 0 59,0 0 29,12 97 3,-12-51-21,0 5-43,-3 4-22,-7 1-30,-1-1-8,2 0-10,0-5-12,3-2-9,2-7 2,2-9-3,1-9 2,1-11-2,0-6-12,0-4-27,0-2-48,0-3-68,0-11-105,0-3-135</inkml:trace>
  <inkml:trace contextRef="#ctx0" brushRef="#br0" timeOffset="50497.8883">8293 2601 101,'0'0'336,"0"0"-181,0 0-112,0 0-34,0 0 22,0 0-9,6 0-13,3 0 11,6 0 51,3 0-1,4-4-23,1-3-16,-2 4-6,0 0-11,-2 0-6,-3 0-7,1 1 0,-2-3-1,-2 2-13,-1-1-48,1-1-58,-4 0-77,-4 2-97</inkml:trace>
  <inkml:trace contextRef="#ctx0" brushRef="#br0" timeOffset="51091.9222">8380 2467 362,'0'0'134,"0"0"-112,0 0-21,0 0 39,0 0 28,-10 92-24,5-52-21,-3 7-12,-2 8-2,0-1-9,-1-6-10,1-9-25,4-10 8,1-12 5,3-8 6,2-8 5,0-1 10,0 0 0,0 0 1,0-3 0,4-4-9,5-4-8,6 0 16,1-2 1,5 2 1,3-1 10,1 4 11,2-1-2,1 2 15,-2 4-22,2 3-12,-2 0-1,-4 0 1,2 6 6,-8 5-5,0 4 5,-5 2 9,-2 4 11,-3 4 17,-5 5 12,-1 2 9,0 3-9,0 1 6,-4-3-30,-3-1-9,-1-5-8,0-4-4,2-1-3,-2-5-1,2-2-7,-2-2-23,0-2-19,-2 0-40,-3 0-54,-2-1-69,3-3-60</inkml:trace>
  <inkml:trace contextRef="#ctx0" brushRef="#br0" timeOffset="51311.9348">8229 3087 532,'0'0'163,"0"0"-21,0 0-57,0 0-4,0 0-44,0 0-29,0 0 0,53-8 2,-15 2-8,4 0-2,21-9-41,-10 2-128,-9 0-229</inkml:trace>
  <inkml:trace contextRef="#ctx0" brushRef="#br0" timeOffset="51896.9683">8966 2571 228,'0'0'280,"0"0"-178,0 0-102,0 0 8,0 0 85,0 100 4,0-50-32,0 9-19,0 3-14,0 1-7,0-4-9,-5-5-9,-1-10 0,4-10 2,0-10-9,2-10-39,0-6-53,0-8-61,0 0-65,0 0-35</inkml:trace>
  <inkml:trace contextRef="#ctx0" brushRef="#br0" timeOffset="52482.0017">9029 2590 312,'0'0'152,"0"0"-87,0 0-26,0 0 39,0 0 11,0 0-31,0 0-19,75-78 10,-63 71-12,-2 3-6,3 4-14,-2 0-17,-2 7-6,2 12 6,0 9 11,-2 9 25,-1 9 2,-3 10-8,0 7-1,-2 3-13,1 3-9,1 1-5,-1-6 8,3-3-9,-2-11 9,-2-8-10,0-11-5,-3-11-7,2-8-12,-2-6-2,0-6 7,0 0 7,0 0-1,0-9-31,-10-8-79,-4-5-30,-3-7 36,-7-4 23,-1-4-13,-5-2 18,-3-2 17,2 3 22,3 3 50,4 4 97,7 11 70,6 4 3,6 8-60,4 3-42,1 1-41,0-1-14,9-1 0,10-3 12,3-3-11,5-1-5,1-1-6,-2 2-3,1 0-1,-5 5-61,-1 7-91,-10 0-91,-6 0-119</inkml:trace>
  <inkml:trace contextRef="#ctx0" brushRef="#br0" timeOffset="52661.012">8994 3038 221,'0'0'192,"0"0"-150,0 0-28,0 0 9,0 0-7,107-53-16,-68 28-91,-3-1-271</inkml:trace>
  <inkml:trace contextRef="#ctx0" brushRef="#br0" timeOffset="52895.0253">9344 2701 515,'0'0'146,"0"0"-114,0 0 46,0 114 21,0-63-42,-2 2-36,1 0-6,-1-4-15,2-3-41,-2-6-103,2-10-100,0-15-52</inkml:trace>
  <inkml:trace contextRef="#ctx0" brushRef="#br0" timeOffset="53307.0489">9413 2689 408,'0'0'199,"0"0"-75,0 0-31,0 0-5,0 0-46,0 0-16,0 0-2,56-12-14,-34 12-10,2 5-7,-1 7-5,-1 3 0,-4 6-16,-5 6 4,-3 5-6,-8 9 21,-2 3 9,-3 3 6,-12 0 4,0-2 2,0-6-6,6-7 2,5-9-1,4-7-7,0-5 0,0-3 0,4-4 9,7-1 1,7-3-2,1 0 9,5-3 10,3-13-6,3-4-21,0-6 0,-4-5-18,1 1-18,-6-4 17,-2 4-14,-5-8-93,-7 6-89,-5 11-72</inkml:trace>
  <inkml:trace contextRef="#ctx0" brushRef="#br0" timeOffset="53675.0699">9906 2623 831,'0'0'263,"0"0"-163,0 0-79,0 0-21,0 0-4,0 0-25,0 0 29,15 98 6,-3-50 11,-6 5-5,3 3-2,-3 0-3,-3-5-7,-1-5-3,-1-10-55,-1-9-30,0-8-30,0-8-33,0-11-65,0 0-29,0-3-86</inkml:trace>
  <inkml:trace contextRef="#ctx0" brushRef="#br0" timeOffset="54098.0941">10056 2624 502,'0'0'178,"0"0"-82,0 0-5,0 0 28,0 0-32,0 0-32,100-34-35,-66 25-9,3-1-10,1 0 0,1 3 10,-3 1-6,-2 3-5,-4 3 0,-5 0-1,-4 6-6,-4 8-4,-3 3 0,-4 7 2,0 5 9,0 10 1,-4 6 8,0 5-8,0 6 0,-2 3 1,0-2-1,-4-1 0,0-3 6,0-5-5,-2-1 8,-7-7 12,3-6-6,0-9-5,0-6-9,1-11-2,0-4-1,1-4-16,-2 0-30,-12-17-94,4-4-163,-2-3-29</inkml:trace>
  <inkml:trace contextRef="#ctx0" brushRef="#br0" timeOffset="54356.1089">10316 2271 454,'0'0'175,"0"0"-57,0 0-83,0 0-35,0 0 7,0 0 65,-15 113 22,-3-36-12,-7 21-31,-3 3-15,3-15-18,8-24-18,8-28-16,3-10-68,0-6-91,5-7-143</inkml:trace>
  <inkml:trace contextRef="#ctx0" brushRef="#br0" timeOffset="54563.1207">10288 2634 59,'0'0'322,"0"0"-191,0 0 21,0 0-1,0 0-42,73 71-47,-47-55-32,-1 1-17,-2-6-1,-2-1-12,-4-5-33,-4 0-57,-10-3-86,-3 3-101,0-2-188</inkml:trace>
  <inkml:trace contextRef="#ctx0" brushRef="#br0" timeOffset="54771.1326">10323 2813 45,'0'0'659,"0"0"-462,0 0-134,0 0 12,-43 84 22,23-47-32,0 1-46,-2-1-10,2-3-9,5-6-55,5-5-78,3-10-101,1-7-151</inkml:trace>
  <inkml:trace contextRef="#ctx0" brushRef="#br0" timeOffset="54969.144">10325 2863 165,'0'0'197,"0"0"49,0 0-50,0 0-24,69 90-77,-49-66-15,1-1-38,3-3-25,-2-5-17,0-3-7,3-7-99,-6-2-93,-5-3-162</inkml:trace>
  <inkml:trace contextRef="#ctx0" brushRef="#br0" timeOffset="59962.4295">11010 2428 688,'0'0'127,"0"0"-127,0 0-23,0 0 23,0 0 23,0 0 31,-44 85-21,25-56-14,0 0-3,-1-2 4,-1-2-3,1-2-5,-4-2-6,1-3-6,1 1-11,0-4-47,-3 4-82,6-5-109,3-3-133</inkml:trace>
  <inkml:trace contextRef="#ctx0" brushRef="#br0" timeOffset="60202.4433">10911 2668 137,'0'0'88,"0"0"74,6 78-14,-6-38-3,0 4-47,0 3-20,0-2-25,0-3-21,0-3-15,0-5-11,0-9-6,0-8-10,0-6-52,0-7-42,2-4-62,2 0-71,-1-3-68</inkml:trace>
  <inkml:trace contextRef="#ctx0" brushRef="#br0" timeOffset="60502.4605">11041 2634 430,'0'0'251,"0"0"-150,0 0-61,0 0-1,0 0 54,0 0-36,91-4-31,-52 0-10,4-1-6,3 1-2,0-1-7,-5-2-1,-1 1-6,-9-1-4,-5 2-9,-5 0-23,-8 2-19,-6 2-31,-5 1-31,-2 0-30,-3 4-50,-9 2-84</inkml:trace>
  <inkml:trace contextRef="#ctx0" brushRef="#br0" timeOffset="60801.4775">11303 2403 116,'0'0'75,"0"0"52,0 0-21,11 111 8,0-49-1,-1 25-11,-6 19-15,-4 10 0,0-7-27,-7-26-29,-2-28-18,3-16-5,3-12 1,1-6-9,2-2-21,0-5-45,0-8-45,0-6-38,0-7 16,0-10-5,0-1-187</inkml:trace>
  <inkml:trace contextRef="#ctx0" brushRef="#br0" timeOffset="61020.49">11265 2777 436,'0'0'153,"0"0"-29,0 0-42,0 0-17,0 0-7,0 0-40,0 0-18,-73 59 0,50-33-1,4 0 0,-1-6-41,7 0-59,1-7-77,6-6-99</inkml:trace>
  <inkml:trace contextRef="#ctx0" brushRef="#br0" timeOffset="61237.5025">11397 2704 168,'0'0'154,"0"0"7,36 73-26,-20-37-24,0 0-49,-2-1-23,1-5-22,2-3-8,-4-8-9,2-4-25,-1-5-97,-5-6-122,-6-4-114</inkml:trace>
  <inkml:trace contextRef="#ctx0" brushRef="#br0" timeOffset="61456.515">11235 3020 766,'0'0'214,"0"0"-142,0 0-60,0 0-11,0 0 12,0 0 8,0 0-5,77-5-16,-39-1-22,17-8-121,-5 4-176,-8 0-312</inkml:trace>
  <inkml:trace contextRef="#ctx0" brushRef="#br0" timeOffset="61854.5378">11977 2364 565,'0'0'310,"0"0"-183,0 0-73,0 0-54,0 0 15,0 0-5,0 0 20,74 0-8,-39 6-16,-3 1-6,-2 0-22,-6 1-35,-8 0-24,-6 3-31,-8 4-61,-2 4-49,-18 20 79,-9-1-24,-3-4 5</inkml:trace>
  <inkml:trace contextRef="#ctx0" brushRef="#br0" timeOffset="62049.5489">11887 2755 124,'0'0'178,"0"0"-21,0 0-108,0 0-30,0 0-6,0 0 26,0 0 57,70-5-26,-33-5-33,2-1-14,3-2-7,-1 1-15,-2 0 0,-3 2-1,-5 1 0,-2-1-57,-3 0-92,-9 3-41,-5-1-90</inkml:trace>
  <inkml:trace contextRef="#ctx0" brushRef="#br0" timeOffset="62327.5648">12139 2559 446,'0'0'94,"0"0"-73,0 0 56,0 79 79,0-30-36,1 16-22,1 1-58,-2 4-18,0-5-9,0-12-6,0 1-7,0-10-11,0-13-25,0-12-14,0-10-12,2-7-11,0-2-20,0-13-38,-2-7-103,0-2-86</inkml:trace>
  <inkml:trace contextRef="#ctx0" brushRef="#br0" timeOffset="62506.575">12085 2842 403,'0'0'189,"0"0"-78,0 0-73,0 0-15,0 0 61,0 0-12,-84 102-42,60-69-18,-1-1-12,3-1-18,-4-2-51,6-8-86,2-10-138</inkml:trace>
  <inkml:trace contextRef="#ctx0" brushRef="#br0" timeOffset="62746.5889">12192 2714 378,'0'0'90,"0"0"61,0 0-61,33 92 6,-18-56-15,-3-1-27,3-4-28,-4-2-16,2-6-10,0-5-16,-4-4-88,0-12-78,0-2-101,-4 0-108</inkml:trace>
  <inkml:trace contextRef="#ctx0" brushRef="#br0" timeOffset="62986.6025">12382 2581 121,'0'0'580,"0"0"-492,0 0-57,0 0-7,6 73 56,-5-39-1,2 2-38,-1 3-21,-1-4-13,1-3-7,-1-6-4,0-8-50,3-8-64,0-10-93,-1-4-60,2-12 40</inkml:trace>
  <inkml:trace contextRef="#ctx0" brushRef="#br0" timeOffset="63354.6236">12528 2564 198,'0'0'164,"0"0"-43,0 0-14,0 0 0,0 0-15,0 0-21,0 0-35,70-19-26,-55 25-10,-4 4 0,2 0-7,-6 3-7,-2 0-4,-5 4 1,0 3 17,-6 3 10,-15 8-3,-4 2-7,-6 6-1,-4 0-23,1-3 1,4-7 14,6-8 9,10-6 18,4-7 7,10-5-16,0-3-9,0 0 14,0 0 8,14 0 7,5-3 24,2-7-10,3 0-12,0-4-17,-2 2-12,-2 2-2,-3 2-19,-3 6-59,-8 2-84,-2 14-144</inkml:trace>
  <inkml:trace contextRef="#ctx0" brushRef="#br0" timeOffset="63558.6352">12368 3098 477,'0'0'328,"0"0"-188,0 0-85,0 0-18,0 0 18,0 0-21,0 0-25,17 68-9,1-51-98,-2-2-109,-1-8-308</inkml:trace>
  <inkml:trace contextRef="#ctx0" brushRef="#br0" timeOffset="63745.646">12716 3076 526,'0'0'136,"0"0"-32,0 0-22,0 0 9,0 0-19,0 0-72,0 0-26,-1 80-104,-5-67-203</inkml:trace>
  <inkml:trace contextRef="#ctx0" brushRef="#br0" timeOffset="64083.6653">13053 3091 851,'0'0'243,"0"0"-130,0 0-57,0 0-8,0 0 49,0 0 0,0 0-50,0 9-38,0-8-9,0 1-1,0 2 1,-2 2 0,-3 5 13,-7 7 0,-11 8-13,-27 20-69,3-5-153,-3-7-451</inkml:trace>
  <inkml:trace contextRef="#ctx0" brushRef="#br0" timeOffset="68489.9173">13569 2496 309,'0'0'141,"0"0"-21,0 0-25,0 0-5,0 0-5,0 0-42,0 0-43,0 9-3,0 11-16,0 11 19,0 23 20,0 27 7,0-1-6,-3-5-10,-3-10 6,2-18-6,1-2-4,-2-3 1,4-11-6,-1-11-1,2-7-1,0-6-6,0-5-48,0-2-41,0 0-63,0-2-57,6-11 8,-1-3-1</inkml:trace>
  <inkml:trace contextRef="#ctx0" brushRef="#br0" timeOffset="69135.9542">13614 2469 316,'0'0'92,"0"0"-78,0 0-14,0 0 32,0 0 33,0 0-2,85-52-21,-65 41-3,-1 5-13,-2 2 4,-3 2 3,-2 2-17,1 0-16,-1 6 1,0 8-1,-3 6 16,-2 5 4,0 8 12,-3 5 2,0 5-8,-1 10-10,-1 6-1,-2 3-7,0 4 10,0-5-17,0-4 8,0-8-8,0-9 6,0-8-7,0-10 1,2-6-1,-1-8 1,1-3-1,-1-5-20,-1 0-2,0 0-4,0-3 4,0-8-2,-9-4-17,-6-4 20,-3-3 19,-4-6 2,-3-2 0,-2-1 1,-3-6-1,3-1 0,0-1 1,6 7 12,2 5 17,8 11 22,4 5 20,3 5-7,2 6-21,2 0-17,0 0-4,0-3-11,0 0-12,8-5 0,11-4 1,5-6 0,3 1-1,2-2-18,0 4-36,-6 6-35,-4 4-50,-12 5-69,-1 11-34,-6 4-76</inkml:trace>
  <inkml:trace contextRef="#ctx0" brushRef="#br0" timeOffset="69331.9654">13565 2934 354,'0'0'121,"0"0"-56,0 0-28,0 0 57,0 0 0,0 0-13,88-29-45,-58 12-33,-1 2-3,9-2-84,-8 3-111,-7 4-157</inkml:trace>
  <inkml:trace contextRef="#ctx0" brushRef="#br0" timeOffset="69622.9821">13940 2587 728,'0'0'269,"0"0"-179,0 0-67,0 0-12,0 0 5,0 0 3,111-43-16,-71 26-3,-3 0-3,-2 3-17,-7 4-31,-4 2-36,-7 3-24,-6 3-39,-6 2-61,-2 0-33,-3 0-38</inkml:trace>
  <inkml:trace contextRef="#ctx0" brushRef="#br0" timeOffset="70081.0084">14099 2581 218,'0'0'228,"0"0"-82,0 0-61,0 0-16,-44 72-17,31-34-30,-5 6-9,3 6-5,-1-2-7,5-10 1,4-12-2,4-12 0,3-8-39,0-6-15,0 0 34,6-9 8,7-10 11,8-7-4,2-5 3,6-3-5,3 0 6,-2 3-6,4 3 7,-1 5 0,0 6 0,1 5 0,-4 5 0,-2 5 16,-1 2-15,-5 0-1,-4 4-2,-3 8-9,-8 3-6,-5 4 4,-2 3 12,-6 6-7,-13 2 7,-4 1-7,-2-3-24,-2-5-26,2-6-17,2-10-1,4-7 37,3-3-19,3-17-57,2-7 38,3-10-45</inkml:trace>
  <inkml:trace contextRef="#ctx0" brushRef="#br0" timeOffset="70359.0243">14163 2539 79,'0'0'113,"-12"-106"-2,6 57-33,5 11 21,-1 9 2,2 13 6,0 8-2,0 6-14,0 2-30,0 3-61,0 16-6,6 7 6,4 15 42,2 17 3,3 26-10,-4 28-2,-2 9 0,-2-2 2,-4-12-15,-3-31-1,0-20-10,1-15-8,1-13 2,-1-1-2,1-5 0,-1-5-1,-1-7-9,2-8-15,-2-2-24,2 0-36,-2 0-48,0-8-80,0-3-81</inkml:trace>
  <inkml:trace contextRef="#ctx0" brushRef="#br0" timeOffset="70804.0497">14831 2392 616,'0'0'266,"0"0"-142,0 0-70,0 0-33,0 0 31,0 0-5,-95 104-27,57-61-7,1 0-12,1-1-1,2 1-46,-5 3-80,8-10-120,7-13-289</inkml:trace>
  <inkml:trace contextRef="#ctx0" brushRef="#br0" timeOffset="71021.062">14707 2712 525,'0'0'153,"0"0"-53,0 74-8,-3-33-8,-1 1-22,1-4-34,3-4-28,0-10-6,0-6-88,7-14-117,4-4-88,2 0 53</inkml:trace>
  <inkml:trace contextRef="#ctx0" brushRef="#br0" timeOffset="71533.0914">14861 2727 199,'0'0'176,"0"0"-62,0 0-23,0 0 33,0 0-23,0 95-46,0-64-27,0-4-18,0-7-9,0-3 1,0-8-2,0-4-13,0-5-14,0 0-22,3 0 28,6-14 14,4-6 1,4-8 6,2-3 0,3-2 2,-2 7 9,-1 2 7,0 7 8,-2 5 5,1 4 4,0 2 0,3 3 18,4 3-25,3 0-5,3 0-9,4 5 1,-2 5-7,-2 1-2,-4 4 4,-6 1-9,-8 0 4,-5 1-5,-7 2-1,-1 1 1,-3-2 12,-13 0 4,-4-4-4,-2-4 1,1-3 6,-3-7-1,4 0-2,1-3-14,4-11 8,5-5-10,6-6-20,4-3-13,0-3-58,13-2 21,11-5-29,14-9-62,-3 7-122</inkml:trace>
  <inkml:trace contextRef="#ctx0" brushRef="#br0" timeOffset="71876.1111">15586 2300 863,'0'0'268,"0"0"-124,0 0-96,0 0-19,0 0 10,0 0-9,0 0-11,-15 26-18,3-6 6,-6 6-7,-2 4-35,-3 1-20,-1-2-20,-4 4-64,5-8-102,4-10-136</inkml:trace>
  <inkml:trace contextRef="#ctx0" brushRef="#br0" timeOffset="72139.1261">15589 2462 182,'0'0'192,"0"0"24,12 75-64,-5-33 15,-7 6-74,0 2-27,0 3-2,0-1-37,-7-1-16,4-7 4,-2-7-9,2-7-6,2-10-10,-2-4-25,1-4 2,-1-3 4,2-1-18,-2 0-38,-1-2-52,4-6-42,0 0-85,0 0-79</inkml:trace>
  <inkml:trace contextRef="#ctx0" brushRef="#br0" timeOffset="72410.1416">15593 2579 485,'0'0'224,"0"0"-124,0 0-25,0 0-13,0 0 33,0 0-11,98-31-39,-51 13-20,6-3 27,4-2-25,0-1-11,0 3-7,-8 3-8,-10 8-1,-11 1 0,-12 7-24,-7 2-56,-6 0-30,-3 0-32,0 0-35,-9 0-50,-5 0-161</inkml:trace>
  <inkml:trace contextRef="#ctx0" brushRef="#br0" timeOffset="72725.1596">15930 2256 456,'0'0'183,"0"0"-89,0 0-56,0 0 14,0 0 60,0 80-5,5-24-17,2 25-39,-1 25-17,-3 11-6,-1-4-4,-2-13-6,0-29-5,0-20-7,0-15-5,0-9 0,0-1-1,0-7-20,0-2-15,0-11-4,0-6-6,0 0-29,0-10-34,0-25-145,0 2-1,-2-1-137</inkml:trace>
  <inkml:trace contextRef="#ctx0" brushRef="#br0" timeOffset="72928.1712">15912 2559 578,'0'0'208,"0"0"-79,0 0-38,0 0-16,0 0 4,-44 85-6,26-42-40,-2 2-23,2-3-3,2-3-7,0-10-18,2-1-42,-2-6-63,-5-2-59,2-7-89,2-4-307</inkml:trace>
  <inkml:trace contextRef="#ctx0" brushRef="#br0" timeOffset="73154.1842">15995 2630 316,'0'0'163,"0"0"37,0 0-45,0 0-30,68 86-41,-51-53-19,2 0-34,-1 1-21,1-4-1,2-5-9,-3-5-20,0-6-78,-8-5-74,-3-6-102,-7-1-50</inkml:trace>
  <inkml:trace contextRef="#ctx0" brushRef="#br0" timeOffset="73372.1965">15872 2908 783,'0'0'262,"0"0"-145,0 0-84,0 0-21,0 0 22,0 0-2,0 0-17,84-17-15,-48 4-32,11-8-119,-11 3-169,-8 4-457</inkml:trace>
  <inkml:trace contextRef="#ctx0" brushRef="#br0" timeOffset="73738.2175">16482 2348 848,'0'0'159,"0"0"-89,0 0-41,0 0 10,91-40 5,-61 37-38,2 3-6,1 0-39,-6 12-25,-4 3-43,-7 5-55,-10 3-44,-7 11-9,-17-5 37,-3 0-14</inkml:trace>
  <inkml:trace contextRef="#ctx0" brushRef="#br0" timeOffset="73925.2283">16395 2701 84,'0'0'244,"0"0"-64,0 0-95,0 0-70,0 0 26,0 0 49,0 0 1,65 9-13,-23-13-39,8-8-19,1-5-17,1-2-3,-1 2-9,-6 0-11,-5 2-37,-6-1-50,-10 4-102,-10 2-105</inkml:trace>
  <inkml:trace contextRef="#ctx0" brushRef="#br0" timeOffset="74183.2429">16706 2526 329,'0'0'171,"0"0"-87,0 0-39,0 0-32,0 0 39,0 73 46,9-15-27,-3 25-44,-3 21-15,1-4-5,-2-21-1,-2-26-6,3-19-27,0-2 15,3-3-36,0-5-27,-2-14-23,-2-10-14,-1 0 31,2-14-39</inkml:trace>
  <inkml:trace contextRef="#ctx0" brushRef="#br0" timeOffset="74380.2543">16682 2766 491,'0'0'187,"0"0"-50,0 0-92,0 0 0,0 0-25,-47 76-13,27-33-6,-4 6-1,-2-2-18,-4 6-78,6-13-106,7-13-128</inkml:trace>
  <inkml:trace contextRef="#ctx0" brushRef="#br0" timeOffset="74596.2665">16762 2718 396,'0'0'142,"0"0"-108,0 0 46,0 0 14,0 0-21,53 98-24,-35-68-27,-1-1-10,-1-4-12,3-1-39,-8-9-116,1-6-116</inkml:trace>
  <inkml:trace contextRef="#ctx0" brushRef="#br0" timeOffset="74853.2813">16989 2351 459,'0'0'232,"0"0"-180,0 0 51,0 0 27,26 101-33,-22-55-31,1 7-30,-4 1-15,-1-4-11,0-3-10,0-9-47,0-9-64,0-12-67,0-17-76,0 0 15,0-15-93</inkml:trace>
  <inkml:trace contextRef="#ctx0" brushRef="#br0" timeOffset="75240.3034">17104 2439 347,'0'0'167,"0"0"-50,0 0-55,0 0 6,0 0 9,0 0-27,0 0-11,67 2-27,-50 7-12,1 0-8,-2 5-3,-5 5-4,-7 4-9,-4 9 15,0 6 8,-20 6 1,-6 4-13,-7 1 12,0-4 1,-2-7 0,5-8 6,4-7 10,5-11 11,9-5 20,3-5 16,8-2-5,1 0-23,0 0-35,5-10-5,12-1 0,5-2 5,3 0 23,2 2 3,1 4 4,-3 2-1,-1 2-3,-3 3 10,-5 0-36,-3 0-5,-5 0-76,-8 3-67,0 6-82,-4-1-266</inkml:trace>
  <inkml:trace contextRef="#ctx0" brushRef="#br0" timeOffset="75446.3153">16892 3079 101,'0'0'624,"0"0"-533,0 0-8,0 0-33,0 0-6,0 0-4,90 42-22,-76-39-18,2-2-54,2-1-99,-3-7-134,-3-5-124</inkml:trace>
  <inkml:trace contextRef="#ctx0" brushRef="#br0" timeOffset="75615.3249">17204 2985 550,'0'0'182,"0"0"-5,0 0-58,0 0 57,0 0-80,0 0-51,51 72-32,-44-59-12,1-2-1,-1 2-88,-2-3-111,-4-4-291</inkml:trace>
  <inkml:trace contextRef="#ctx0" brushRef="#br0" timeOffset="76076.3513">17443 2544 791,'0'0'268,"0"0"-205,0 0-63,0 0 1,0 0 37,82 0 10,-33 0-25,9-2-13,4-10-10,-3-1-39,-7 1-24,-10 0-33,-10 5-28,-16 7-65,-11 0-94,-5 2-58</inkml:trace>
  <inkml:trace contextRef="#ctx0" brushRef="#br0" timeOffset="76818.3937">17598 2617 649,'0'0'136,"0"0"-103,-17 84 0,7-33 35,0 7 0,1 2-36,0-6-22,3-8 0,1-11-6,5-9-4,0-12-27,0-9-35,0-5-12,0 0 55,3-2 19,6-15-15,5-5-50,1-7 3,4-3 16,2 1 33,-2 2 13,1 0 24,-2 9 22,-2 3 3,-2 8 0,-1 2 7,-3 7 5,2 0-18,-3 7-27,-1 10-9,0 8 5,-3 1-5,-2 4 2,-3-2-9,0-3-1,0-4-16,-6-5-10,-3-5 9,0-5 4,-1-3-17,-5-3-41,0 0-19,-1-15 10,2-4-7,-1-6 44,5-9 44,1-6 49,3-21-49,3-22-10,1-17 1,2 4 0,0 23 9,0 24 1,0 26 36,0 3 73,0 7-15,0 3-2,2 10-20,1 0-42,6 12-18,3 8 36,3 7 7,6 7-1,2 8-7,3 7-13,6 16-8,6 20-3,3 17-7,-2-7-10,-9-19-5,-6-23-1,-6-18 1,4 1-1,2 3-1,1-4-9,-5-8-28,-5-12-52,-6-6-38,-3-9-45,-3-4-48,-3-10-2</inkml:trace>
  <inkml:trace contextRef="#ctx0" brushRef="#br0" timeOffset="77044.4066">18059 2733 700,'0'0'253,"0"0"-97,0 0-57,0 0-8,0 0-13,0 0-55,0 0-17,-94 97-6,57-59-14,-2-1-23,-1-5-39,-1-7-33,-12-15-27,11-7-60,6-3-134</inkml:trace>
  <inkml:trace contextRef="#ctx0" brushRef="#br0" timeOffset="77239.4177">17944 2185 864,'0'0'257,"0"0"-184,0 0-40,0 0-26,0 0-7,0 0 1,0 0 8,36 22-9,-20-11-14,1 13-91,-7-3-140,-7-1-498</inkml:trace>
  <inkml:trace contextRef="#ctx0" brushRef="#br0" timeOffset="77695.4438">18218 2402 529,'0'0'183,"0"0"-102,0 0 18,0 0 20,99-5-27,-68 10-51,-1 4-12,-3 3 7,-3 4 2,-5 0-15,-1 2-4,-7 5 8,-4 6 21,-4 5 13,-3 12 4,0 7-12,-7 7-24,-10 1-15,2-4-14,2-9-17,-1-13-37,7-9-36,2-12-14,2-9-18,3-5-59,0-2-64,0-12-100</inkml:trace>
  <inkml:trace contextRef="#ctx0" brushRef="#br0" timeOffset="77900.4556">18438 2675 626,'0'0'191,"0"0"-67,0 0-39,0 0-2,0 0-31,0 0 3,0 0-15,64 5-19,-39-5-13,0 0-8,-2 0-20,-5-3-52,0 0-47,-11 0-46,-7 3-73,0 0-58,-5 0-74</inkml:trace>
  <inkml:trace contextRef="#ctx0" brushRef="#br0" timeOffset="78145.4695">18226 2830 348,'0'0'198,"0"0"-6,-15 79-30,15-43-9,0-4-53,2-4-25,12-5-16,3-4-5,5-7-22,4-4-9,2-4-1,4-4-10,3 0-12,2-1-20,2-5 3,3-1-14,-3 3-41,0 1-54,10-8-85,-9 3-143,-6-3-245</inkml:trace>
  <inkml:trace contextRef="#ctx0" brushRef="#br0" timeOffset="78447.4868">18952 2704 1020,'0'0'205,"0"0"-159,0 0-46,0 0 0,0 0 21,0 0 0,91 0-20,-50-7-1,2-1-30,-6-1-64,-1-4-77,-10 3-89,-10-1-137</inkml:trace>
  <inkml:trace contextRef="#ctx0" brushRef="#br0" timeOffset="78905.513">18960 2505 487,'0'0'104,"0"0"-76,0 0 31,12 98 26,-7-47-14,2 8-37,0 4-2,1-1-6,2-9-10,0-10-14,3-10 4,0-13-5,5-10 20,3-10-3,4 0-15,6-22-3,8-9-70,6-13-41,0-9-39,2-1 26,0-4 11,-6 7 67,-5 7 46,-9 10 61,-8 10 60,-8 11 9,-5 8 13,-6 5 7,0 0-37,0 0-47,-2 4-41,-7 4-25,-7 6 0,1 3-22,-6 3-20,-1-1-24,-2-2-51,0-3-18,-2-7-21,-8-7-21,6-4-34</inkml:trace>
  <inkml:trace contextRef="#ctx0" brushRef="#br0" timeOffset="79159.5276">19214 2215 377,'0'0'186,"0"0"-163,0 0 6,0 0 85,0 90 11,0-42-19,8 22-25,5 20 0,4 26-15,0 7-16,2-7-26,-4-29-12,1-30-6,-1-22-5,3-8 1,4 2-1,4-2 5,-1-1-6,2-7-23,3-16-35,-6-3-134,-7 0-217</inkml:trace>
  <inkml:trace contextRef="#ctx0" brushRef="#br0" timeOffset="85113.8681">19906 3057 111,'0'0'106,"0"0"-24,0 0 14,0 0 24,0 0-10,0 0-28,0-7-13,0 7-4,0 0 5,0 0-4,0 0-15,0 0-19,0 0-15,-2 0-11,1 0-6,-1 0 0,-1 0-18,3 0-5,-2 0 6,1 0 8,-1 0 1,-3 0-5,0 3-8,-2 3-6,-4 2 2,-1 4 4,0 2 3,-1 0 5,2 2 0,4-1 5,2-1-4,2-3-2,3-1-11,0-3-14,0-2-36,10-5-12,4 0 25,3 0-1,11-17-51,-3-2-71,-2 0 12</inkml:trace>
  <inkml:trace contextRef="#ctx0" brushRef="#br0" timeOffset="90971.2031">4468 4160 62,'0'0'507,"0"0"-507</inkml:trace>
  <inkml:trace contextRef="#ctx0" brushRef="#br0" timeOffset="91811.2513">4226 4451 401,'0'0'260,"0"0"-260,0 0-77,0 0 20,0 0 57,0 0 21,0 0 1,101-17-6,-72 7-15,-4-2-1,-5 5-10,-4 0 2,-7 3-11,-3 4-16,-6 0-2,0 0 9,0 1 21,-5 11 7,-8 3 9,-2 4-8,1 1 11,2-3-12,4 2-1,3-4 1,4-1 0,1 2-1,0-3-9,1 2 9,10-3-6,3 2 5,2 0 2,1-1 0,-1 1 0,-2-3-1,-2 0 1,-4-2 0,-1 2-1,-7-4-12,0 2-35,0-1 15,-5 2 10,-8-2-22,-3 3-5,-4-2 12,-4-1 14,0 1-27,-1-1 22,-2 0 16,5-2 13,5-4 1,6-2 62,5 1 27,6-1-50,0 2-40,0 1 0,4 2 32,11 4 38,0 0-2,4 1-20,-1-1-19,3-1-12,0-3-1,0-1-2,4-1 18,4-3-6,5 5-10,7-2-10,8 6 14,1 4 39,4 3-7,-6 2-6,-2 0-14,-9-3-7,-10-3-5,-3-4-10,-11-5-1,-4-3 2,-4 0-11,2-16-26,-4-5-66,-1-1-227</inkml:trace>
  <inkml:trace contextRef="#ctx0" brushRef="#br0" timeOffset="92165.2715">4327 3981 730,'0'0'210,"0"0"-117,0 0-93,0 0-50,0 0 27,0 0-3,0 0 12,26 28 14,-10-9 6,5 3-6,0-1-13,-2 4-75,1 6-75,-8-5-101,-4-5-134</inkml:trace>
  <inkml:trace contextRef="#ctx0" brushRef="#br0" timeOffset="92389.2842">4642 4183 494,'0'0'247,"0"0"-208,0 0-39,0 0-2,0 0 2,0 0 0,0 0 0,55 70-74,-40-61-76,-4-4-79</inkml:trace>
  <inkml:trace contextRef="#ctx0" brushRef="#br0" timeOffset="92921.3147">4541 4498 466,'0'0'108,"0"0"-95,0 0-12,0 0 43,0 0 23,0 0-26,101-45-17,-76 35-3,-3 1-13,-2 3-8,-6 3 0,-7 2-2,-2 1-6,-5 0-4,0 5-8,-2 11 20,-12 7 16,-8 7 0,-3 7-4,-5 1-11,-1-1 8,3-4 4,3-5 16,5-8-8,9-4-6,5-7-15,6-4-9,0-4-8,7-1-8,12 0-8,7 0 33,9-12 13,3-3-2,4-2-10,-1-1-1,-4 3-1,-2 3 1,-6 4-1,-3 3-1,-6 3 1,-7 2-12,-5 0-2,-5 0 2,-3 12 13,0 3 15,-6 6 8,-9 1-3,0 5 3,-3-5 2,2-1-15,3-4-10,2-4-6,3-5-52,4-4-84,3-4-122</inkml:trace>
  <inkml:trace contextRef="#ctx0" brushRef="#br0" timeOffset="93171.3291">5080 4336 173,'0'0'681,"0"0"-555,0 0-113,0 0-13,0 0-2,0 0 1,0 0-9,27-4 10,-19 4-22,1 0-75,-3 0-30,-6 17-92,0-2-54</inkml:trace>
  <inkml:trace contextRef="#ctx0" brushRef="#br0" timeOffset="93717.3603">5005 4533 104,'0'0'146,"0"0"-99,0 0 15,0 0 65,0 0-11,0 0-38,0 0-41,95-24 11,-70 15-25,-1 1-14,-3 4-8,-6 2 6,-2 2-7,-7 0-7,-4 0-6,-2 6 13,0 11 12,-6 5 21,-10 7-1,-8 7-6,3 1 5,-6 4-5,0-3 18,2-4-4,4-2-15,6-5-14,4-5-9,4-2-2,6-6-7,1-3-1,0-2-3,4-6-31,11-3-42,3 0 16,0 0 29,7-14-36,-1-6-36,0-3-2,-3-2 1,-2 0 11,-4-1-7,0 2 11,-6 2 48,-3 5 49,0 7 119,-5 6 54,-1 1 2,0 3-65,0 0-12,0 0-33,0 11 0,0 3 14,2 3-27,2 2-7,2 3-28,0-4-11,1 1-6,1-5-25,-1-2-65,-1-2-48,2-4-48,1-3-42,-6-3-123</inkml:trace>
  <inkml:trace contextRef="#ctx0" brushRef="#br0" timeOffset="94033.3784">5479 4437 449,'0'0'83,"0"0"-13,0 0 75,0 0-41,91 16-41,-60-8-14,2-1-10,3 3-14,0 1-2,-2 4 2,-6 2-14,-5 3-11,-9 6 0,-9 3 7,-5 10 11,-8 2-7,-12 1-2,-4-2-8,0-6-1,1-7-7,3-10-15,-1-9-35,4-8-36,1-20-66,5-9-116,5-8-30</inkml:trace>
  <inkml:trace contextRef="#ctx0" brushRef="#br0" timeOffset="94215.3888">5688 4318 494,'0'0'237,"0"0"-148,0 0-79,0 0 6,0 0 71,0 0 11,-24 80-18,6-44-9,-2 5-34,-2 2-22,-2-1-15,3-1-20,-4 4-90,6-9-118,3-13-319</inkml:trace>
  <inkml:trace contextRef="#ctx0" brushRef="#br0" timeOffset="94474.4035">6124 4336 866,'0'0'207,"0"0"-157,0 0-50,0 0-24,0 0 22,0 0 1,-7 85 0,1-53-6,-1 1-48,-3-5-59,5-13-77,0-8-96</inkml:trace>
  <inkml:trace contextRef="#ctx0" brushRef="#br0" timeOffset="94859.4256">6184 4232 329,'0'0'401,"0"0"-271,0 0-117,0 0-13,0 0 0,0 0 4,0 0 35,48 11-3,-28-4-3,2-2-15,-3 3-17,-4-1 1,-3 2-2,-7 0-7,-5 4-24,0 7 25,-12 4 6,-9 4 6,-6 4-4,-3-3-2,3-2-11,3-8-3,5-4 14,7-9 5,3-1 4,9-5 13,-2 0 4,2 0-12,0 0-2,2 0-12,10-5-18,4-1 17,4-5 0,4 2-10,-2-2-30,0 5-45,-2-1-65,-5 4-68,-8 1-103</inkml:trace>
  <inkml:trace contextRef="#ctx0" brushRef="#br0" timeOffset="95080.4382">6041 4668 506,'0'0'252,"0"0"-149,0 0-83,0 0 6,0 0 20,0 0-8,12 87-18,-6-53-13,-1 4-7,1 2-20,-2-3-65,-1-5-77,0-9-66,0-15-59</inkml:trace>
  <inkml:trace contextRef="#ctx0" brushRef="#br0" timeOffset="95648.4707">6178 4699 390,'0'0'147,"0"0"-46,0 0-19,0 0-13,0 0-28,0 0 28,90-3-17,-68 9-20,-2 4-3,1-1-12,-5 5-8,-4 0-9,-6 0 6,-6 3-6,0 0 9,0-1 2,-10-2-10,-2 0-1,-2-5-20,2-4-15,-3-3-28,5-2 12,-1 0 40,7-4-21,-1-4 2,4 4 30,1 1 13,0 3 4,0 0-1,0 0-15,-2 0 9,1 9-2,-2 4 25,-2 5 13,-3 3-18,0 2-11,-1-3-11,-1 0 2,-1-4-2,1-5 1,1-2 8,1-4 8,4-3 22,2-1 27,2-1-21,0 0-31,0 0-13,0 0-1,3 0-6,11 3 0,5-2 14,7 1 9,5-2-6,2 0 15,1 0-1,-1 0-21,-5-6-10,-5 3 0,-4 0-45,-8 3-58,-3 0-79,-2 8-69,-6 1-298</inkml:trace>
  <inkml:trace contextRef="#ctx0" brushRef="#br0" timeOffset="96039.493">6864 4174 831,'0'0'206,"0"0"-116,0 0-39,0 0 30,0 0 0,0 0-26,0 0-20,-4 6 4,-5 5-19,-6 7-18,-9 7 4,-6 8-5,-1 2-1,0-1-45,1-4-64,3-5-69,6-9-117,9-9-228</inkml:trace>
  <inkml:trace contextRef="#ctx0" brushRef="#br0" timeOffset="96301.5081">6845 4255 2,'0'0'316,"0"0"-194,0 0 40,9 108-22,-7-59-2,-2 6-55,0 6-33,-5 0-24,-2-4-18,-1-7-7,5-14 1,0-13-2,3-10 0,0-9-13,0-4-36,0 0-4,3-4 5,6-10-14,5-20-74,-1 5-123,-3 0-18</inkml:trace>
  <inkml:trace contextRef="#ctx0" brushRef="#br0" timeOffset="97149.5565">6935 4407 116,'0'0'180,"0"0"-50,0 0-25,0 0 38,0 0-16,0 0-43,0 0-35,38-61-30,-30 61-9,1 0-9,3 0 0,4 4 0,2 12 6,1 6-1,1 7 4,-5 10 12,-2 9 14,-3 8-6,-2 19 11,-3 19-6,-4-10-2,-1-10-17,0-16-15,0-19 12,0-6-12,0-2 0,0-13-1,0-9 1,0-5-1,0-4 1,-4 0 11,-2 0-12,-8-11-57,-2-6-9,-7-5 21,-3-7 12,-6-5-8,-4-7-9,-1-6-44,0-4-30,4 2 24,7 3 88,6 7 12,12 8 45,5 9 6,3 5 4,0 3-31,8 1-14,4 1 29,3-2 20,3 0-20,2 0-26,3-2-13,0 1 0,-1 2-38,1 3-25,-3 5-24,-7 5-18,-1 0 23,-6 0 12,-6 13 8,0 5 33,-5 3 22,-13 4 7,-3 4 7,-5 0-6,-1 4-1,-4-1 0,-3 2-37,2-2-47,8-6 8,5-6 76,8-9 26,6-7 17,5-4-34,0 0 1,5 0 34,9-5 24,8-5 9,3-3-33,1-1-32,4 0-12,-3 1 1,1 1-1,-1 0 1,-3 3-1,-2 1 0,-4-1 0,-3 4 8,-6 2 42,-3 0 35,-5 3 0,-1 0-2,0 2-1,-9 15-24,-11 8-32,-9 12-16,-7 9 2,-4 8-11,-4 1 1,2-2 5,2-5-7,-2-1-41,10-12-82,10-10-142</inkml:trace>
  <inkml:trace contextRef="#ctx0" brushRef="#br0" timeOffset="97653.5854">7409 4302 384,'0'0'162,"0"0"-78,0 0 21,0 0 31,0 0-32,0 0-35,0 0-21,0 0-5,0 0-4,0 0-10,0 0-3,0 0-13,0 0 0,0 0 5,0 0-5,0 0-6,0 0-7,0 0 0,0 0-50,0 0-65,-4 0-82,1 4-132</inkml:trace>
  <inkml:trace contextRef="#ctx0" brushRef="#br0" timeOffset="98809.6516">7254 4651 9,'0'0'43,"0"0"-7,0 0 12,0 0-5,0 0-11,0 0-22,0 0-4,-21 8 2,21-8-8,-2 0-1,0 1-8,-3 4 1,-1 4 6,-5 2-4,-2 3 5,-3 2-8,-2 1-4,0 2 3,-11 10 0,6-4 1,0-5-86</inkml:trace>
  <inkml:trace contextRef="#ctx0" brushRef="#br0" timeOffset="99358.683">7431 4536 481,'0'0'307,"0"0"-167,0 0-124,0 0-10,0 0-6,0 0 40,0 0 14,88-27-12,-48 7-21,4-1-15,-4 1-5,0 0-1,-7 1-21,-6 5-12,-7 3-26,-6 2-18,-5 4-22,-7 2-23,-2 2-18,0 1-40</inkml:trace>
  <inkml:trace contextRef="#ctx0" brushRef="#br0" timeOffset="99672.7008">7607 4253 29,'0'0'214,"0"0"-158,0 0-22,0 0 70,5 104 13,-1-41-6,2 15-37,-4 20-19,-1 2 7,-1-16-17,2-23-21,-1-21-15,1-10-8,-2-1 9,3-3-9,-3-6-1,1-10-8,-1-6-20,0-4-14,0 0-2,0 0-8,0 0-28,-1-8-106,-10-20-133,1 1 132</inkml:trace>
  <inkml:trace contextRef="#ctx0" brushRef="#br0" timeOffset="99868.712">7570 4604 58,'0'0'187,"0"0"-21,0 0-66,0 0-37,0 0-12,0 0 28,0 0-12,-24 48-15,12-21 1,-3 4-1,-1-2-27,0-2-15,3-4-10,2-7-23,5-12-83,1-4-129,5 0-364</inkml:trace>
  <inkml:trace contextRef="#ctx0" brushRef="#br0" timeOffset="100061.7231">7721 4606 211,'0'0'228,"0"0"-119,0 0 13,0 0 6,0 0-21,62 90-33,-47-68-48,2-1-15,-2 1-11,1-5-10,2-6-104,-5-5-149,-2-6-282</inkml:trace>
  <inkml:trace contextRef="#ctx0" brushRef="#br0" timeOffset="100317.7377">7944 4470 660,'0'0'129,"0"0"-96,0 0-5,0 0 21,112-24-22,-76 12-12,1-1-8,-1 0-6,0 2-1,-6 2 0,-9 0-10,-2 4-65,-14 5-99,-5 0-44,0 0 9</inkml:trace>
  <inkml:trace contextRef="#ctx0" brushRef="#br0" timeOffset="100731.7614">8064 4213 687,'0'0'146,"0"0"-125,0 0 18,10 105 89,2-40-26,0 22-25,2 22-18,2 7-14,-4-7-29,-3-26-14,-6-25 5,1-17-7,-2-10 0,-1-2 0,1-2-9,-2-4-7,0-8-10,0-8-17,0-6-25,-5-1-29,-5-3-62,-4-17-74,-6-31-15,5 1 128,-1 0-119</inkml:trace>
  <inkml:trace contextRef="#ctx0" brushRef="#br0" timeOffset="100903.7713">8043 4652 378,'0'0'257,"0"0"-78,0 0-74,0 0-18,0 0-16,0 0-3,0 0-41,-26 58 5,13-22-4,-8 11-11,-1 3-15,-5-1-2,-1-4-38,-1-6-50,-8-2-38,4-10-78,6-9-190</inkml:trace>
  <inkml:trace contextRef="#ctx0" brushRef="#br0" timeOffset="101375.7982">8753 4229 332,'0'0'199,"0"0"-111,0 0-71,0 0 37,0 0 50,0 0-12,-19 82-44,2-43-31,-4 5-15,-1 1-2,1-4-65,4-7-57,7-9-68,3-9-73,7-9-50</inkml:trace>
  <inkml:trace contextRef="#ctx0" brushRef="#br0" timeOffset="101887.8276">8814 4408 48,'0'0'76,"0"0"18,0 0 43,100-48 16,-79 47-25,-2 1-60,1 0-19,-3 7-1,0 5 4,-2 4 1,-3 2-8,-2 4-1,1 0-5,-4 5-5,-1 5-2,-1 8 4,-4 6 2,-1 16-18,0 0-8,-7 4 1,-5 0-7,4-14 1,-2 1-7,2-12 1,4-10 0,1-11 0,0-8 0,1-7-1,2-3-11,-3-2-3,1 0-11,-3 0-10,-3 0-50,-7 0-52,-1-5 24,-5-7 35,-2-8 1,-5-6-18,-5-6 43,1-7 15,-4-5 15,2-4 9,1 0 6,5 4 7,7 9 57,5 10 74,9 10 25,4 9-26,3 3-78,0 3-41,0-3-10,5 3 0,10-5 19,12 1 0,4-4-11,3-1-9,9-2-50,-8 4-107,-12 3-148</inkml:trace>
  <inkml:trace contextRef="#ctx0" brushRef="#br0" timeOffset="102075.8384">8574 4919 661,'0'0'222,"0"0"-122,0 0-80,0 0-19,0 0 0,0 0 5,97-35-6,-27 16-27,-10 2-110,-7 2-202</inkml:trace>
  <inkml:trace contextRef="#ctx0" brushRef="#br0" timeOffset="102391.8564">9469 4289 766,'0'0'279,"0"0"-169,0 0-97,0 0-11,0 0 21,103-17-10,-72 17-3,-1 0-9,-2 0-1,-4 3-21,-6 4-53,-5 2-53,-11 13-53,-2-5-104,0 6 11</inkml:trace>
  <inkml:trace contextRef="#ctx0" brushRef="#br0" timeOffset="102608.8689">9344 4678 123,'0'0'371,"0"0"-132,0 0-155,0 0-60,0 0 11,0 0 24,0 0 9,80 5-11,-26-17-5,8-5-25,6-6-11,2 1 1,-5-1-11,-5 2-6,-11 2-16,-12 6-39,-8 3-51,-16 4-57,-8 4-114,-5 1-22</inkml:trace>
  <inkml:trace contextRef="#ctx0" brushRef="#br0" timeOffset="102892.8851">9637 4414 454,'0'0'108,"0"0"-18,0 0 44,33 103 26,-25-53-38,2 18-5,-6 19-46,-2 19-23,-1-9-25,-1-19-16,0-30-6,0-21-1,0-3-13,0-5-6,0-2-8,0-9-17,0-6-27,0-2-27,0-3-39,-4-10-99,-2-4-367</inkml:trace>
  <inkml:trace contextRef="#ctx0" brushRef="#br0" timeOffset="103082.8959">9578 4780 479,'0'0'227,"0"0"-76,0 0-112,0 0-1,0 0 30,0 0-22,0 0-16,-36 64-4,23-41-13,1 4-13,-1-7-4,2-4-55,-4-7-55,1-6-54,4-3-138</inkml:trace>
  <inkml:trace contextRef="#ctx0" brushRef="#br0" timeOffset="103274.9069">9612 4730 365,'0'0'146,"0"0"-80,0 0 51,0 0 19,0 0-55,94 52-32,-70-37-17,1 1-12,-1-4-9,-1-1-11,-3-4-51,-3-7-70,-4 0-131,-5-5-72</inkml:trace>
  <inkml:trace contextRef="#ctx0" brushRef="#br0" timeOffset="103696.9311">9979 4213 235,'0'0'547,"0"0"-398,0 0-127,0 0-14,0 0 26,0 0 9,0 0 2,16 57-8,-16-38-11,0 5-16,-3-2-10,-4-1-22,3-3-5,2-4-1,2-5-6,0-1 2,5-6-23,9-1-6,4-1 60,8 0 1,1-8 27,4-4-11,-1 1-7,-2 1-9,-1 3 0,-3 2-1,-5 2 1,-1 3 0,-4 0 0,-4 0-7,-3 4 7,-2 6 11,-5 5 2,0 4-13,0 8-6,-9 0-24,-18 15-50,0-7-105,2-6-168</inkml:trace>
  <inkml:trace contextRef="#ctx0" brushRef="#br0" timeOffset="104123.9554">10110 4557 339,'0'0'151,"0"0"35,0 0-27,0 0 4,20 97-44,-11-60-35,1 7 22,0 8-41,2 2-30,-3 3-18,-1-5-15,-1-7 0,-4-12-2,-1-11-18,2-9-10,-4-9-4,0-4-3,0 0-5,-9-3-53,-4-11-59,-6-7 31,-1-3 21,-4-10-1,-3-4-33,-3-3-12,1 2 45,0 2 101,6 10 20,4 10 169,8 8 54,3 9-63,4 0-123,-1 0-30,0 15-1,0 4 28,2 5-5,0-1-36,3 0-13,0-4 0,0-2-63,0-1-73,0-5-137,4-8-228</inkml:trace>
  <inkml:trace contextRef="#ctx0" brushRef="#br0" timeOffset="104329.9672">10282 4780 45,'0'0'277,"0"0"-39,0 0-69,0 0-15,0 0-11,83 36-18,-75-28-70,-4-2-28,-2 0-11,-2-1-16,0 4-26,0-2-111,-6 0-180</inkml:trace>
  <inkml:trace contextRef="#ctx0" brushRef="#br0" timeOffset="105186.0162">10707 4693 990,'0'0'220,"0"0"-109,0 0-41,0 0 75,0 0 14,0 0-53,0 0-47,-6 3-24,3 0-23,0 3-12,-5 4-25,-5 7-35,-6 8-62,-25 22-95,4-6-70,-2-5-327</inkml:trace>
  <inkml:trace contextRef="#ctx0" brushRef="#br0" timeOffset="107563.1521">11417 4262 728,'0'0'188,"0"0"-188,0 0-16,0 0 16,0 0 12,-9 76 61,1-37-35,-4 9-8,-1 5-2,-1 2-8,0-4-9,2-2-11,4-4 0,0-7 0,1-8-18,1-2-21,2-9-26,-3-3-39,1-6-63,1-5-77,1-5-115</inkml:trace>
  <inkml:trace contextRef="#ctx0" brushRef="#br0" timeOffset="108163.1866">11390 4232 504,'0'0'119,"0"0"-75,0 0-31,0 0 4,0 0 32,0 0 2,79-58-20,-53 42-13,0 1-4,-2 6 2,-4 1 0,0 5 1,-2 3-1,-1 0-15,-1 9 9,1 10 22,-4 8 10,-1 7-6,-4 9 15,-1 8 4,-4 16-12,1 18-14,-1 13-12,0-6-15,0-20 5,-1-23-7,-1-18-6,-1-1-14,2-3-3,-2-3 8,0-9 4,0-7-9,0-3-11,0-5 12,0 0 12,0-3 6,-6-11-54,-8-7-63,-5-7 61,-3-6 40,-7-6 10,-2-4-13,-5-3 7,-1-1 12,1 2 1,3 4 0,7 11 55,9 8 23,8 10-14,4 5-14,5 4-35,0 2-15,3 0-23,14-4 17,10-2 6,4-3 1,6-2 8,2 0-9,-3-1-22,-5 3-34,0 5-51,-7 3-110,-12 3-91</inkml:trace>
  <inkml:trace contextRef="#ctx0" brushRef="#br0" timeOffset="108345.197">11403 4678 159,'0'0'411,"0"0"-252,0 0-156,0 0-2,0 0-1,0 0 23,91-47-23,-50 25-28,17-14-80,-9 8-116</inkml:trace>
  <inkml:trace contextRef="#ctx0" brushRef="#br0" timeOffset="108578.2102">11951 4318 631,'0'0'183,"0"0"-125,0 0-38,-4 80 58,-4-36 15,-2 3-38,-2 5-36,4-1-9,-2-3-10,-2-3-25,4-6-72,-7-8-94,3-11-79,2-12-83</inkml:trace>
  <inkml:trace contextRef="#ctx0" brushRef="#br0" timeOffset="109006.2347">11966 4352 316,'0'0'142,"0"0"1,0 0-19,0 0-27,0 0-19,0 0-24,92-20-34,-74 21-10,0 8-9,-1 4-1,-3 3-13,-3 7-8,-3 7-8,-4 7 20,-4 8 9,0 5-18,-17 5-11,2-1 16,-3-3 13,6-9 18,3-8 32,7-9 2,2-8-30,1-4-15,15-5-1,7-6 11,6-2 17,9-2-1,5-19-14,5-4-12,0-6-7,-4-5-1,-3 2-1,-8 1 2,-4 0 2,-11 4 7,-9 0 14,-9 0-4,0-2-19,-12-1-13,-12 1-33,-16-5-51,6 6-140,4 8-364</inkml:trace>
  <inkml:trace contextRef="#ctx0" brushRef="#br0" timeOffset="109329.2532">12564 4374 925,'0'0'159,"0"0"-159,0 0 10,0 0 11,10 92 74,-8-49-30,-1 4-21,-1 6-18,0 1-13,0 3-12,0-3-1,0-7-16,0-11-56,0-11-51,0-16-38,0-9-123,0 0-222</inkml:trace>
  <inkml:trace contextRef="#ctx0" brushRef="#br0" timeOffset="109733.2764">12737 4318 506,'0'0'168,"0"0"-116,0 0-14,88-30 23,-51 19-4,5 0-23,-2 0-8,1 5-8,-1 0-8,-5 4 40,-3-1-27,-2 3-15,-8 0-8,-2 11 0,-4 6 10,-6 6 0,1 9 6,-1 6 10,-1 8 3,-3 8 5,0 5 0,-3 5-23,0-3-2,-3-4-3,0-8-6,0-15 0,-4-10-1,1-7 0,-2-11 0,1-3-10,-1-3 11,-2 0 0,-5-2-60,-5-10-54,-14-16-46,1 0-113,2 0-138</inkml:trace>
  <inkml:trace contextRef="#ctx0" brushRef="#br0" timeOffset="109952.2888">12910 4070 658,'0'0'187,"0"0"-57,0 0-99,0 0-31,0 0 0,0 0 23,0 0 42,-5 84 7,-6-41-8,-3 9-31,-6 2-33,3 2 0,-6-3-64,0-1-74,3-13-108,7-17-158</inkml:trace>
  <inkml:trace contextRef="#ctx0" brushRef="#br0" timeOffset="110132.2991">12894 4321 95,'0'0'416,"0"0"-302,0 0-22,0 0-34,0 0-19,0 0-13,97 77-16,-71-66-10,7 0-10,-6-6-100,-6 1-161</inkml:trace>
  <inkml:trace contextRef="#ctx0" brushRef="#br0" timeOffset="110333.3107">12859 4563 508,'0'0'179,"0"0"-54,-42 72-66,20-36-16,0 1-20,4-3-23,0-2-34,6-10-131,3-9-176</inkml:trace>
  <inkml:trace contextRef="#ctx0" brushRef="#br0" timeOffset="110530.3219">12911 4567 114,'0'0'398,"0"0"-266,0 0 6,0 0-25,0 0-13,0 0-48,99 84-22,-72-64-16,1-3-14,12 5-10,-5-7-147,-8-3-207</inkml:trace>
  <inkml:trace contextRef="#ctx0" brushRef="#br0" timeOffset="110971.3471">13572 4737 962,'0'0'243,"0"0"-127,0 0-87,0 0-12,0 0 51,0 0-31,0 0-37,-28 50-6,7-24-76,-13 21-70,1-7-115,0-6-269</inkml:trace>
  <inkml:trace contextRef="#ctx0" brushRef="#br0" timeOffset="116153.6435">14075 4274 143,'0'0'134,"0"0"-59,0 0-37,0 0 2,0 0 19,0 0-13,0 0-21,0 0-19,0 11-6,0 9 46,0 13 56,-2 8 17,-4 14-43,-1 6-19,-5 3-5,3 1-28,-2-1-6,3-6-10,2-9-8,3-6 0,1-14 1,1-5-1,1-11-29,0-4-39,0-8-53,0-1-57,0 0-33,0 0-15</inkml:trace>
  <inkml:trace contextRef="#ctx0" brushRef="#br0" timeOffset="116859.684">14084 4271 62,'0'0'403,"0"0"-253,0 0-137,0 0-13,0 0 0,0 0 27,0 0 9,58-42-13,-37 28 0,0 1 3,-5 3 3,-1 3-1,-4 2-7,-2 3 0,-4 2 13,0 0-11,-2 0-15,1 0-8,0 0 2,3 4 0,3 6 9,-1 3-4,2 6-1,2 7 1,-3 9 4,0 10 5,1 20 6,-5 18-8,-1-4-2,-2-8-2,0-11 0,-2-14-8,2 0 5,3-2-7,-4-8 2,1-14-1,-3-8 1,1-7-1,-1-4 0,0-3 11,0 0-1,0 0-11,0 0-21,0 0-7,-12-4-24,-6-6-14,-4-5 8,-6-4 27,-2-1-15,-1-7-17,-2 1-4,0-5 7,1-2 21,6 0 17,3-1 22,8-2 1,8 4 58,1 2-21,6 3-21,0 5 19,0 3 25,6 6 20,1 4-25,1 2-16,5 2-11,1 2-1,2 1-17,1 2-11,6-1-8,1 1-21,-1 0-38,7 0-66,-9 0-116,-4 0-99</inkml:trace>
  <inkml:trace contextRef="#ctx0" brushRef="#br0" timeOffset="117062.6956">14017 4645 155,'0'0'512,"0"0"-394,0 0-118,0 0-24,0 0 15,0 0 9,0 0 27,111-29-27,-64 9-27,18-11-84,-14 5-81,-9 5-111</inkml:trace>
  <inkml:trace contextRef="#ctx0" brushRef="#br0" timeOffset="117319.7102">14424 4342 494,'0'0'225,"0"0"-158,0 0-54,0 0 20,0 0 6,97 4-10,-66-4-11,2-5-18,-3-3-21,-5 3-56,-1 5-69,-11 0-70,-5 0-77</inkml:trace>
  <inkml:trace contextRef="#ctx0" brushRef="#br0" timeOffset="117767.7358">14524 4417 46,'0'0'142,"0"0"-43,0 0-21,-58 87-4,34-49-21,-2-1-27,5 0 6,4-8 13,3-6-2,5-9-24,6-8-18,3-3 6,0-3 6,0 0 38,18-12-27,9-7-14,9-6-4,6-4-5,4-1 0,-1 2 0,-3 5-1,-1 5 0,-3 3 0,-3 6-1,-5 1-11,-5 8-12,-7 0 8,-6 0 4,-6 11 12,-3 6 10,-3 4 13,0 5 9,-8-2-15,-3 2-7,-4-3-7,1-4-2,2-7-1,-2-6-14,0-3-47,1-3-38,-1-1-18,0-15-38,-2-20 13,2 3 52,3-2 14</inkml:trace>
  <inkml:trace contextRef="#ctx0" brushRef="#br0" timeOffset="118009.7497">14563 4160 55,'0'0'72,"0"0"29,0 0-6,0 72 21,4-29-7,2 23 4,0 22-32,-3 26-9,0 11-23,-3-8-7,0-27-16,0-29-12,0-18-13,0-7 1,0-1-1,1-3-1,-1-2-31,1-11-38,3-14-62,-1-5-115</inkml:trace>
  <inkml:trace contextRef="#ctx0" brushRef="#br0" timeOffset="118505.7781">15307 4249 751,'0'0'227,"0"0"-130,0 0-54,0 0-32,0 0 29,0 0-2,0 0-25,-68 57-13,35-22 0,-8 5 0,-2 4 0,-3-2-24,4 0-41,-7 2-62,11-13-99,10-9-152</inkml:trace>
  <inkml:trace contextRef="#ctx0" brushRef="#br0" timeOffset="118715.79">15139 4514 472,'0'0'84,"0"0"52,0 87-70,0-46-28,0-3-11,0-3-18,0-9-9,7-4-42,3-11-85,3-11-93,2-3-18,-2-13 33</inkml:trace>
  <inkml:trace contextRef="#ctx0" brushRef="#br0" timeOffset="119201.8178">15277 4517 228,'0'0'149,"0"0"-86,0 0 54,0 0 33,0 0-62,0 0-47,13 93-7,-13-65-5,0 0-16,0-1-13,0-5 0,0-7-14,0-7-4,0-7 8,0-1 10,0-2-7,12-17-6,3-4-28,6-10 15,4-2 20,0-3-2,1 2 7,0 3 0,-3 5 0,1 7 1,-4 9 1,1 4 18,-2 7-1,1 1-3,2 1-2,3 12 8,-1 3 18,-1 5-10,-4 2 9,-3 1-16,-8 0-1,-7 0-11,-1-2-8,-3-2 9,-13-1 4,-2-5-8,-3-2 2,-1-7 2,-2-2 1,3-3 2,-2-3 1,4-9-9,6-5-6,5-7-23,8-2-29,0-4-36,27-13-61,2 8-49,-1 5-63</inkml:trace>
  <inkml:trace contextRef="#ctx0" brushRef="#br0" timeOffset="119540.8372">15983 4246 677,'0'0'194,"0"0"-47,0 0-82,0 0 8,0 0 22,0 0-18,0 0-48,-7-2-22,4 2-7,-4 5 0,-3 6-17,-9 8 5,-6 8-5,-6 6-24,-4 1-2,1 0-44,5-7-42,5-2-90,7-9-115,7-11-131</inkml:trace>
  <inkml:trace contextRef="#ctx0" brushRef="#br0" timeOffset="119764.8501">15889 4431 22,'0'0'112,"0"0"18,0 0 1,28 90 35,-25-52-1,0 3-38,-3 4-22,0 3-9,0 0-50,0 2-23,0-3-11,-5-1-11,-1-5-1,2-9-5,-2-6-51,3-11-29,0-8-54,2-7-67,1-9-22,0-9 26</inkml:trace>
  <inkml:trace contextRef="#ctx0" brushRef="#br0" timeOffset="119983.8626">15962 4512 538,'0'0'143,"0"0"-79,0 0-12,0 0 14,111-25-31,-72 16-24,6-3 4,-2 0-14,0 1-1,-4 2-13,-9 0-43,-8 4-96,-10 2-119,-8 0-71</inkml:trace>
  <inkml:trace contextRef="#ctx0" brushRef="#br0" timeOffset="120297.8806">16173 4234 386,'0'0'176,"0"0"-102,0 0-31,0 0 87,0 0 25,2 113-45,1-60-34,-1 18-8,2 25-10,-4 15-20,0 2-21,0-23-8,0-26-9,0-30 1,0-10-1,0-1-6,0-3-29,3-6-4,-3-8 3,0-6-2,0 0-32,0-16-76,0-24-137,-3 4 45</inkml:trace>
  <inkml:trace contextRef="#ctx0" brushRef="#br0" timeOffset="120478.891">16106 4676 134,'0'0'410,"0"0"-204,0 0-99,0 0-37,0 0 8,0 0 0,0 0-23,-103 63-23,76-39-17,2 0-15,4-4-43,6-3-61,5-3-94,7-9-156</inkml:trace>
  <inkml:trace contextRef="#ctx0" brushRef="#br0" timeOffset="120687.9028">16224 4600 474,'0'0'169,"0"0"13,32 75-59,-17-43-45,-2-1-17,3-3-35,1-3-12,-1-6-5,-1-2-9,-3-6-65,0-4-65,-8-2-125,-2-5-131</inkml:trace>
  <inkml:trace contextRef="#ctx0" brushRef="#br0" timeOffset="120892.9146">16030 4861 882,'0'0'187,"0"0"-131,0 0-56,0 0 25,0 0 4,0 0-22,102-8-7,-59-7-85,-4 1-126,-10 0-365</inkml:trace>
  <inkml:trace contextRef="#ctx0" brushRef="#br0" timeOffset="122168.9875">16632 4270 808,'0'0'240,"0"0"-165,0 0-60,0 0-14,0 0 21,0 0-15,0 0-7,46 0 0,-18-4-6,2 1-39,3-2-65,-6 4-59,-8 1-40,-8 5-37,-9 5-59</inkml:trace>
  <inkml:trace contextRef="#ctx0" brushRef="#br0" timeOffset="122377.9995">16494 4556 408,'0'0'186,"0"0"-115,0 0-71,0 0 0,0 0 46,0 0 27,91-25-23,-47 9-30,3 1-11,1-2-9,1 1-20,-1 0-20,0-1-60,-11 4-80,-12 3-96</inkml:trace>
  <inkml:trace contextRef="#ctx0" brushRef="#br0" timeOffset="122671.0163">16679 4319 340,'0'0'209,"0"0"-154,0 0-35,0 0 67,0 103 40,9-30-26,1 21 2,1 8-50,-5-18-31,-1-21-10,-4-26-12,1-10-7,-1-4-19,3-3-5,-2-6-3,-1-6-13,1-8-23,1-10-21,0-10-35,0-4-102</inkml:trace>
  <inkml:trace contextRef="#ctx0" brushRef="#br0" timeOffset="122830.0255">16715 4635 317,'0'0'156,"0"0"27,0 0-75,0 0-48,0 0-34,0 0-13,-93 33-12,65-13-1,-1 2-6,-3 5-71,4-7-93,11-6-117</inkml:trace>
  <inkml:trace contextRef="#ctx0" brushRef="#br0" timeOffset="123062.0387">16796 4497 428,'0'0'166,"0"0"-91,0 0 39,0 0 26,30 96-39,-16-58-48,2-1-31,1-3-9,1-4-13,-3-10-4,0-4-61,-2-10-55,5-8-94,-4-15-10,-3-6-152</inkml:trace>
  <inkml:trace contextRef="#ctx0" brushRef="#br0" timeOffset="123310.0528">16991 4421 628,'0'0'179,"0"0"-104,0 0-22,0 0 35,-4 80-8,4-55-44,0 2-23,0-4-4,0 0-9,0-4 0,0-4-49,0-2-35,0-5-25,0-7-26,0-1 5,0 0 19,0-13-140,0-5 49</inkml:trace>
  <inkml:trace contextRef="#ctx0" brushRef="#br0" timeOffset="123534.0657">17024 4486 78,'0'0'118,"0"0"-4,0 0-16,0 0 11,0 0-10,91-50-40,-78 57-31,-2 8 11,-3 2-2,1 4-9,-7 3 1,1 1 1,-3 0-11,-3-2-5,-10 2-1,-4-3 2,-4-5 2,-1-3 2,-1-3-11,-2-5-8,4-3-1,1-3-16,3 0-42,11-13-67,2-3-116,4-3-284</inkml:trace>
  <inkml:trace contextRef="#ctx0" brushRef="#br0" timeOffset="123881.0856">17412 4414 525,'0'0'350,"0"0"-202,0 0-107,0 0-40,0 0 4,0 0 49,0 0-20,91-25-22,-56 20-9,3-2-3,-1 3-10,-6-1-39,-5 3-25,-7 0-50,-3-1-70,-8 1-73,-4-1-66</inkml:trace>
  <inkml:trace contextRef="#ctx0" brushRef="#br0" timeOffset="124331.1113">17525 4252 510,'0'0'159,"0"0"-84,0 0-59,0 0 68,-6 73 40,6-30-10,0 11-49,3 5-26,9 5-4,0 0-10,6-2-18,-1-4-5,1-7 0,0-7-1,-1-10 1,-4-6-1,-2-3 0,-5-6-1,-5 0 0,-1-2-19,0-2-4,-6-1-12,-6-1-23,-7-4-17,-1-3-12,-7-4-1,-2-2 20,-4 0 12,-6-3 36,0-9 18,2-2 2,1-3 10,6-1 40,10 2 82,7 4 22,6 4-31,7 0-63,0 2-60,13-5-7,11-5-2,8-3 8,6-5-21,3-1-60,14-6-53,-13 5-109,-9 6-328</inkml:trace>
  <inkml:trace contextRef="#ctx0" brushRef="#br0" timeOffset="127098.2695">18290 4143 116,'0'0'751,"0"0"-658,0 0-93,0 0 0,0 0 14,0 0 44,-82 90-23,59-66-19,1 1-16,-3-2 1,-2 2 0,-3 2-1,-3 2-8,-1-1-27,1-1-30,-4 2-46,10-7-94,8-8-84</inkml:trace>
  <inkml:trace contextRef="#ctx0" brushRef="#br0" timeOffset="127343.2835">18156 4422 362,'0'0'109,"0"0"124,0 111-80,0-55-20,0 4-22,0 1-30,-7 0-24,3-5-27,0-5-23,4-9-6,0-6 0,0-11-1,0-8-23,0-7-40,0-8-49,0-2-45,4 0-28,0-7 0,-2-7-18</inkml:trace>
  <inkml:trace contextRef="#ctx0" brushRef="#br0" timeOffset="127621.2994">18243 4389 679,'0'0'209,"0"0"-160,0 0-48,0 0 34,91-21 21,-44 10-20,7 1-24,4-1-12,1 0 7,0 4-7,-8 2 0,-7 0 0,-8 3-19,-11 2-22,-10 0-67,-10 0-68,-5 7-18,-14 2 66,-6-1-117</inkml:trace>
  <inkml:trace contextRef="#ctx0" brushRef="#br0" timeOffset="127898.3153">18560 4217 342,'0'0'150,"0"0"35,-2 96-15,2-43-40,-1 17-29,-3 19-17,-2 17-27,-2 1-27,1-20-17,1-23-4,3-25-9,0-8 0,-2 1-8,2-3-17,0-4-10,2-10-23,-1-9-21,1-6-8,-1-13-31,-1-11-152</inkml:trace>
  <inkml:trace contextRef="#ctx0" brushRef="#br0" timeOffset="128102.327">18478 4538 656,'0'0'164,"0"0"-84,0 0-14,0 0 25,0 0 6,0 0-59,0 0-27,-106 85-9,76-59-2,3-4-12,4-2-55,2-6-73,7-3-137,5-9-249</inkml:trace>
  <inkml:trace contextRef="#ctx0" brushRef="#br0" timeOffset="128310.3389">18597 4470 129,'0'0'264,"0"0"-93,0 0 17,48 72-28,-33-35-37,3 1-20,-3 4-27,1-3-39,-2-3-27,2-4-10,-2-3-15,0-10-34,-3-5-90,-2-6-66,-6-6-137</inkml:trace>
  <inkml:trace contextRef="#ctx0" brushRef="#br0" timeOffset="128506.3501">18415 4813 778,'0'0'267,"0"0"-151,0 0-71,0 0-19,0 0-12,0 0-13,0 0 2,84-3-3,-20-8-50,-7 1-135,-5-1-306</inkml:trace>
  <inkml:trace contextRef="#ctx0" brushRef="#br0" timeOffset="128874.3712">19035 4313 916,'0'0'257,"0"0"-215,0 0-42,0 0 0,0 0 33,114 0-5,-56 0-17,8-12-4,2-1-7,-6 0-23,-10 2-35,-7 2-43,-16 6-47,-15 3-86,-8 0-75,-6 6-84</inkml:trace>
  <inkml:trace contextRef="#ctx0" brushRef="#br0" timeOffset="130059.4388">19073 4528 510,'0'0'279,"0"0"-198,0 0-74,0 0 16,0 0 62,0 0-4,0 0-50,89-24-21,-62 12-10,-1 1-6,-1 1-31,-4 2-25,-7 3-4,-3 1 1,-6 4 8,-4 0-9,-1 0 22,0 10 44,0 7 49,0 6 4,-7 4-1,-3 4 15,0 3-7,1 2-26,-2 0-21,5-2-12,1-6 0,4-9-1,1-5-27,0-9-30,4-5-34,9 0 46,4-7 24,4-12-8,3-5-59,-2-3-19,2-5 16,-3 0 33,-4-3 24,0-1-1,-5-2-40,0 0-39,-6 4 25,-1 5 89,-4 12 62,-1 6 101,0 10-30,0 1-73,0 3-38,0 11 70,0 6 45,3 5-56,1 5-42,4 4-14,-5 2-11,3 0-5,-3 2 2,-3-2-3,0-3-8,0-4-13,0-8-6,-2-5-4,-2-6 7,-2-4-8,-4-4-14,-2-2-44,-5 0-45,-2 0 52,-1-8 47,-3-6 17,0-4-6,-1-6 11,3-6-4,5-5 10,4-4 18,8 0 21,4 0 6,0 5-15,9 8 34,7 6 2,-1 8 2,1 7 0,-2 3-16,2 2-32,1 2-5,0 13 2,3 7 9,-4 10 3,-1 6-3,-4 5-26,-7 3-6,-4 3-1,0 1 4,-9 1-7,-12-1 0,-7 0-2,-7-5 11,1-8 0,0-7 1,1-7 0,2-10 2,4-9 4,5-4 1,2 0-1,8-12 2,4-5-8,8-5-4,0 0-5,4 0 8,12 1-12,4 1 6,2 4 1,0 3 5,-2 3 0,-3 6 1,0 1 0,-2 3 0,-3 0-1,-2 14-6,-5 4-1,-5 4 8,0 4 6,-3 3 5,-11 0 1,1 0 2,0-6 1,5-3-2,4-5 7,4-3 19,0-4-26,1-2-12,13-3-1,11-3-15,6 0-12,11-9-21,4-11-40,6-4-51,14-14-40,-12 6-34,-12 4-162</inkml:trace>
  <inkml:trace contextRef="#ctx0" brushRef="#br0" timeOffset="130644.4723">19717 4596 753,'0'0'161,"0"0"-122,0 0-39,0 0 72,0 0 49,4 106-63,-4-65-20,0 4-21,0-3-5,0-5-12,0-6 1,0-10-1,0-10-9,0-9-20,4-2-11,6-7 25,5-14 8,6-8-25,4-8-7,0-4-4,-5 2-2,0 3 10,-8 9 12,-3 6 10,-4 9 13,-2 9 12,-3 3 8,0 6-6,0 15 17,-3 10 13,-2 6-13,1 4-17,4-2-4,0-3 14,2-8 26,10-9-34,0-6-9,1-7-6,2-6-1,2-3 6,5-17-6,2-9-8,1-5-15,-2-2 0,-8 0 0,-4-1 13,-9-1-18,-2-2-22,-7 2-33,-11 0-8,-3 4 61,0 9 20,4 8 10,3 9 0,2 8-61,4 0-186,3 8-160</inkml:trace>
  <inkml:trace contextRef="#ctx0" brushRef="#br0" timeOffset="131020.4938">20500 4562 901,'0'0'186,"0"0"-127,0 0-53,0 0 14,0 0 8,0 0-27,0 0 0,107 1 5,-55-1-6,1-1-22,-6-4-28,-7 3-53,-9 2-49,-13 0-77,-8 0-96</inkml:trace>
  <inkml:trace contextRef="#ctx0" brushRef="#br0" timeOffset="131740.5351">20499 4699 362,'0'0'218,"0"0"-114,0 0-11,-10 98 17,7-52-13,1 2-44,-2 0-31,2-3-12,1-6-10,-2-6-13,-1-11-16,2-8-3,0-8-1,2-6 5,0 0 15,0-8-31,0-12-85,2-5 45,8-8 15,6-1 37,4-2 9,5 7 9,1 0 14,-1 10 16,0 4 41,-1 6 26,-2 4-24,-2 5-22,0 0-18,-3 5-7,0 11 1,-7 5-5,-4 5-7,-6 4 0,0 2 7,-3-2 0,-14 0-7,1-6 1,-3-6 0,-2-5-2,0-9-5,-2-4-39,2-4-42,5-17-10,2-10 23,3-6 45,5-8 7,3-6-34,0-4 12,2-6-2,1-1 20,0 3 18,0 9 7,0 8 90,0 14 61,5 13-5,2 9-72,2 6-33,4 0 19,4 8-20,6 11 5,7 6-10,3 9-8,3 8 5,2 10-5,0 4 4,-2 6-8,-2 2 48,-1 1-25,-5-1-23,-6-5-11,-2-6-12,-7-11 0,-4-9-19,-4-8-6,-1-8-14,-4-6-19,0-6 3,-7-5-21,-7 0-93,-3-5-231</inkml:trace>
  <inkml:trace contextRef="#ctx0" brushRef="#br0" timeOffset="131967.5481">21002 4777 719,'0'0'252,"0"0"-158,0 0-60,0 0 21,0 0 20,-81 94-32,43-59-31,-4 1-12,-2-2-7,0-4-48,-14-8-52,11-10-59,9-10-109</inkml:trace>
  <inkml:trace contextRef="#ctx0" brushRef="#br0" timeOffset="132185.5605">20842 4475 818,'0'0'322,"0"0"-219,0 0-83,0 0-19,0 0 13,0 0-12,0 0-2,9 8-122,6 1-36,-3 2-32,0-3-380</inkml:trace>
  <inkml:trace contextRef="#ctx0" brushRef="#br0" timeOffset="132745.5926">21069 4454 849,'0'0'312,"0"0"-255,0 0-56,0 0 16,0 0 20,92 13 7,-65-13-25,0 0-5,-3 0-5,0 1-9,-5 6-1,-2 4-9,-7 4 5,-3 8 5,-7 6 26,0 4 8,-10 9 14,-6 5 13,-7 7-19,-1 4-25,2 3-11,1 4-5,2 0-1,5-6 0,4-6 0,4-15-50,3-13-20,3-12-14,0-11-29,3-4-60,9-14-75,-2-3-52</inkml:trace>
  <inkml:trace contextRef="#ctx0" brushRef="#br0" timeOffset="132966.6052">21194 4734 871,'0'0'186,"0"0"-122,0 0-21,0 0 27,0 0-11,0 0-18,0 0-8,58 18-11,-32-12-16,2-3-6,-1-3-29,-6 0-28,-1 0-44,-6 0-60,-8 0-41,-3-2-90,-3 0-73</inkml:trace>
  <inkml:trace contextRef="#ctx0" brushRef="#br0" timeOffset="133190.618">21030 4899 605,'0'0'183,"0"0"-21,-36 77-20,26-43-6,4-1-38,3-5-45,3-3-30,0-3-7,13-5 16,4-2-19,8-3 0,5-6-8,10-3-5,5-3-32,7-4-23,3-13-28,17-18-63,-14 2-109,-13 4-280</inkml:trace>
  <inkml:trace contextRef="#ctx0" brushRef="#br0" timeOffset="133423.6313">21465 4857 907,'0'0'227,"0"0"-195,0 0-31,0 0 82,102 0-12,-58-4-42,5-6-28,-3-2-1,-1 0-33,-11 0-80,-7 0-93,-11 0-165</inkml:trace>
  <inkml:trace contextRef="#ctx0" brushRef="#br0" timeOffset="133692.6468">21536 4632 682,'0'0'95,"0"0"14,0 88-4,0-39-8,0 6 4,0 1-44,0-2-27,3-4-15,6-8-15,2-12-12,4-11-49,6-16-30,8-3 38,8-20-36,30-38-111,-10 3-80,-2 5-28</inkml:trace>
  <inkml:trace contextRef="#ctx0" brushRef="#br0" timeOffset="133838.6551">21992 4720 214,'0'0'262,"0"0"-3,0 0-73,0 0-43,0 0-40,0 0-54,0 0-36,-86 60-13,60-41-28,0-2-47,-3-5-75,8-2-96,2-7-294</inkml:trace>
  <inkml:trace contextRef="#ctx0" brushRef="#br0" timeOffset="134106.6704">21719 4417 173,'0'0'247,"0"0"-64,-4 143-5,4-43-32,0 17-21,0 2-29,12-5-19,4-13-24,1-19-27,2-21 3,0-21-14,-2-9-14,4 2-1,2-4-37,-2-4-30,2-11-41,-10-7-100,-1-7-192</inkml:trace>
  <inkml:trace contextRef="#ctx0" brushRef="#br0" timeOffset="134305.6817">22276 5013 1031,'0'0'268,"0"0"-172,0 0-96,0 0-3,0 0-76,-109 75-193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5T15:01:03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 6750 10,'0'0'107,"0"0"-59,0 0-2,0 0 36,0 0 9,0-1-29,0 1-23,0 0-12,0 0 2,0 0-3,0-2-7,0 2 5,0-2 1,0-1-16,0 1-8,0-3 0,-3-1 1,1 2-2,-2-1-7,-2 0 1,-3 0-4,0 0-1,-3 3 1,-4 2-16,-5 0 7,0 0-6,-5 5-34,0 7 23,2 1 20,0 3 16,6-3-1,3-1 1,6-3-1,3-4 1,3 0-1,3-1-6,0-1 5,0 0 1,0 4-1,0-2 0,3 1-4,2 0 6,1-1-1,-1 1 1,6 2 0,-2 1 1,3 1 0,3 0 9,-1 1-8,5-2 5,0 3-6,-1-2 11,1 0-11,-1-1 0,0 0 0,-4 3 0,-3-2-1,-3 5 0,-6 5-12,-2 2-2,0 4 14,-5 2 0,-6-3 1,-3-1 0,-1-5 9,-2-2 25,1-5 8,-4-2 5,-2-5 18,-2-2 12,0-3 10,-4 0-40,4 0-32,-2-6 33,5-4-6,5-1-23,2 1-19,3 0 1,5 3 4,3 0 7,2 4-3,1 0-9,0 1-1,0 2-1,0 0 0,0 0-6,0 0 6,0 0 0,0 0-1,0 0 1,0 0-5,0 0 4,0 0 1,0 0-1,0 0 2,0 0 0,0 0 0,0 0 1,0 0-1,0 0 1,0 0 6,0 0-6,0 0-1,0 0 1,0 0-1,0 0 0,0 0 0,0 0 0,0 0-2,0 0 1,0 0 0,0 0-1,0 0-5,0 0 7,0 0 0,0 0 0,0 0 0,0 0 0,0 0 0,0 0 0,0 0-2,0 0 2,0 0-1,0 0 0,0 0-1,0 0 0,0 0-6,0 0-12,0 0-32,0 0-37,0 0-37,0 0-17,0 0 28,0 0 35,6 0 4,-1 2-19,0-1-28</inkml:trace>
  <inkml:trace contextRef="#ctx0" brushRef="#br0" timeOffset="1412.0806">1041 6588 221,'0'0'146,"0"0"-30,0 0-29,0 0 27,0 0-26,0 0-50,0 0-38,-3-1 0,3 1-13,0 0 2,0 0-7,2 0 4,7 0 14,3 0 0,2 0 0,2 0 0,-2 1 0,-1 3 1,0 1-1,-4 2-15,-3 4-11,-2 2-18,-4 4-44,0 3 57,-1 3 30,-11 2 1,-4-1 1,-3-2 0,0-2 0,1-2-1,0-5 0,5-2 0,3-5 7,6-4 2,4-2-2,0 0-5,0 0-1,0 0 17,8-2-18,5-5-2,4-1 2,2-2 2,-1-1-1,1 2 1,-1 1-1,-3 3 0,-2-1-1,0 3 0,-4 2-13,-1-1-41,0 2-32,-2 0-24,0-3-28,-3 1-56</inkml:trace>
  <inkml:trace contextRef="#ctx0" brushRef="#br0" timeOffset="1752.1001">1195 6326 409,'0'0'130,"0"0"-32,0 0-60,0 0 5,0 0-1,0 0-25,-104 77-15,54-33 17,-7 7 5,-3 0-4,6-5 6,7-6 3,10-10-17,15-13-6,9-5-6,5-7-5,8-5-50,0 0-69,14-9-117,6-10-33</inkml:trace>
  <inkml:trace contextRef="#ctx0" brushRef="#br0" timeOffset="2015.1151">983 6089 388,'0'0'95,"0"0"-95,0 0-10,0 0 10,0 0 15,-12 99 28,12-63-13,-1-1-11,-1 2-4,-2-3-5,1-1-10,-4-1 2,2-2-2,-4 6-55,3-8-120,0-6-118</inkml:trace>
  <inkml:trace contextRef="#ctx0" brushRef="#br0" timeOffset="5045.2884">2324 6907 152,'0'0'121,"0"0"-7,0 0-38,0 0 28,0 0-17,0 0-40,0 0-5,-11 0-4,8 0-15,-4 0-7,0 0-5,-2 0-2,-6 0-9,-3 5-2,-7 7-5,-1 3 5,-4 3 1,4-1-7,-1-2 8,6-1 0,0-4 0,3-3 2,3-2 5,0-2-1,2-3 1,-3 3-6,0-3 0,-1 0 4,-1 2-5,-5 0-1,0 3-5,-1 5-1,0-3 6,1 3 0,3-3 0,3-2 0,1 0 1,1-3 1,1-2 0,0 0 0,2 0 6,-2 0-6,1 0-1,1 0 1,0-4-1,0 0 0,1-2 1,4 1 0,-1-1-1,4-1 0,3-2-14,-1-3-14,2-3-21,0 0 16,0-4 0,12 2 0,-2-2 14,1 4 0,-1 1 8,-1 4 10,-3 1 1,0 1 0,0 4-1,1-1 0,-2 0 1,1 2-1,-3-2-1,2 3 1,-3 0 0,4-1 0,-2 1 1,1-1 0,-2 0 0,-1 1-2,1 2 1,1-1-7,3 1 7,3 0-7,2 0 7,1 0 1,1 0 0,0 0-1,1 0 0,2 0-1,-2 0 2,1 3 2,-1 3-1,3 1 8,-3-2-8,1 2 1,-1 1 8,1-1-1,0 1-8,3-2 9,-4 1-10,3-1 2,-1 3-1,-2-1 6,2 1-1,-4 1-3,2-1 4,-1 2 5,-2-3-2,1 1 0,-2-1-4,0 0-5,-2-4 0,0 2 6,3 1-6,-4-4 0,-1 1 8,1 1-9,-1 0 1,-1-2-1,-2 0-1,1 0 1,-1 0 1,0 1-1,-1-3 0,0 1 1,-1 1 0,-1-2-1,3 1 1,-3 0 0,2 0-1,0 2-1,-1-3 1,-1 2-1,1-1 0,-2-2 1,1 0 0,1 1 0,-2-1 1,4 1 0,-1 2 0,3 0-1,0 0 1,0 0-1,-1-2 0,5 3-1,-4-4-11,-1 1 5,0-1 0,-1 0 1,2 0-1,-3 0-6,2 0-5,1 0 4,-1-5-3,-1 2-25,1 2-48,-5 1-87</inkml:trace>
  <inkml:trace contextRef="#ctx0" brushRef="#br0" timeOffset="6111.3495">2306 7031 1,'0'0'15,"0"0"-4,0 0-2,0 0-8,0 0 15,0 0 15,0 0-10,12 3-10,-9-3 9,-1 0-8,1 0-11,0 3-1,-3 0 0,4 2-2,-1 0 2,1-1 14,-1 3-1,0-3 0,0 2-5,0-3-2,-1 2 1,1 0-6,-1-3 0,2 2 1,-2 1-1,1 0-1,1 1 0,0 1 0,-1 0 12,0-3-2,2 1-3,-3 0 2,2 0-8,0-1 1,2-1-1,-1 3 2,1-4-2,0 3 0,0-3 5,1 2-4,-1 1 0,-2-2-1,2 1 1,-1-2 4,0 1-6,0 2 1,-2-4-1,2 1-1,1 0 1,-2-1 0,2-1 0,3 0-9,-3 0-21,1 0-23,0 0-2,-3 0-42</inkml:trace>
  <inkml:trace contextRef="#ctx0" brushRef="#br0" timeOffset="7177.4104">2203 6917 18,'0'0'0,"0"0"12,0 0 37,0 0 11,0 0 8,0 0-13,0 0 0,3 0-11,-3 0-26,2 0-18,2 0 0,3 0-2,1 0 1,1 0 0,3 0 1,-2 0 0,-1-1-1,1-1 1,-2-1 0,-2 1 1,0 2-1,-4 0 1,2 0-1,-2 0 0,-1 0-1,3-2 1,-1 2 0,2-1-1,0-2 1,1-1 0,5-3 1,-2 1 0,1-2 0,3 0 0,-6 3 0,1-1-1,-2 2 0,-3 1 1,1 1-1,-1 1 0,0 1 0,1-4 0,3 0 0,0-2 0,5-1 0,0 0 0,-1-1 0,2 0 1,-5 3-1,0 1 0,-2 2 0,-3 2-11,-3 0-7,1 0 2,-1 0 3,0 0 6,0 0 7,0 0 1,0 0 0,0 0 9,0 0-9,2 0 6,1-1-6,0-1 24,0 1-2,0-3-10,0 4-6,-1 0-6,-2 0 1,0 0-2,1 0 6,-1 0-5,0 0 1,0 0 5,0 0-6,0 0 0,0 0-1,0 0 0,0 0-1,0 0-9,0 0 0,0 0-11,0 0-31,0 4-30,0 3 3,-3-1-19</inkml:trace>
  <inkml:trace contextRef="#ctx0" brushRef="#br0" timeOffset="11307.6467">2348 6978 32,'0'0'43,"0"0"3,0 0-1,0 0-12,0 0-10,0 0 0,0 0-4,0-33-9,1 29-8,0 1-1,-1 1 14,2 0-14,-2 1 6,0-1-6,2 2-1,-1-2 0,1 1 0,0-2-1,4 0 0,-1 1 0,1-1 0,0-2 0,1 2 1,1-2 0,3 0 0,-4-2 0,2 1 0,0-2 1,0 2 0,-2-1 0,0 1 0,0 0 8,-3 2-8,1 1 5,-2 1-5,1 0-1,1-1-1,2 0 1,0 1 0,3 0 0,-3-3 0,3 0 1,-5 3-1,2-1 0,-4 1 1,0 1-1,-3 1 0,2 0 0,-2 0 2,0 0 0,0 0-2,3 0 1,-1 0 0,5-1 0,-1 0 1,1 1-1,-1-2 1,-2 0 0,2 1-1,-1 1-1,-2 0 1,2-2 0,-2 2-1,0 0 1,1-2 0,2 2 0,-2 0 0,-2-1 0,2 1 0,-1 0-1,-1 0 0,-2 0-1,0 0 0,0 0 0,0 0 1,0 0 0,3 0 0,-2 0 0,1-2 10,1 1 2,-2 1 1,2-2-6,-1 2-6,-2 0-1,0 2-24,-2 6-171</inkml:trace>
  <inkml:trace contextRef="#ctx0" brushRef="#br0" timeOffset="12651.7236">2348 7035 32,'0'0'59,"0"0"-3,0 0-30,0 0-4,0 0 13,0 0 2,0 0-5,1-18-3,-1 18 4,0 0-7,0 0-12,0 0-7,0 0-7,0-2 0,0 2-3,1-1-3,1 1 5,0-1-7,-1 1 2,2 0-7,-2 0 3,5 0-5,-3 0 5,4 0 9,-3 4 0,2 0 1,-2 0 0,1-1 0,1 2 0,-2-1 0,0-1 0,0 4 0,-1-1 1,2 0-1,1 2 1,-2-1 0,2 1 0,-3-1 0,1 0 0,1 0 0,-3-1 0,2 0 6,1 2-7,-1-2 1,-1 1-1,0 0 0,1-1 0,1 2 1,-3-2-1,2 1 0,0-2-1,-1-1 0,0 2 1,-2-1-1,1-2 1,-1 2 0,3-1 0,-3 1 1,2-2-1,0 0 0,0 2 1,0-2-1,0 3 0,0-3 0,0 3-1,0-2 1,0 1 0,0 0 0,0-1 0,0 2 1,0-1-1,2-2 0,-2 3 0,4-2 1,-3 3-1,1-3 1,-1 3-1,1-1 0,-1-3 0,0 0 0,-1 0-1,0-3 0,1 0-1,-3 2-5,2-2 6,0 0-1,0 2 1,0-2 1,-1 1 0,0 1 0,3-1 1,-2 1 1,0-1-1,1 2 1,1-3 0,-2 3-1,2-3-1,0 3 1,0-1-1,-2 0 0,3-1 0,-3 1-1,1-1 1,-1-1 0,0 0 1,1 1-1,-1-1-7,1 0-3,3 0 4,-2 0 4,1 0 1,-1 0 0,0 0-8,-3 0 2,0 0 6,0 0-7,-2 0 8,0 0 1,0 0-1,0 0 0,-6 0-54,-1 0-188</inkml:trace>
  <inkml:trace contextRef="#ctx0" brushRef="#br0" timeOffset="15332.8769">3311 6670 36,'0'0'88,"0"0"36,0 0-31,0 0 21,0 0-2,0 0-14,0 0-28,0-8-24,0 8-17,0 0-11,0 0-3,-4 0-15,0 3-1,-6 11-12,-3 10 13,-9 13 1,-5 9-1,-3 12 0,-1 5 0,-1 2 0,4 1 0,3-4 0,2-5 6,7-7-5,0-9 0,4-7 1,3-8 0,-2-2-1,4-3 0,-2-4 1,2-4-2,2-1-6,4-4-20,-1-4-19,2-4-7,0 0 10,0 0 2,0-4-11,5-13 10,5-6-60,10-29-31,0 6-16,-2-1-14</inkml:trace>
  <inkml:trace contextRef="#ctx0" brushRef="#br0" timeOffset="15804.904">3281 6459 45,'0'0'63,"0"0"-29,0 0-26,0 0 2,0 0 18,0 0-4,0 0-19,22-27-5,-18 27-6,0 0 6,1 5 16,1 7 23,0 5 3,-1 5-12,3 5 12,-3 7 11,1 7-21,-3 7 37,0 2-41,-2 5-2,1 4-3,-1 0-7,-1 1 3,1-2-5,1-3-13,1-4 11,0-2 2,0-5 1,0-3-8,0-7 2,0-5-8,0-6-1,0-7 2,0-5-1,0-5-1,0-2-16,-3-3-20,2 1-6,-2-2 0,0 0 7,0 0-7,0 0-43,-8 0 6,-2-2-158</inkml:trace>
  <inkml:trace contextRef="#ctx0" brushRef="#br0" timeOffset="16083.9198">3186 6997 182,'0'0'167,"0"0"-74,0 0-62,0 0-5,0 0-16,0 0-10,0 0 22,42 11-3,-24-5-9,1 0-4,2-2-5,0 0 1,3-4-2,6 0-55,-5 0-88,-9-5-146</inkml:trace>
  <inkml:trace contextRef="#ctx0" brushRef="#br0" timeOffset="16827.9625">3780 6375 469,'0'0'74,"0"0"-74,0 0-16,0 0-28,0 0 26,0 0 18,0 0 0,73-3 2,-52 3-2,-2 0 0,-5 0-1,-3 3 1,-5 1-15,-4 2-11,-2 3-20,0 1 17,-6 6 28,-12 4 0,-6 1-7,-1 4-34,1-5-27,0 0-21,8-5 44,4-7 36,7-1 10,2-5 5,3-2 2,0 0 1,0 0 6,9 0 8,7 0 22,3-4-9,1-1-16,2-1-9,1 0-4,-3 3-6,-4 3 0,1 0 0,-7 0 0,-1 0-10,-5 7 10,-2 1 2,-2 3 12,0 2 15,0 1-4,-13 0 11,-1 0 3,-4-1 13,0-1-21,-1 1-10,-2-3-3,3 0-16,-2-4 4,3-1 8,0-3 0,2-2 1,-1 0-8,0 0 2,2 0-9,1-4-11,1-5-41,4-1-59,2-1-51</inkml:trace>
  <inkml:trace contextRef="#ctx0" brushRef="#br0" timeOffset="17141.9804">3963 6154 170,'0'0'116,"0"0"-37,-80 86 18,44-48 15,-1-2-25,1 0-26,0-1-30,-2-1-15,2-1-15,3-2 1,4-5-2,7-3-5,9-8-38,5-6-55,8-9-52,0 0-51,0-10-41</inkml:trace>
  <inkml:trace contextRef="#ctx0" brushRef="#br0" timeOffset="17436.9973">3719 5878 489,'0'0'84,"0"0"-84,0 0-22,0 0 22,0 0 23,0 0 41,22 93-19,-18-55 14,0 6-12,-3-1-18,1 1-10,-2-6-16,1-4-3,1-8-36,4-3-49,-1-6-90,0-7-93</inkml:trace>
  <inkml:trace contextRef="#ctx0" brushRef="#br0" timeOffset="41065.3488">5802 6694 5,'0'0'37,"0"0"16,0 0 1,0 0-15,5-10-2,-5 10 9,0-2 1,0 2-29,0-3-17,0 3-1,-2-2-10,-1 2-2,-2 0-14,1 0-20,0 0 11,0 0 17,-1 0 12,0 0 6,2 0 0,-1-1 16,3 1 14,1-2 13,0 2-5,0 0-14,0-1-2,0 1-22,0-2-14,5 1-17,6-1 19,4 1 12,6-1 1,3-1 9,3-1-9,-3 3 0,1 0 0,-1 1 0,-3 0-1,-2 0 0,-6 2 0,-2 5-8,-2 4-1,-5 1 9,-2 3 6,-2 2-5,0 1-1,-2 1-1,-8 3-6,-7 2-55,3-2-46</inkml:trace>
  <inkml:trace contextRef="#ctx0" brushRef="#br0" timeOffset="41303.3623">5838 6829 137,'0'0'199,"0"0"-105,0 0-94,0 0-3,0 0 2,0 0 0,0 0 1,54-7 0,-33 3 0,-2 1-45,-1 2-34,-4 1-45,-7 0-48</inkml:trace>
  <inkml:trace contextRef="#ctx0" brushRef="#br0" timeOffset="41514.3745">5728 6984 126,'0'0'179,"0"0"-158,0 0-21,0 0-26,0 0 26,0 0 25,0 0-11,75-12-4,-46 4-8,-3-3-2,2 2-13,4-6-29,-9 3-71,-4 2-65</inkml:trace>
  <inkml:trace contextRef="#ctx0" brushRef="#br0" timeOffset="42519.4318">5820 6818 10,'0'0'74,"0"0"31,2 99-24,-7-52-6,-5 3-39,-2 0-13,5-4-14,2-7-8,4-10 0,1-9 6,0-8-7,4-9-17,11-3-3,1 0 10,7-3 10,0-12-11,3-3-18,-2-2-14,-3 2 9,-6 1 33,-2-1-8,-4 3 9,0 0 1,0 2 5,-5 2 16,1 1-2,-2 3 12,-3 5-8,0-1-7,0 3-12,0 0-5,0 0-24,0 0 11,0 5 12,0-1 1,0-1 0,3 2 1,-2-5 1,1 0 6,0 0-2,2 0-6,0-5 7,1-4 5,2-8-12,2-2 0,1-4-6,0-4 0,0-1-16,2-3 8,0-3-11,3-1 5,2 2 4,3 3-1,1 5 17,0 7 0,-2 6 2,-4 7-1,3 2-1,-3 3 1,3 0 8,0 0-8,-5 0-1,2 5 1,-3 2 0,-3-2-2,1 2 1,-4 1-1,-3-1 0,-3 5 0,0 0 1,0 4 13,-10 0 2,-6 3-5,-4-3-9,4-1 1,-2-2-2,4-6-12,3-2-8,3-3 7,4-2 7,-1 0-8,5 0-47,0 0-9,0 0 49,0 0 20,0 0-9,0 0-7,0 5 17,0 9 23,0 8 78,0 10-23,0 9 1,0 7 18,0 9-58,0 4-17,0 0-4,0 0 0,0-4-4,0-8-2,0-6-5,0-11-6,0-7 0,0-7 0,0-6 0,0-5 0,0-4-1,0-2 0,0-1-30,0 0-39,-5-1-21,2-6-214</inkml:trace>
  <inkml:trace contextRef="#ctx0" brushRef="#br0" timeOffset="43303.4768">6642 6718 535,'0'0'136,"0"0"-136,0 0-13,0 0-16,0 0 10,0 0 16,0 0 3,57 17-13,-36-10-49,4 0-39,-5-2-8,-8 1-52</inkml:trace>
  <inkml:trace contextRef="#ctx0" brushRef="#br0" timeOffset="43503.4882">6633 6900 129,'0'0'157,"0"0"-138,0 0-19,0 0-1,0 0 0,0 0 1,0 0-64,54 20-54,-42-20-3</inkml:trace>
  <inkml:trace contextRef="#ctx0" brushRef="#br0" timeOffset="43731.5012">6645 7168 32,'0'0'65,"0"0"-9,0 0-10,0 0-17,-3 72-9,3-63-8,0-5-5,0-3-6,0-1 8,0 0 34,4-2-13,7-12-12,1-9-18,6-9-51,12-22-8,-5 4-45,-2 2-36</inkml:trace>
  <inkml:trace contextRef="#ctx0" brushRef="#br0" timeOffset="43955.5141">7048 6598 3,'0'0'39,"0"0"-3,0 0-3,0 0 15,0 0-3,0 0-17,58 78-12,-51-66-14,-2-1-1,-3 1-1,-2 2 10,0 1-10,-10 2-9,-16 10-14,0-6-68,3-2-47</inkml:trace>
  <inkml:trace contextRef="#ctx0" brushRef="#br0" timeOffset="44150.5251">6973 6750 22,'0'0'81,"0"0"-9,0 0-9,0 0-4,0 0-18,0 0-20,91-23-15,-74 21-5,-2 2-1,-3 0 0,0 0-7,-5 0-27,-6 4-40,-1 5-74</inkml:trace>
  <inkml:trace contextRef="#ctx0" brushRef="#br0" timeOffset="44391.5389">6955 6824 74,'0'0'92,"0"0"-92,0 0-6,0 0-2,0 0 8,0 0 2,0 0 5,29-4-1,-22 1-5,-1 1 6,-1 1-6,-2 1-1,-3 0-39,0 0-38,0 4 17</inkml:trace>
  <inkml:trace contextRef="#ctx0" brushRef="#br0" timeOffset="44749.5595">6864 6944 360,'0'0'127,"0"0"-86,0 0-40,0 0-1,0 0 31,0 0-5,-27 87-14,19-61-11,2-1-1,0-1 0,3-1-56,1-6-77,2-7-69</inkml:trace>
  <inkml:trace contextRef="#ctx0" brushRef="#br0" timeOffset="44932.5699">7081 6886 162,'0'0'131,"0"0"-47,0 0 5,82-40-24,-63 36-23,-2 3-39,-2 1-3,-6 3-10,-1 14-44,-8 19-55,0-4 21,-7-2-101</inkml:trace>
  <inkml:trace contextRef="#ctx0" brushRef="#br0" timeOffset="45448.5994">7060 7031 212,'0'0'186,"0"0"-118,0 0-58,0 0 45,0 0 3,0 0-35,0 0-16,24 0-7,-14 0 0,2 0-7,0 3 0,-2 8-1,1 1 0,-4 3 0,-2 3 8,-5 2 1,0 2 10,0-1 9,-11 1-8,-6 2 1,-4 1-8,-3 1-5,-3-2-14,-3-3-25,0-3-9,2-6 2,2-4 21,3-6-1,5-2 8,3-3-7,7-14-40,5-6-33,3-2-20,3-1 50,13 4 68,2 5 7,2 5 41,0 5 11,-1 7 7,2 0 2,-1 4 10,5 9-12,-2 7 17,0 6 5,-3 2-25,3 2-21,-2-1-10,-1-1-18,0-3-1,1-4-13,7-3-52,-5-6-147,-4-7-314</inkml:trace>
  <inkml:trace contextRef="#ctx0" brushRef="#br0" timeOffset="46468.6578">7521 6747 497,'0'0'107,"0"0"-81,0 0-26,0 0-32,0 0 19,0 0 13,33 82 43,-22-22 2,-6 23 10,-5 22-8,0-7-19,-2-20 14,-2-29-26,2-23-9,-1-5-6,3-3 7,0-4-1,0-6-6,0-6-1,0-2-24,0 0 3,0-1 10,-2-14-2,-5-6-120,-1-9-34,-7-9 18,0-1 29,-4-2 21,0 5 22,-1 8 69,-1 7 8,3 6 63,-1 6 28,3 5 17,2 2-20,3 1-4,1 2-3,4 0-32,1 0-23,4 0-16,-1 0-10,2 0-7,0 0-10,3 0-78,14-1 53,4-6 42,6-7 17,10-3 3,3-3-13,2-4-5,-1 0-2,0 0 0,-2 1-2,-6 4-9,-5 5 8,-7 2 2,-9 7 0,-5 3-10,-3 2-17,-4 0 4,0 2 5,-1 13 19,-12 6 46,-3 4-6,-3 3-27,3-3-4,5-5-8,5-8-1,6-2-1,0-8-5,0-1-36,13-1 14,6 0 28,3 0 13,5-9 13,0 2 1,0 3-18,-3 3-8,1 1 6,-4 0-1,-5 1 2,0 5-7,-2 2-1,-1-5 1,-2 3 0,0-3 1,-1-1-2,2 1-28,-1-3-88,-2 0-161</inkml:trace>
  <inkml:trace contextRef="#ctx0" brushRef="#br0" timeOffset="46860.6802">8238 6619 416,'0'0'144,"0"0"-87,0 0-33,0 0-23,0 0-1,0 0 0,0 0 1,38 7 12,-32 12 5,1 1 1,-4 2 16,-3 1-5,0-1-30,0 0-10,-7-2-30,-5-4-51,-12 2-39,0-2-74,1-6-79</inkml:trace>
  <inkml:trace contextRef="#ctx0" brushRef="#br0" timeOffset="47062.6917">8055 6878 46,'0'0'139,"0"0"-70,0 0-3,0 0 12,-15 96-7,15-52-10,0 9-18,0 5-23,12 3-18,1-2 5,3-12-7,0-10 0,-1-12-29,-5-9-16,0-10-20,-2-5-5,-4-1-34,-2-7 43,-2-9-27,0-2-52</inkml:trace>
  <inkml:trace contextRef="#ctx0" brushRef="#br0" timeOffset="47384.7102">8039 7048 201,'0'0'167,"0"0"-33,0 0-85,0 0 3,0 0 15,80-45-7,-37 34-21,11-2-17,7 1-16,5 3-5,0-1 2,-1 4-3,-6 5 0,-8 1-8,-6 0-8,-10 9-3,-7 8-1,-10 7-13,-8 3 8,-9 8 25,-1 4 10,-3 3-10,-13 2-1,-1-3 0,-2-6-9,2-7 2,2-11 2,1-5-9,1-4-31,-4-6-40,-10-2-51,3-6 5,1-7-78</inkml:trace>
  <inkml:trace contextRef="#ctx0" brushRef="#br0" timeOffset="47574.721">8344 7023 95,'0'0'282,"0"0"-217,0 0-64,0 0-1,0 0 99,-9 87-30,6-51-35,2 0-24,-1 2 0,2-4-10,0-6-10,0-6-83,3-10-71,5-9-73</inkml:trace>
  <inkml:trace contextRef="#ctx0" brushRef="#br0" timeOffset="48068.7492">8442 6984 183,'0'0'215,"0"0"-203,0 0-12,0 0 0,0 0 57,16 95-8,-13-57-18,-3 1-16,0-5-1,0-4-4,0-5-10,-2-7-21,-10-3 12,-4-2 8,-8-2-18,-2-5-43,-2-3 31,0-3 31,4-3 11,3-10 28,6-7-7,6-2-13,5-2 24,4-1-32,4 2-10,13 1-1,3 3 2,3 2 4,2 4 2,-1 6-7,-2 0-1,-2 7-3,-4 0-5,-4 2 0,-3 12-2,-3 6 3,-6 8 7,0 7 45,-17 6 5,-5 2-21,-6-1-14,4-6 3,2-10 39,7-6 5,4-9-17,7-5-19,4-6-13,0 0-13,5 0-29,20-5-94,31-21 77,-5 0-81,0-2-372</inkml:trace>
  <inkml:trace contextRef="#ctx0" brushRef="#br0" timeOffset="48579.7785">8741 6808 808,'0'0'88,"0"0"-42,0 0-46,0 0-40,0 0 25,0 0 14,0 0-8,103-11 9,-67 13-1,-2 7-7,-6 1-25,-4 4-20,-9-2-27,-3 3-35,-9 1-22,-3 4 46,-12 13-30,-7-4 24,-7-4-27</inkml:trace>
  <inkml:trace contextRef="#ctx0" brushRef="#br0" timeOffset="48777.7898">8674 7173 153,'0'0'202,"0"0"-110,0 0-92,0 0-5,0 0 5,0 0 34,81-30 21,-41 11-23,6-2-19,-2-3-3,4 2-10,-4-1 6,-3 0-6,-3 4-23,-9 1-38,-7 2-54,-11 2-17,-6 6-41</inkml:trace>
  <inkml:trace contextRef="#ctx0" brushRef="#br0" timeOffset="49118.8093">9023 6902 54,'0'0'118,"0"0"-30,0 0-41,0 0-29,0 0-4,0 0 19,-38 80 5,37-34 15,0 19 2,1-2-3,0 1-16,0 1-14,0-19-14,2 0-6,3-9 4,-4-12-6,-1-7 1,0-5 0,0-5 11,-3-3 6,-10-2 3,-4-3-7,-3 0-8,-3 0 5,1-12-1,4-5-10,3-4-9,8-4-11,7-5-13,0-4 3,16-5 12,12-4-2,8-3 0,5-2-16,5 0-25,0 2-2,17-14-28,-13 13-3,-8 4-53</inkml:trace>
  <inkml:trace contextRef="#ctx0" brushRef="#br0" timeOffset="49368.8236">9315 6641 152,'0'0'111,"0"0"-101,0 0-9,0 0 80,0 89 19,0-49-21,-1 3-37,-4 2-18,2 1-11,-1-2-12,-1-3-1,4-7-16,-1-10-46,2-10-33,0-10-23,0-4 33,0-11 59,8-12-94,1-11 51,1-5 46</inkml:trace>
  <inkml:trace contextRef="#ctx0" brushRef="#br0" timeOffset="49674.8412">9393 6754 27,'0'0'74,"0"0"-2,0 0-29,0 0-8,0 0-12,0 0 0,68-30 3,-60 44 3,-2 5 18,-3 1 2,-3 0-17,0 5 4,0 2-8,-12 4-8,-6 1-9,-6 4-10,-3-2-1,2-5 1,3-3 0,5-6 0,5-6 6,5-7 4,4-3 24,1-4 20,2 0-10,0 0-19,0 0-8,0 0-18,9-4-24,5-4-4,0-1 7,4 1-2,2 2-29,-4 1-16,1 5-50,-4 0-51,-7 0-101</inkml:trace>
  <inkml:trace contextRef="#ctx0" brushRef="#br0" timeOffset="49873.8526">9215 7340 469,'0'0'111,"0"0"-91,0 0-19,0 0 5,0 0-5,0 0-1,0 0-34,49 75-25,-24-62-88,-3-6-200</inkml:trace>
  <inkml:trace contextRef="#ctx0" brushRef="#br0" timeOffset="50065.8635">9475 7263 333,'0'0'249,"0"0"-206,0 0-43,0 0-9,0 0 9,0 0 0,25 90 7,-12-69-7,3 0-84,-2-3-95,-3-9-118</inkml:trace>
  <inkml:trace contextRef="#ctx0" brushRef="#br0" timeOffset="50353.88">9990 6790 821,'0'0'191,"0"0"-96,0 0-89,0 0-6,0 0 1,0 0-1,-89 62-8,57-32 7,2 2-43,0 2-85,-6 9-26,9-10-99,5-7-118</inkml:trace>
  <inkml:trace contextRef="#ctx0" brushRef="#br0" timeOffset="50570.8925">9792 7009 153,'0'0'156,"0"0"-145,0 0-10,0 0-1,20 94 8,-14-60-1,1 0 0,2-2-7,2-5-39,-1-7-33,1-12-13,-1-8-29,1 0 81,-2-17 33</inkml:trace>
  <inkml:trace contextRef="#ctx0" brushRef="#br0" timeOffset="51049.9199">9925 7139 13,'0'0'62,"0"0"42,0 0-3,0 0 30,0 0-37,0 0-38,11-62-23,-11 62-33,1 0-3,1 7-7,4 5 10,-2 2 1,2 3 11,-1 2 1,2-2-3,-5-3-10,2-1 1,-3-5-1,-1-3 1,2-1-1,-2-4 7,2 0 9,1 0 7,1-9 20,6-10-43,2-6 0,6-6-1,0 0 0,3 3-8,-2 4 8,-2 8 0,1 3-5,0 4 5,1 3-9,3 2 1,-1 4-2,1 0-1,2 0 2,0 11 3,-3 3 6,0 3-1,-2 2-8,-7 2 4,-3 1-14,-4 2 4,-5 0 6,-2-2 10,-14 2 16,-5-4 1,-2-1-4,-2-7 0,0-3 0,4-9 13,3 0 5,3-10-11,6-11-5,5-5-15,4-6-35,7-14-70,10 5-41,5 7-92</inkml:trace>
  <inkml:trace contextRef="#ctx0" brushRef="#br0" timeOffset="51815.9636">10566 7198 384,'0'0'84,"0"0"-76,0 0-8,0 0 1,81-24-1,-57 24 0,-3 0-1,-2 9-8,-1 4 8,-7 1-15,-5 3-7,-6 1-2,0 0 18,-9 4 7,-12 1 8,-5 4-1,-5-2-7,1-2-1,3-3 0,5-3 1,6-6 0,7-5 6,4-2 1,5-3-5,0-1-2,0 0 1,6 0 20,9 2 13,3-1 10,4-1-2,4 0-10,2 0-10,2-1-12,1-8 3,0-2-13,4-5-12,-4 1-36,4-12-60,-10 4-52,-6 2-113</inkml:trace>
  <inkml:trace contextRef="#ctx0" brushRef="#br0" timeOffset="52094.9795">10550 7031 544,'0'0'129,"0"0"7,0 0-94,0 0-42,0 0 0,0 0 17,105-40 0,-58 35-15,4 3-2,-3-1 1,-4 1 0,-6 1-1,-8 0 0,-7-1-29,-7-1-33,-5 1-54,-6-7-47,-4 1-32</inkml:trace>
  <inkml:trace contextRef="#ctx0" brushRef="#br0" timeOffset="52291.9908">10798 6587 9,'0'0'665,"0"0"-507,0 0-158,0 0-7,0 0 7,0 0 39,-12 80 0,12-36-21,0 8-11,0 24-7,0-11-99,4-12-188</inkml:trace>
  <inkml:trace contextRef="#ctx0" brushRef="#br0" timeOffset="52651.0113">11319 6762 838,'0'0'117,"0"0"-73,0 0-44,0 0-62,0 0-13,0 0-36,0 0 50,49 29-56,-29-8-89,-3-4-71</inkml:trace>
  <inkml:trace contextRef="#ctx0" brushRef="#br0" timeOffset="53280.0473">11323 7079 114,'0'0'134,"0"0"-41,0 0-34,0 0 9,0 0-19,0 0-37,0 0-12,-15 14-10,19-14-16,11 0 13,6-11 13,11-10 29,5-7-29,5-8-10,-2-3-10,1-3 10,-6-1 4,-4 2 6,-6-1 0,-5 6 2,-5 5 24,-5 7 18,-5 9 11,-4 8 23,-1 4-14,0 3-11,0 0-31,0 3-22,-3 7-10,0 2 8,3 2-8,0 0 4,0 1 6,14 0 0,1-3 6,4 2-5,1-1 6,-1-1-6,0 1-1,-2 0 0,-4-1-13,-4 3 0,-4-1-10,-5 3-16,0 2-16,-13 4 44,-13 2 11,-7 5 1,-6 2 1,-1 1 5,1-2-7,8-1 1,7-4 0,8-4 0,8-3-1,5-2 7,3-3 4,0 1 6,3-3 26,10 1-7,4-1-21,4-2-5,1 0-3,2 0 2,3 0-8,-2-2-1,-1 1-18,-2-3 5,-4 1-4,-1-2-18,1 0-54,-4-5-73,-4 0-164</inkml:trace>
  <inkml:trace contextRef="#ctx0" brushRef="#br0" timeOffset="53590.065">12154 6462 1205,'0'0'71,"0"0"-24,0 0-47,0 0-21,0 0 5,0 0-5,0 0-17,16 8 15,2 10-42,2 5-94,-1 11-70,-6-6-81,-5-6-10</inkml:trace>
  <inkml:trace contextRef="#ctx0" brushRef="#br0" timeOffset="53814.078">12040 6786 439,'0'0'344,"0"0"-187,0 0-157,0 0-22,0 0 22,0 0-10,0 0 4,65 0 6,-26 0 0,5 0-19,1 0-58,-2-3-38,-1 3-41,-9 0-36,-11 0-50</inkml:trace>
  <inkml:trace contextRef="#ctx0" brushRef="#br0" timeOffset="54076.0928">12274 6944 324,'0'0'298,"0"0"-185,0 0-113,0 0-17,0 0 17,0 0 3,0 0 4,44 80-6,-33-45 0,-4 9 9,-6 2-8,-1 7-2,0 1 0,-13-6-40,-1-7-29,-2-12-8,-4-10-17,3-9-41,2-10-167</inkml:trace>
  <inkml:trace contextRef="#ctx0" brushRef="#br0" timeOffset="54274.1042">12252 6821 146,'0'0'625,"0"0"-422,0 0-172,0 0-31,0 0 0,-54 82 1,29-36-1,3 8 2,-1 0-2,4-4-70,5 6-73,5-15-83,0-12-126</inkml:trace>
  <inkml:trace contextRef="#ctx0" brushRef="#br0" timeOffset="54754.1316">12853 6660 385,'0'0'554,"0"0"-446,0 0-43,0 0-55,0 0-8,0 0 25,0 0-27,0-17-14,31 14 0,14-1 13,11-4-39,6-2-49,-1-1-63,4-1-59,-19 2-44,-15 4-81</inkml:trace>
  <inkml:trace contextRef="#ctx0" brushRef="#br0" timeOffset="55179.156">13026 6425 152,'0'0'118,"0"0"49,0 0-14,0 0-76,0 0-77,0 0-18,0 0 18,-40 100 9,39-11 46,1 25-15,3 8-17,16-5-8,2-30-14,-5-26 11,0-20-12,-2-12 0,1-1-22,-3-1-2,-2-2 12,-7-11-2,-3-5-25,0-3-25,-18-6 63,-9 0-5,-5 0-3,-4-15 9,-3-4 1,3-5 8,4-2-3,6 3 34,7 1 37,5 6 40,8 3-6,5 4-7,1 4-55,0-2-49,15-4-4,6-1-6,9-2-2,4 1-28,15 2-72,-10 5-73,-9 0-139</inkml:trace>
  <inkml:trace contextRef="#ctx0" brushRef="#br0" timeOffset="62943.6">13557 6835 65,'0'0'36,"0"0"-16,0 0 10,0 0 31,0 0-15,0 0 3,-10-1 3,7-1 16,1-1 27,1 3-24,1 0 4,0-1-13,0 1-36,0 0-26,0-1-18,10 1-51,11-2 40,6-2 22,7 0 6,0-3-8,2-1-2,-5-1-4,-2 0-8,-5 2-46,-5-1-33,-4 3-44,-7 0-98</inkml:trace>
  <inkml:trace contextRef="#ctx0" brushRef="#br0" timeOffset="63371.6245">13686 6597 322,'0'0'105,"0"0"-14,0 0-91,0 0-26,0 0 17,0 0 6,-3 85 2,3-37 1,3 8 0,-3 3 0,0 0 1,0-2 0,0-7 8,0-8-9,0-9-13,0-7 2,0-9-8,-8-2-6,1-3 18,-7-3 6,-1 0-1,-6-2-8,2-3 9,-3 1 1,1-5 0,4 0 0,4 0 29,7-2 20,4-7 0,2-5-43,2-5-6,20-7-29,7-5-7,8-4 0,5-4-43,19-14-15,-9 11-37,-10 5 17</inkml:trace>
  <inkml:trace contextRef="#ctx0" brushRef="#br0" timeOffset="63693.6429">14085 6442 85,'0'0'126,"0"0"-73,0 0-53,0 0-1,0 0 1,0 0 28,0 0 34,0 105 3,0-60-11,-1 8-32,-1 4 5,1 5-11,-1 3-7,-2 3-8,2 0 5,-1-2 1,0-4-7,0-6 0,2-10 1,-1-8 1,2-8-1,0-8-1,0-8-18,0-8-35,0-3-25,-1-3-14,-1 0-5,-2 0 12</inkml:trace>
  <inkml:trace contextRef="#ctx0" brushRef="#br0" timeOffset="64325.6791">13945 6770 222,'0'0'175,"0"0"-50,0 0-50,0 0-1,0 0-13,0 0-61,0 0 0,14-25-16,5 22 15,3 1-8,1 0-31,1 2-1,-6 0-6,-4 0-17,-2 0-17,-9 2-24,-3 8-22,0 6 77,-13 2 37,-10 6 13,-4 2 1,-2-1-1,-3-1 7,4-1-7,3-7 2,4-2 24,9-3 0,3-8 4,9 0-10,0-3-15,0 0-5,7 0 0,7 0 20,5-5-8,-1-2-6,2 2-4,-3-2-1,-3 5 0,-1 0-1,-5 2 0,1 0 0,-3 0-12,-2 6 4,-2 4-1,-2 2 8,0 5 1,-2 5 10,-11 1-1,-2 7-3,-6-1-5,-1 6 1,-1-1 4,4-2-4,1-3-2,6-5 1,3-9-1,8-8 0,1-7 10,0 0 10,10-12-15,9-13-5,7-7-35,3-8-17,4-3-3,-1-4 8,-1 0-5,-1 0 4,-2-4-2</inkml:trace>
  <inkml:trace contextRef="#ctx0" brushRef="#br0" timeOffset="65067.7215">14286 6464 78,'0'0'57,"0"0"-57,0 0 0,0 0-14,0 0 14,0 0 7,5 34 45,-5-6-27,0 9-5,0 7 10,0 12 19,-5 14 2,-2 19-23,-2 17-7,2 4 9,2-9-10,3-25 2,2-26-9,0-13-12,0-11 8,0-1-8,4 0 9,0 0-9,-2-8 0,2-4-1,-4-4-13,0-5-18,0-1-27,0-2 28,-4-1 18,-4 0-8,-1-5-38,0-11 0,1-6-6,2-8 22,1-7 6,3-7 23,2-4 13,0-7 7,0 1 6,0 0 33,7 4 13,2 6 12,1 3-8,0 8-1,1 6 2,-1 7-25,-2 5-10,-1 4-6,3 2-23,-1 3 0,2 1-2,4 1-6,1 1-1,1 3 6,-1 0-10,0 0 3,-1 0-4,-1 5 8,-2 5-3,-2 0-4,-2 1-10,-4 4-12,-4-1 14,0 3 12,0 1 2,-7 3 6,-11 3 1,0 3 0,-6 1 0,5 0 6,-1-1-5,7-3-1,4-5 1,4-5 9,4-4-10,1-5 0,0-3 0,0-2 10,1 0-10,8 0 2,6-6 27,8-10 1,5-5-27,6-8-3,2 0-32,3-7-14,10-23-28,-7 11-61</inkml:trace>
  <inkml:trace contextRef="#ctx0" brushRef="#br0" timeOffset="65705.7581">14911 6464 71,'0'0'231,"0"0"-146,0 0-79,0 0-6,0 0 0,0 0 19,-13 78 2,9-39 5,2 11-11,1 5 9,-1 5-1,1 7-4,-1-2-10,1 2-2,1-1-4,0-9 3,0-5-5,0-9 0,0-11 0,0-8 0,0-10-1,0-6-6,0-4-20,0-4 7,-6 0 18,-9 0-45,-6-7-35,-2-7 26,-3-3 34,-1-3 12,2-2 9,4 0 2,4-1 50,3 1 3,2 1 6,5-2 8,3 4 9,2-1-17,2 1-30,0-2-31,12-1 0,8-3-8,2 3-17,4-1 1,2 3-21,0 3-19,-1 3 2,-2 2 26,-5 4 2,-1 1 22,-7 5 3,0 2 2,-4 0 6,-2 0-6,-3 0 5,-3 0-9,0 2-5,0 8 5,-5 3 11,-9 4 15,-5 3-5,0 3 0,-2-2-4,4-2 17,7-3-5,7-7-18,3-5-6,9-4-23,19 0 29,11-16 0,27-14-62,-11 4-97,-6 2-7</inkml:trace>
  <inkml:trace contextRef="#ctx0" brushRef="#br0" timeOffset="65871.7675">15164 6829 16,'0'0'91,"0"0"4,0 0-24,0 0-3,0 0-21,0 0-19,0 0-17,12 80-2,-4-70-9,3-5-9,0-1-28,2-3-18,-2-1 23,6 0-7,-6 0-29,-4-2-57</inkml:trace>
  <inkml:trace contextRef="#ctx0" brushRef="#br0" timeOffset="66585.8084">15669 6547 453,'0'0'111,"0"0"46,0 0-69,0 0-52,0 0-14,0 0-14,0 0-8,-85 31-1,55-11-5,-3 1 4,1 0 0,0-1-6,-1-1-2,2-2-13,1 0-25,5-5-38,9-4-22,7-3-25,9-5-62</inkml:trace>
  <inkml:trace contextRef="#ctx0" brushRef="#br0" timeOffset="66818.8218">15501 6752 97,'0'0'115,"0"0"-7,0 98-5,0-53-17,0 4-29,0 3-7,0 2-28,0-1-9,0-2-12,0-7 5,0-7-4,3-9-2,-2-6-12,-1-11-35,0-1-41,0-5-29,0-3 0,-6-2-60</inkml:trace>
  <inkml:trace contextRef="#ctx0" brushRef="#br0" timeOffset="67045.8347">15598 6799 51,'0'0'307,"0"0"-164,0 0-119,0 0-18,0 0 16,102-32-5,-58 19-9,2-1-8,0-1-1,0 3-34,-8 2-33,-7 3-31,-9 6-30,-12 1-49</inkml:trace>
  <inkml:trace contextRef="#ctx0" brushRef="#br0" timeOffset="67365.8531">15846 6595 23,'0'0'155,"0"0"-112,0 0-36,0 0 28,0 0 28,-25 84 8,21-38-18,1 19-7,3 23 1,0 25-14,0 5-14,0-17-9,0-26-9,0-35 0,0-7 2,0-2-2,4-3 0,-2-4-1,-1-12-7,0-7 2,-1-5 5,0 0 0,0-8-13,-10-25-141,-3 2-16,-2-2-28</inkml:trace>
  <inkml:trace contextRef="#ctx0" brushRef="#br0" timeOffset="67553.8637">15699 6861 411,'0'0'152,"0"0"-34,0 0-72,0 0-36,0 0-2,0 0 0,0 0-7,-100 72-1,79-49-14,4-5-66,15-5-84,2-5-57,0-7-54</inkml:trace>
  <inkml:trace contextRef="#ctx0" brushRef="#br0" timeOffset="67762.8758">15832 6803 336,'0'0'79,"0"0"-79,0 0 12,0 0 63,0 0-3,60 77-29,-40-40-8,-2 3-8,2 2-12,0-1-7,0-2-8,-1-6-71,2-6-54,-8-10-41,-3-10-75</inkml:trace>
  <inkml:trace contextRef="#ctx0" brushRef="#br0" timeOffset="67974.8879">15661 7085 537,'0'0'174,"0"0"23,0 0-71,0 0-37,0 0-37,0 0-52,0 0 0,32 0-1,-4-1 1,10-2-1,1 3-61,14-2-82,-9 2-134,-10-1-285</inkml:trace>
  <inkml:trace contextRef="#ctx0" brushRef="#br0" timeOffset="68476.9165">16133 6746 789,'0'0'61,"0"0"-10,0 0-51,0 0-57,0 0 31,0 0 25,81-8-6,-43 8 7,-2 0 0,-3 0-1,-6 7-15,-10 2-40,-9 1-31,-8 5-31,0 3 31,-16 5 57,-12 2-10,-25 15-71,6-6-16,2-6-2</inkml:trace>
  <inkml:trace contextRef="#ctx0" brushRef="#br0" timeOffset="68650.9265">15980 7050 120,'0'0'225,"0"0"-56,0 0-113,0 0-56,0 0 9,0 0 1,0 0 45,113 0-18,-54-13-15,7-6-10,0-2-12,0-2-20,-8-1-17,-8 3-33,-9 1-62,-13 6-44,-14 2-38</inkml:trace>
  <inkml:trace contextRef="#ctx0" brushRef="#br0" timeOffset="69024.9479">16294 6846 136,'0'0'125,"0"0"-99,0 0-20,0 0 24,0 0 28,-10 104 10,8-43-8,-4 18-13,1-1-13,0-6-11,2-10-11,0-19-11,2-2 5,-1 0-6,1-16 1,1-10 1,-2-8-1,2-3 20,-3-4 22,-4 0 46,-4-5-29,-2-7-47,-5-7-6,3-6-7,3-3-12,8-7-27,4-3 6,2-4 9,21-2-7,5 1 5,10 0-30,3 2 5,6 3 15,2 1-39,0 1 2,17-14-4,-11 11-45,-9 2-20</inkml:trace>
  <inkml:trace contextRef="#ctx0" brushRef="#br0" timeOffset="69220.9591">16759 6671 100,'0'0'186,"0"0"39,0 0-79,0 0-44,0 0-28,0 0-66,0 0-8,-7 28-17,4 1 10,-1 9 7,-1 6 2,1 4-1,2-2-1,1-1-36,1-7-33,0-8-61,0-12-30,9-8-10,0-10-50</inkml:trace>
  <inkml:trace contextRef="#ctx0" brushRef="#br0" timeOffset="69581.9798">16876 6737 162,'0'0'186,"0"0"-68,0 0-70,0 0-12,0 0-36,0 0-6,0 0 6,15 27 3,-8-7 7,1 1-10,-2 2-5,-6 1-8,0 2-11,-7-2 6,-10-1 18,-5 0 1,-1-4 0,1-2 1,1-2 8,3-6 14,6-3 27,4-2 27,4-2 23,1-2-17,3 0-25,0 0-20,0 0-10,0 0-13,0 0-16,6 0-29,3 0-21,6-3 6,6-1 0,3 2-46,2 0-72,-6 1-54,-7 1-141</inkml:trace>
  <inkml:trace contextRef="#ctx0" brushRef="#br0" timeOffset="69786.9915">16633 7285 484,'0'0'146,"0"0"-135,0 0-11,0 0-17,0 0 15,0 0 2,0 0 15,57 48-15,-23-28-22,-4-3-100,-6-7-101</inkml:trace>
  <inkml:trace contextRef="#ctx0" brushRef="#br0" timeOffset="69981.0025">16936 7256 658,'0'0'183,"0"0"-117,0 0-64,0 0-2,0 0 0,0 0 6,0 0 8,56 52-7,-36-38-7,5 0-50,-2-5-158,-7-4-188</inkml:trace>
  <inkml:trace contextRef="#ctx0" brushRef="#br0" timeOffset="70476.031">17508 6653 804,'0'0'110,"0"0"26,0 0-78,0 0-47,0 0 1,0 0-12,0 0 0,-93 26-10,58-3 1,1 0-17,2 4-43,0 5-66,8-4-83,8-8-92</inkml:trace>
  <inkml:trace contextRef="#ctx0" brushRef="#br0" timeOffset="70685.0428">17388 6808 529,'0'0'58,"0"0"-57,0 0 8,0 0 43,0 80-11,0-59-27,0 3-12,0-4-2,4-3-31,6-5-66,12-8-73,-3-3-35,-1-1 2</inkml:trace>
  <inkml:trace contextRef="#ctx0" brushRef="#br0" timeOffset="71166.0704">17568 6844 222,'0'0'221,"0"0"-94,0 0-27,0 0-27,0 0-53,0 0-19,0 0-1,0 51 17,-3-29-4,2 0-11,1-2-2,0-4 0,0-7-7,0-2-28,0-7-25,5 0 34,9-4 26,2-11 34,10-7-15,4-4-6,-1-3-4,1 3-8,-4 6 0,-1 0 6,-7 9-5,1 3-1,-2 3-1,2 3-2,0 2-9,3 0 1,-1 4 4,4 9 5,-2 1 0,-1 2-6,-2 4 6,-5 2 0,-4 3-6,-5-1 6,-6-1 0,0-3-10,-9-5 11,-9-1 17,-2-4 14,-7-2-11,-1-2-7,-2-3-7,3-3-5,4 0 15,6-5 13,7-7-29,5-5-4,5-2-82,8-10-77,8 5-57,1 1-122</inkml:trace>
  <inkml:trace contextRef="#ctx0" brushRef="#br0" timeOffset="74463.259">18467 7028 557,'0'0'47,"0"0"17,0 0-64,0 0-2,0 0-12,0 0-5,0 0-49,8-5 32,-2 10 6,0 2-24,0 0 5,-2 1-4,-4-1-23,0 4 2,-1 2 55,-14 2 19,-3 4-1,-1 2 0,-3-1 1,6-3 0,2-2 15,4-4 12,6-3-4,2 0-22,2-4-1,0 1-1,4-1 1,8 0 6,5-1 10,3 0-5,1 0-9,3 2-1,-2 1 0,-3 4 0,-1 2-1,-4 3 0,-3 2 0,-4 1 0,-6-2 37,-1 0-3,0-3-19,-3-1 12,-9 0 25,-4-2 12,-2 1-14,-3-3-12,-5 1-14,-2-1-9,-2-2-4,0-2 5,0-3-6,5-1 2,2 0-12,4-4-24,3-22-67,6 4-95,3-2-70</inkml:trace>
  <inkml:trace contextRef="#ctx0" brushRef="#br0" timeOffset="74718.2736">18235 6909 449,'0'0'150,"0"0"5,0 0-112,0 0-28,0 0 11,0 0-18,0 0 2,110-34-2,-52 24-6,2-2 0,0 1-1,-8 3-1,-4 1-1,-12 2-45,-8 4-49,-9 0-31,-8 1-19,-10 0-1,-1 0-37,0 0 56</inkml:trace>
  <inkml:trace contextRef="#ctx0" brushRef="#br0" timeOffset="74914.2847">18596 6492 487,'0'0'179,"0"0"-131,0 0-47,0 0 1,0 0-2,0 0-1,0 0 1,-31 107 0,13-52-24,1-2-245</inkml:trace>
  <inkml:trace contextRef="#ctx0" brushRef="#br0" timeOffset="75380.3114">18824 6769 713,'0'0'119,"0"0"40,0 0-112,0 0 7,0 0-19,0 0-31,0 0-4,0-5-28,0 10-70,9 8 6,0 4-31,6 13-49,-3-3-37,-3-3-15</inkml:trace>
  <inkml:trace contextRef="#ctx0" brushRef="#br0" timeOffset="76016.3478">18764 7112 25,'0'0'98,"0"0"0,0 0-27,0 0-21,0 0-17,0 0-11,0 0-16,-1 49 40,17-54 71,9-11-34,8-7-41,6-6-24,4-5-16,2-3-2,1-2-17,-4-1 2,0-1-6,-2 2 3,-5 1 8,-6 4 9,-5 8 1,-11 8 1,-5 9 37,-6 5 9,-2 4-37,0 0-4,0 0-6,-3 4-9,-5 8 3,-1 3 6,-1 4 0,2 2-2,2-1 1,5 1-9,1-1 9,0 1-6,0-3 6,3 1-7,8-4 6,1-2-11,2-3 7,-1-2 4,-2-3-28,-2 2-15,-2-3-18,-5-1 2,-2 4-24,0 1 14,-13 2 62,-7 4 9,-5 1 13,-4 4 8,-1-2 10,4 2 8,2 0 27,7-2-13,3 0-25,5 3-17,4 1-9,5-1-1,0 1-1,0-1 0,11-3-1,1 3 1,4-3 0,-1-4 6,3 0 6,-1-1-5,2-2-6,1-3 9,1 0-10,9-2-64,-6-3-70,-3-2-110</inkml:trace>
  <inkml:trace contextRef="#ctx0" brushRef="#br0" timeOffset="76287.3634">19597 6656 652,'0'0'111,"0"0"-18,0 0-72,0 0-21,0 0 0,0 0 9,0 0-9,60 1 0,-43 7-35,-4 6-64,-3 3-64,-3 0-63,-7-2-109</inkml:trace>
  <inkml:trace contextRef="#ctx0" brushRef="#br0" timeOffset="76496.3753">19452 6925 641,'0'0'161,"0"0"-80,0 0-56,0 0-9,0 0-6,0 0-9,113-39-1,-75 31-47,11 5-70,-14 3-72,-5 0-65</inkml:trace>
  <inkml:trace contextRef="#ctx0" brushRef="#br0" timeOffset="76813.3934">19670 7064 375,'0'0'91,"0"0"-91,0 0-6,0 0 6,0 0 26,0 0 3,43 85 4,-40-53-18,-2 3 8,-1 3-4,0 0 1,-10-2-7,-3-4-12,-1-6 5,1-9-6,2-3-14,1-7-29,-9-7-42,5 0-71,1-4-130</inkml:trace>
  <inkml:trace contextRef="#ctx0" brushRef="#br0" timeOffset="77014.4048">19597 7021 375,'0'0'192,"0"0"-101,0 0-66,0 0-8,0 0-6,-57 77 2,33-35-4,2 3-2,-1-1-6,4-3 0,4-6 0,0-5-1,-1 1-51,6-8-107,0-9-168</inkml:trace>
  <inkml:trace contextRef="#ctx0" brushRef="#br0" timeOffset="77502.4328">19932 6824 705,'0'0'139,"0"0"24,0 0-96,0 0-30,0 0-19,0 0-16,85-21 7,-38 12-7,5 1 0,1 1-2,-2-1-25,-5 1-37,-8 2-36,-10 3-47,-10 2-52,-18 7-44,-3 11-15,-16 0 136</inkml:trace>
  <inkml:trace contextRef="#ctx0" brushRef="#br0" timeOffset="77960.459">20017 7020 65,'0'0'94,"0"0"-32,0 0 24,0 0-12,0 0-8,-22 89-32,17-61-19,-1 3-2,0 0-1,1-3-11,2-5 0,1-6-1,2-6 1,0-4 0,0-7-1,0 0 6,0 0 4,5 0-3,5-6 1,4-5-7,5-3 6,0 0-5,4 1-1,0 2-1,0 2 1,-8 6-1,3 3-1,-6 0 0,1 3-1,-4 8 2,-3 4 0,-5 4 44,-1 0 25,0 2-19,-4-2-27,-8-2-10,-1-3 0,1-4-5,-2-4 0,4-1-7,1-5-1,-1 0-16,2-5-7,1-11-30,6-11-38,1-10 16,1-37-17,12 10-35,0-2-67</inkml:trace>
  <inkml:trace contextRef="#ctx0" brushRef="#br0" timeOffset="78224.4741">20186 6674 114,'0'0'156,"0"0"27,0 0-73,0 0-65,0 0-45,0 0-9,0 0 9,13 58 33,-1-21 31,3 7-17,3 4-12,3 7-15,3 3 2,4 15-12,5 14-4,-3-6-5,-2-10 0,-7-14 6,-3-19-7,0 1-20,0-5-17,-5-7 4,-2-8-19,-4-7-26,-4-4-34,-3-4-61,0-4-113</inkml:trace>
  <inkml:trace contextRef="#ctx0" brushRef="#br0" timeOffset="78481.4887">20500 7067 687,'0'0'137,"0"0"74,0 0-126,0 0-22,0 0-8,0 0-30,0 0-25,-40 11-13,19 7 13,-9 9-2,-7 4-25,-7 2-7,0-4-8,1-4-7,3-3-20,2-7-44,-3-7-56,10-3-138</inkml:trace>
  <inkml:trace contextRef="#ctx0" brushRef="#br0" timeOffset="78675.4998">20444 6437 772,'0'0'118,"0"0"-28,0 0-82,0 0-8,0 0-26,0 0-8,4 72 0,2-28-119,-2-2-203</inkml:trace>
  <inkml:trace contextRef="#ctx0" brushRef="#br0" timeOffset="79103.5244">20823 6967 638,'0'0'232,"0"0"-76,0 0-53,0 0-13,0 0-40,0 0-39,0 0-11,-3-3-24,15 1-39,7-1 38,5 1 11,1 1-27,2-2-44,-5 0-34,-5 2-24,-8 1-39,-3 0-17,-6 0-63</inkml:trace>
  <inkml:trace contextRef="#ctx0" brushRef="#br0" timeOffset="79394.5411">20790 6763 438,'0'0'94,"0"0"-94,0 0 0,-23 72 74,12-24 3,-1 8-23,-1 7-19,5 2-15,2 0-4,3-5-9,3-7-5,0-12 3,4-11-5,8-11-1,5-9 1,2-5 7,4-5 9,6 0-5,6-3-11,2-9-20,-3 1-45,-1 0-83,-11 4-81,-9 3-90</inkml:trace>
  <inkml:trace contextRef="#ctx0" brushRef="#br0" timeOffset="80738.6178">20699 6673 136,'0'0'115,"0"0"-7,0 0-28,0 0 25,0 0-14,0 0 1,0 0-27,-14-17-20,14 17-9,0 0-11,0 0-21,0 0-4,0 0-16,0 0-8,0 1-1,11 5 24,5 2 1,3 0-1,7-1-7,3-2 0,2-1-4,3-3-2,-1-1-6,1 0-25,-4 0-29,-4 0-28,-9 0-35,-6 0-55</inkml:trace>
  <inkml:trace contextRef="#ctx0" brushRef="#br0" timeOffset="81495.6613">20577 7489 78,'0'0'85,"0"0"-16,0 0 4,0 0-20,0 0 3,0 0-20,0 0-10,-17-42 2,13 32 5,1 4-7,-3-1 3,-1 0 7,3 4-22,-1-1-2,3 1-12,-1-1 1,1 4 8,1 0-8,1 0-1,-3 0 0,3 0 0,0 0-1,-1 0 1,1 0 1,0 0-1,0 0 6,0 0 6,0 0 2,0 0 0,0 0-14,0-3-4,1 3-15,9-2 15,5 1 4,8-2 29,5 0-9,2 1-5,1-4-5,-3 4-9,-1-2 0,-4 2 2,-5 1-3,-2 1 0,-5 0-13,-4 0-32,-1 0-10,1 0-25,-1 0-40,0 0-62,-4 0-86</inkml:trace>
  <inkml:trace contextRef="#ctx0" brushRef="#br0" timeOffset="81954.6875">20654 7132 116,'0'0'132,"0"0"21,0 0-45,0 0 12,0 0-14,0 0-53,0 0-53,-9-6-22,9 19-5,0 7 17,0 6 10,0 7 23,3 2-6,-3 0-4,0-2-12,0-5-1,0-3-35,2-1-72,1-5-96,0-8-123</inkml:trace>
  <inkml:trace contextRef="#ctx0" brushRef="#br0" timeOffset="82542.7211">21279 7219 763,'0'0'107,"0"0"3,0 0-48,0 0 17,0 0 17,0 0-41,0 0-55,-13-19-9,13 19-50,12 0-34,10 0 48,6 0 22,8-4-29,3-2-58,9-7-60,-12-1-83,-10 0-54</inkml:trace>
  <inkml:trace contextRef="#ctx0" brushRef="#br0" timeOffset="82809.7363">21338 6924 367,'0'0'124,"0"0"-41,0 0-55,0 0-22,0 0-6,0 0 14,-41 76 19,27-29-8,3 4-15,5 3-9,6-3-1,0-4 0,10-6-7,13-11-40,2-9-35,5-10-26,9-11 29,4 0 22,5-18-41,4-12-43,3-10 69</inkml:trace>
  <inkml:trace contextRef="#ctx0" brushRef="#br0" timeOffset="82973.7457">21770 7081 17,'0'0'131,"0"0"50,51-87-4,-48 74-2,-3 6-15,0 3-40,-5 4-36,-8 0-76,-10 0-8,-5 14-47,-8 5-4,0 2-7,2 2-27,4-5-22,6-2-23,3-5-18,8-10-11,3-1-13</inkml:trace>
  <inkml:trace contextRef="#ctx0" brushRef="#br0" timeOffset="83276.763">21604 6640 74,'0'0'141,"0"0"-21,0 0 47,0 0-57,0 0-94,0 0-16,0 0-13,-22 8 13,19 38 20,0 22 16,3 19-3,0 26-10,9 13 0,4-7-10,1-10-4,-1-31-6,-3-20 3,-1-20-6,2-8 1,-1-4-1,4 0-1,-2-5-10,-3-8-4,3-5-37,-3-2-50,0-5-14,-1 1-61</inkml:trace>
  <inkml:trace contextRef="#ctx0" brushRef="#br0" timeOffset="83706.7877">22310 6638 578,'0'0'91,"0"0"61,0 0-58,0 0-2,0 0-43,0 0-49,0 0-13,12-14-59,3 14 14,9 7 47,3-2 10,3 2-12,0 0-11,-3-3 5,-6 2 7,-6-1-1,-3 1-3,-2 2 0,-3 1-8,-3 2-2,-1 1 26,-3 4 0,0 2 22,0 1-11,-4 3-11,-22 13-16,3-6-83,-3-1-154</inkml:trace>
  <inkml:trace contextRef="#ctx0" brushRef="#br0" timeOffset="83954.8019">22215 7072 365,'0'0'56,"0"0"-47,0 0 72,-18 84 31,7-40-16,-1 10-57,-4 3-13,1 1-13,3-3-12,0-5-1,4-7-1,4-7-53,4-13-34,0-9-27,0-11-41,4-3-46,2-1 20</inkml:trace>
  <inkml:trace contextRef="#ctx0" brushRef="#br0" timeOffset="84486.8322">22370 6922 466,'0'0'180,"0"0"-37,0 0-69,0 0-28,0 0-42,0 0-4,0 0-6,91 3 5,-58 11-9,2 6-2,-5 5 5,-2 8 1,-5 4 5,-4 8 1,-7 5 15,-5 3 8,-7 3-8,0 1-4,0-2-1,-11-3-9,-3-5-1,-1-6-10,2-6-7,0-7-5,2-6-4,2-10-4,0-5-6,0-5 11,-3-2 5,-6 0-85,-4-10 21,-4-9 32,-4-5 23,1-3-4,-1-8-3,1-2 27,4-5 9,6 0 0,7 1 11,7 4 50,4 6-13,1 8 25,0 5 25,0 4-23,9 2-46,5 3-23,5 1-6,5-1-2,4 2-4,2 4-7,-2 1-36,5 2-62,-10 4-62,-6 4-75</inkml:trace>
  <inkml:trace contextRef="#ctx0" brushRef="#br0" timeOffset="84699.8444">22229 7395 488,'0'0'162,"0"0"-97,0 0-54,0 0-11,0 0-21,0 0-28,0 0 39,87-4 9,-47-4-32,15-9-44,-10 1-70,-9 4-63</inkml:trace>
  <inkml:trace contextRef="#ctx0" brushRef="#br0" timeOffset="84952.859">22387 7031 415,'0'0'122,"0"0"-112,0 0 35,-17 81 50,8-37-7,1 7-38,-1 7-22,0-1-19,3-1-2,2-3-7,4-6-15,0-8-64,0-7-88,4-11-44,4-12-57</inkml:trace>
  <inkml:trace contextRef="#ctx0" brushRef="#br0" timeOffset="85895.9128">22770 6729 644,'0'0'166,"0"0"-23,0 0-89,0 0-21,0 0-33,0 0-3,0 0-6,68-6 1,-50 12-11,0 7-10,-6 2-4,-4 5-19,-5-1-29,-3 3 3,0-1 19,-16 3 43,-7-1 7,-5 0-15,-6 1-28,-3 0-8,3-3-12,4-2 33,6-3 35,10-5 4,6-1 10,6-4-9,2 4-1,0-3-2,2 0 2,8-1 12,7-2-4,2-1 4,1-2 1,3-1-7,-4 0-5,2 0-1,-3 0 0,2 1-7,-3 4-18,-1 0-16,0 1-3,-6 2 7,-1-2 1,-3 0 4,-6-1 9,0-1 21,0-1 2,0-1 41,0 1 1,0-3 25,0 2 1,0 0-20,-3 1-16,0-1-2,2 1-21,1 2-7,-2-1-1,2 2 0,0-2-1,0 3-1,0-2 0,0 2-1,0 1-3,2-2 4,2 5-8,-1-2-26,1 4-1,-4 3 4,0 1 15,0 3-2,-8 0 18,-6-1 1,-5 0 20,-2 1 17,-3-2 15,0 1 0,-1-1 2,5-2-20,0-2-2,5-2-16,6-2-16,3-3 0,3 0 0,3-1-12,0-3-16,0 2-19,0-3 4,9 0 6,4-2 37,2 0 17,6 0 9,0-4 19,6-5-12,-2-4-17,2-2-6,-2 1-3,0-2-1,-3-1-6,-3 0-1,-1-2-21,-8 1-27,-3-4-9,-5-2-27,-2-16-16,-9 7-40,-5-1-26</inkml:trace>
  <inkml:trace contextRef="#ctx0" brushRef="#br0" timeOffset="86123.9259">22866 7037 13,'0'0'176,"0"0"32,0 0 7,0 0-33,0 0-71,0 0-84,0 0-27,-27-16-27,24 42 17,0 12 10,-4 21 11,0 1 1,1 8 10,-1 13-1,3 2-11,1 0-8,-1-10 8,4-13-9,0-14-1,0-2-7,0-1-35,0-14-33,10-12-13,-2-7-56,-2-8-93</inkml:trace>
  <inkml:trace contextRef="#ctx0" brushRef="#br0" timeOffset="86835.9666">23391 6743 671,'0'0'101,"0"0"4,0 0-30,0 0 6,0 0 15,0 0-14,0 0-44,-26-20-29,2 20-9,-6 0-16,-12 6-8,-9 8 6,2 2 7,4-1-18,10-3-7,12-5-2,13-3-2,8-1-49,2 0-39,0 2 56,2 1 53,5 1 18,0 0-2,2 0 2,-3-1 0,2 2 1,-2-2 1,1 2 0,2 4-1,2 5-22,4 2-79,22 9-34,-6-5-14,1-4-54</inkml:trace>
  <inkml:trace contextRef="#ctx0" brushRef="#br0" timeOffset="87187.9867">23478 6909 84,'0'0'140,"0"0"-42,0 0-30,0 0-2,-107 27-18,77-14-25,0 2-16,0-2 0,-1 1-6,-1-2 0,0-2 0,-3 0 1,1-2-2,2-2 1,6-1 14,5-2 47,9-1 1,6-1-5,3-1-19,3 0-30,0 0-9,0 2-26,9-1-4,10 2 21,9 0 9,7 1 10,7-3-4,4-1-6,-1 0-9,4-3-33,2-8-69,-10 3-63,-11-1-114</inkml:trace>
  <inkml:trace contextRef="#ctx0" brushRef="#br0" timeOffset="87572.0087">23318 6858 179,'0'0'209,"0"0"-72,0 0-122,0 0-15,0 0 0,-9 84 38,9-31 8,0 19-8,0 18-6,0 13-14,0-7-3,0-24-9,0-25-5,0-15-1,0-3-16,-3-3-3,0-6 9,-1-7-4,-2-9 14,-4-4 1,-4 0 0,-5-6 0,-2-10-1,-2-3 12,1-3 17,5-4 0,4-1 8,6 1 28,5 2-17,2 2-31,2 1-17,18 0-27,7-1-20,8 0-41,23-11-34,-9 6-46,-4 2-48</inkml:trace>
  <inkml:trace contextRef="#ctx0" brushRef="#br0" timeOffset="88450.059">23787 6693 611,'0'0'219,"0"0"-97,0 0-86,0 0-36,0 0-5,0 0-23,0 0 18,17 66 10,-12-34 0,-4 4 0,-1 0-31,-1 3 12,-15-3 6,-6-4-11,-4-2-7,-4-5-5,-2-5-8,0-6-11,0-5-9,2-6 15,7-3 22,3-1 25,10-15 1,4 0-20,6-1-10,0 2 31,4 3 1,7 2 0,4 3 24,0 0 4,1 7-6,1 0-6,0 0-8,2 0-1,0 8 1,3 5-6,-4 2-2,0 0 1,-4 1-1,-3 0-1,-5-1-10,-5-2-9,-1 1-4,0-2 9,-13 3 14,-11 2 8,-4 0-8,-7 2 1,1-1 0,-1-1 7,5 0 12,9-8 60,5-2-11,8-4-4,5-1-32,3-2-25,0 0-8,0 1-20,6 0-44,6 2 9,6 1 45,7-1 9,0 2 1,0-3-1,-2 1 1,-2-1 0,-4 3 0,-4 0-1,-2-1 0,-5 2-7,-4 1-10,-2-1-28,0 2 4,-2 1 38,-13 1 4,-8 3 29,-5 0 1,-3 3-17,-2-4 0,3 2 41,3-1-5,7-4 1,4 1-22,7-3-22,5-1-6,2 1-1,2-1-12,0 2 3,2-1 3,11 1-6,3-5-26,5 2 13,7-4 13,3-1-3,0 0-23,1-1-45,-3-7-30,-2-9-11,-8 5-34,-8 1-36</inkml:trace>
  <inkml:trace contextRef="#ctx0" brushRef="#br0" timeOffset="88660.071">23649 7235 139,'0'0'174,"0"0"-6,0 0-79,0 0 34,0 0-58,0 0-55,0 0 19,-30 98 23,22-48 5,-1 21-26,3 20-14,1 13-14,3-8-3,2-17-6,0-6-66,0-28-83,0-5-117</inkml:trace>
  <inkml:trace contextRef="#ctx0" brushRef="#br0" timeOffset="90349.1676">3986 7085 629,'0'0'88,"0"0"-1,0 0-6,0 0-6,0 0 17,0 0-25,-15-21-44,15 21-23,0 0-22,0 1-7,3 8 19,9 3 9,0 5-8,1-3-34,-3 5-63,0 8-73,-2-2-29,-5-6-113</inkml:trace>
  <inkml:trace contextRef="#ctx0" brushRef="#br0" timeOffset="90535.1783">3941 7366 646,'0'0'145,"0"0"-145,0 0-27,0 0 17,0 0 10,0 0 0,0 0-15,98 81-106,-84-64-139</inkml:trace>
  <inkml:trace contextRef="#ctx0" brushRef="#br0" timeOffset="100176.7297">2318 8494 477,'0'0'97,"0"0"46,0 0-90,0 0 2,0 0 0,0 0-39,-8 1-16,8-1-32,16 0 5,6 0 27,8 0 9,6-5 8,4-7-5,3-5-12,0-3 0,-3-1-12,-2-1-23,-5 6-43,-4 0-57,-9 8-72,-9 3-41</inkml:trace>
  <inkml:trace contextRef="#ctx0" brushRef="#br0" timeOffset="100468.7463">2508 8216 221,'0'0'183,"0"0"-163,0 0-19,0 0-1,2 102 44,6-39 12,4 20 3,5 23-16,0 6-27,-1-16-14,-2-26 6,-5-27 1,-3-14-9,1-2-9,-2-2-1,1-5-3,-3-9-6,-3-6-43,0-5-51,0 0 9,0-10-1</inkml:trace>
  <inkml:trace contextRef="#ctx0" brushRef="#br0" timeOffset="100680.7586">2515 8649 93,'0'0'89,"0"0"38,0 0-28,0 0-31,0 0-27,0 0-40,0 0 0,-43 46 12,25-12 14,-2 2-6,-2 1-8,3-3-12,2-6-1,4-6-15,5-7-64,5-6-64,1-9-111</inkml:trace>
  <inkml:trace contextRef="#ctx0" brushRef="#br0" timeOffset="100890.7706">2564 8603 317,'0'0'59,"0"0"-59,0 0 16,0 0 52,0 0-3,64 93-25,-46-65-20,0-2-5,-1-2-9,-1-4 2,-2-5-8,3-3-75,-2-5-52,-7-7-98</inkml:trace>
  <inkml:trace contextRef="#ctx0" brushRef="#br0" timeOffset="101188.7875">2823 8381 390,'0'0'69,"0"0"-40,0 0-18,0 0 38,0 0-8,80-29-15,-61 33-16,-1 15-4,0 3 15,-4 6 5,-4 5 25,-1 4-11,-8 1-15,-1 1-12,0 1-3,-3-3-9,-6-1-1,-2-6-1,-2-4-33,3-6-50,-6-6-39,5-7-70,-1-4-81</inkml:trace>
  <inkml:trace contextRef="#ctx0" brushRef="#br0" timeOffset="101365.7977">2870 8561 347,'0'0'120,"0"0"-19,0 0-75,0 0-18,0 0-8,0 0-14,0 0 14,52-1-26,-25 1-65,-6 0-65,-5 0-135</inkml:trace>
  <inkml:trace contextRef="#ctx0" brushRef="#br0" timeOffset="101549.8083">2811 8726 196,'0'0'210,"0"0"-79,0 0-76,0 0-28,0 0-27,0 0-11,0 0-5,10 9 6,8-9-21,13-2-45,-3-10-11,-2-2-93</inkml:trace>
  <inkml:trace contextRef="#ctx0" brushRef="#br0" timeOffset="102044.8365">2795 8554 58,'0'0'244,"0"0"-149,0 0-81,0 0-2,0 0 56,-8 90 20,2-29-15,1 22-24,0-5-8,1-8-15,4-14-12,0-23-12,0-2-2,3-5 0,6-11-6,2-8-6,3-7-4,1 0-27,6-10 19,3-9 3,3-8-36,-2-2-31,-4 3 4,-3 2 41,-9 7 32,-3 7 11,-4 4 49,-2 6 22,0 0-13,0 0-4,0 8-39,-3 4 11,-2 6 36,0 1-25,1-2-22,1-5-9,3-3-6,0-4 0,0-2-1,0-3-17,10 0-29,7 0-23,2-10 18,8-2 21,3-5-47,0 0-22,-3 3 28,-1 2 4,-5 7-15,-7 2-34</inkml:trace>
  <inkml:trace contextRef="#ctx0" brushRef="#br0" timeOffset="102564.8662">2819 8858 329,'0'0'148,"0"0"53,0 0-61,0 0 4,0 0-37,0 0-66,0 0-41,-4-1-28,4 8-17,15 12 32,1 8 12,7 7 1,0 5 0,1 3 8,-4-2-7,0-4 0,-3-6 8,1-7-8,-2-8-1,-1-7-3,4-4-51,13-4-77,-2-7-3,-6-7-102</inkml:trace>
  <inkml:trace contextRef="#ctx0" brushRef="#br0" timeOffset="103067.8951">3377 8739 626,'0'0'127,"0"0"-22,0 0-74,0 0-18,0 0-5,81-43 1,-35 25 0,7 0-8,-3 0 1,-4 0-2,-6 3-2,-8 2-56,-7 5-45,-7 1-48,-9 1-46,-6 3 1,-3 1-26</inkml:trace>
  <inkml:trace contextRef="#ctx0" brushRef="#br0" timeOffset="103404.9143">3607 8467 54,'0'0'101,"0"0"93,0 0-107,0 0-86,0 0-1,0 0 0,-9 86 57,9-13 9,4 22-16,6 5-22,-2-18-21,0-21-6,-2-25 1,-2-10-2,-1 1 0,1-5 0,-4 0-2,0-8 2,0-4 0,-5-3 14,-6-1-6,-3-5 3,-2-1-1,-3 0 2,3-3 12,2-11 7,5-5-20,6-4-11,3-5-25,5-5-24,14-4-17,21-14-22,-2 7-65,-5 4-82</inkml:trace>
  <inkml:trace contextRef="#ctx0" brushRef="#br0" timeOffset="103816.9379">4034 8383 415,'0'0'125,"0"0"-102,0 0-23,0 0-7,0 0 6,102-11 0,-72 11-1,-2 0 1,-6 0-19,-5 4-25,-6 3-29,-10 3 5,-1 3 23,-6 3 46,-17 3 8,-4 5-8,-9 5 0,-3-2-1,-4 2-13,0-4-2,4-4-7,9-7 23,8-4 29,11-7 57,8-3-15,3 0-55,0 0 5,9-3-15,10-5 4,5-5-3,8-1-6,2 0 0,0-1 1,-3-1-2,-1 7-14,-1-2-50,-8 5-50,-7 3-99</inkml:trace>
  <inkml:trace contextRef="#ctx0" brushRef="#br0" timeOffset="104104.9544">3932 8448 157,'0'0'169,"0"0"-110,0 0-46,0 0 45,-19 103 23,13-42-15,-5 20 1,0 17-18,4-6-29,3-22-9,2-25-5,2-17-6,0-1 0,0-2 0,2-4-9,4-7-20,-1-9-49,3-2-70,3-3-27,-1-6 21,0-7-9</inkml:trace>
  <inkml:trace contextRef="#ctx0" brushRef="#br0" timeOffset="104313.9663">3885 8891 408,'0'0'149,"0"0"-2,0 0-46,0 0-16,0 0-55,0 0-24,0 0 1,101-51-5,-59 33-1,-2-2 0,-2 3-1,-3 0-29,-7 3-49,-6 1-52,-3 5-62,-6 2-17,-9 3-62</inkml:trace>
  <inkml:trace contextRef="#ctx0" brushRef="#br0" timeOffset="104816.9951">4103 8673 325,'0'0'134,"0"0"-104,0 0 22,0 0 36,-40 109-6,28-63-32,0 3-4,1-1-7,1-4-18,4-6-15,3-6-5,1-9 0,2-6 0,0-7-1,0-3 0,0-6-1,0 1-24,0-2 9,0 0 11,0 0 5,0 0 13,4-3 6,0-8 10,7-2-18,4-6-11,3-2-1,6-1 0,2 4-14,0 0 4,-5 8-7,3 5 0,-4 5 0,-4 0-6,1 11-7,-5 8 10,-1 3-10,-8 3 7,-3 2 23,0 0 1,-7 0 1,-9-1 12,-6-4 2,-6-2-4,-2-2-5,-3-6 4,0-3 3,2-6 23,4-3 35,7-6-29,6-12-42,8-9-60,6-23-78,12 3-121,7 2-147</inkml:trace>
  <inkml:trace contextRef="#ctx0" brushRef="#br0" timeOffset="105199.0169">4472 8453 743,'0'0'204,"0"0"-77,0 0-117,0 0-10,0 0-19,0 0-12,0 0 3,25 26-11,-4-4-40,8 17-89,-8-5-48,-5-5-34</inkml:trace>
  <inkml:trace contextRef="#ctx0" brushRef="#br0" timeOffset="105424.0299">4573 8743 201,'0'0'174,"0"0"-120,0 0 42,0 0 30,-7 100-21,-1-60-15,-2 2-40,0 2-25,2-2-18,-1-4 3,5-5-10,1-8 0,1-4-42,2-9-50,0-12-70,6 0-74,4-6-54</inkml:trace>
  <inkml:trace contextRef="#ctx0" brushRef="#br0" timeOffset="105679.0444">4804 8534 565,'0'0'163,"0"0"-149,0 0-2,0 0-5,0 76 33,-1-34 2,-6 8-16,0 4-11,3-1-7,0-1-6,-1-7-2,2-4-8,2-12-42,1-10-33,0-7-52,0-12-44,0 0-42,0-5 44</inkml:trace>
  <inkml:trace contextRef="#ctx0" brushRef="#br0" timeOffset="106174.0727">4846 8347 163,'0'0'201,"0"0"-50,0 0-96,0 0-23,0 0 4,84-32-6,-44 24-18,3-2-12,1 2 1,-2 1 0,-2 2 0,-6 5-1,-7 0-8,-8 0-3,-2 9 8,-8 5 3,-4 1 23,0 3 6,-2 5 6,-3 3-7,1 3-16,-1 2-6,0 5 1,2 3-6,-2 6 1,0 5-1,0 2 1,3 5 5,0-3-6,0-1-1,0-1 1,2-4-1,-2-3 0,1-3 0,-1 2 0,-2 1 0,1 0 0,-2-1-1,0-5-7,0-5-17,0-7 4,0-10-16,0-8-19,0-6 10,0-3 40,0 0 6,0-12 0,-10-8-47,-4-6-34,-13-20 32,2 2-38,0 4-115</inkml:trace>
  <inkml:trace contextRef="#ctx0" brushRef="#br0" timeOffset="106896.1141">4945 8730 230,'0'0'124,"0"0"14,0 0-57,0 0-38,-37-81 11,37 64-30,0 0-24,10 1-32,11-1-23,4 0 3,4 2-29,-2-1-2,-1 2 8,-3 1-3,-4 1 19,-1-2 2,-6 1 20,-3-2 14,-2 4 18,-5 1 5,-2 2 47,0 3 23,-8 1-28,-4 4-10,-1 0-25,-3 4-5,-4 8 0,3 4 27,0 5 21,2 1 5,0 4-23,6-2 1,4 0 7,4-3-30,1-2 3,0-1-4,0-3-8,11-3 0,2-4 1,0-2 4,1-3-6,1 0 0,-5-1-6,0 0 4,-5-2 0,-4 0 2,1 0 0,-2 1 10,0 1-2,0 1 0,-2 4-8,-5 3 0,-6 4 0,1 5 10,-3 1 3,2 1 10,5-3 5,-1-1-8,5-3-10,2-2-10,2 1-2,0-2 1,0 0-5,11 0 4,3-2 1,2 3-6,3-4-9,-2 3 6,-1-5 9,0 3 0,-7-4 1,-2 0-1,-4 0 1,-1-3-2,-2-1 2,0 1 10,0 0 12,-7 3 11,-9 0 7,-6 3-17,-5-2 32,-3-1 7,-2-4-23,-1-1-30,3 0-9,6-8-66,7-9-118,9-5-205</inkml:trace>
  <inkml:trace contextRef="#ctx0" brushRef="#br0" timeOffset="107279.1359">5625 8465 660,'0'0'155,"0"0"-94,0 0-61,0 0-6,0 0 5,86-6 1,-44 3 0,3-5 0,0 1 0,-3-1-28,-8 2-30,-10 1-39,-8 5-38,-8 0-41,-7 0-74</inkml:trace>
  <inkml:trace contextRef="#ctx0" brushRef="#br0" timeOffset="107566.1524">5767 8361 453,'0'0'170,"0"0"-154,0 0-16,0 0 23,-6 106 16,6-65-16,0 7-1,0 0-5,0 5-9,1 0-8,2-6 1,0-5-1,2-10-46,1-6-18,-2-14-11,-1-4-23,0-8-1,-1 0 37,-2-2 30,0-13-53,0-6-88</inkml:trace>
  <inkml:trace contextRef="#ctx0" brushRef="#br0" timeOffset="107724.1614">5756 8674 74,'0'0'117,"0"0"-11,0 0 59,0 0-11,0 0-38,0 0-66,-89-61-18,71 68-24,-2 5-8,1 5-1,3 2-8,2-1-21,6 1-76,4 0-42,1-3-53,3-7-86</inkml:trace>
  <inkml:trace contextRef="#ctx0" brushRef="#br0" timeOffset="107976.1758">5856 8545 322,'0'0'45,"0"0"-34,0 0 41,0 0 32,0 0-25,0 0-22,87 59-18,-57-43-6,-2-4-11,-1-2-2,-2-3-41,-1 3-66,-9-3-80,-9 0-122</inkml:trace>
  <inkml:trace contextRef="#ctx0" brushRef="#br0" timeOffset="108218.1897">5686 8894 409,'0'0'58,"0"0"-45,0 0-10,-21 87 4,18-62-5,3-5-2,0-4-15,6-5-79,7-8-63,-2-3-16</inkml:trace>
  <inkml:trace contextRef="#ctx0" brushRef="#br0" timeOffset="108794.2225">5825 8843 41,'0'0'282,"0"0"-55,0 0-93,0 0-42,0 0-80,0 0-12,0 0-19,33 14 18,-14 1 0,-2 2-22,-1 0-14,-3-3-1,-5 1-7,-5-3-24,-3 0 13,0 1 44,-10-1 11,-11 1-14,-3 1-11,-5-1-2,1-3 19,4-4 9,6-3 42,5-1 20,7-2 8,3 0-23,3 0-9,0 0-4,0-5-34,9-1-12,4-3 0,-1 3 11,1-1-9,-1 5-2,-2 2-1,-2 0-3,-2 0-2,-1 7-13,-2 7 5,-3 4 26,0 5 13,-12 4 21,-9 2 21,-4 3-7,-2-3-11,3-3-3,0-1 6,5-8 29,5-5 9,5-5-13,5-2-28,2-4-23,2-1-13,0 0-1,0 0-6,0 0-10,9 0-13,12 0 5,10-4 18,12-10 6,8-1 0,6-4-15,-2-3-66,9 4-60,-13 4-87,-14 7-123</inkml:trace>
  <inkml:trace contextRef="#ctx0" brushRef="#br0" timeOffset="108977.233">6299 9138 514,'0'0'247,"0"0"-152,0 0-58,0 0 31,0 0-14,0 0-35,0 0-19,-34 75-19,12-36-96,-8 2-371</inkml:trace>
  <inkml:trace contextRef="#ctx0" brushRef="#br0" timeOffset="109666.2724">6915 8197 825,'0'0'140,"0"0"-133,0 0-7,0 0 0,0 0-11,0 0 10,-76 93-6,57-60 7,5-1-2,4-9-8,5-6-3,4-6-19,1-6-31,0-2-11,3-3 18,11 0-21,5 0 59,2-7 12,2-2 6,-3 1 0,-4 4 0,-5 4 0,-4 0-11,-3 2-8,-4 10 13,0 5 6,-1 5 19,-17 1 27,-5 5 23,-9 2-25,-5 3 13,-3-1-10,-5 3-18,-5 1-3,-3-2-9,0 0-17,7-4-2,8-9-39,11-8-33,15-13-47,7-1-15,5-14-153</inkml:trace>
  <inkml:trace contextRef="#ctx0" brushRef="#br0" timeOffset="109885.285">6626 8560 20,'0'0'91,"0"0"-6,0 0-1,0 0-13,91 21 17,-61-4-12,5 3-11,0 1-17,7 0 4,1 0-19,0-1-19,3-3-2,-4-5-12,0-3 2,-10-2-2,-6-4-65,-8 4-48,-9-3-70,-9 1-120</inkml:trace>
  <inkml:trace contextRef="#ctx0" brushRef="#br0" timeOffset="110312.3095">6768 8915 664,'0'0'180,"0"0"-180,0 0-10,0 0 4,0 0 6,-2 82 0,2-54 1,0 0-1,0-3-8,3-7-18,4-7-27,-2-5-25,-1-6-22,1 0 92,1-6 8,4-11 23,1-4-16,5-5-7,-2 4 2,3 3 14,0 3 13,-2 6-1,0 4 4,-2 5-7,0 1-8,-3 0-10,4 4-7,-5 7 0,-2 2 25,-7 2-6,0 4-2,0 1-3,-14 1 4,-8 3-5,-5-3-3,-1-1-10,-1-3 0,-2-7-25,8-6-86,4-4-186</inkml:trace>
  <inkml:trace contextRef="#ctx0" brushRef="#br0" timeOffset="110935.3451">7489 8286 778,'0'0'175,"0"0"-175,0 0-37,0 0 31,0 0 5,0 0 1,89 69 1,-64-51-1,-3 1-17,-5-3-70,-6 1-40,-8 2-42,-3 2 61,-8 6 56,-13 1 2,-6 2 17,0-1 33,-1-4 4,2 0 33,4-5 25,4-4 24,2-2 10,5-3-11,4-3-18,4-3-17,3-3-11,0 0-39,0 1-14,7 0 2,11 3 12,9-3 16,7-3 30,6 0-11,1 0-18,-1-10-17,-3-1-14,-5 0-41,-7 2-65,-10 4-67,-10 2-15,-5 1-2,0 0 105</inkml:trace>
  <inkml:trace contextRef="#ctx0" brushRef="#br0" timeOffset="111266.364">7673 8649 10,'0'0'97,"0"0"-18,0 0 21,-86-34 14,77 29 62,1 2-19,8 3-101,0 0-56,0 13-28,0 14 28,0 11 14,9 10 12,0 6-13,1 3-12,-2 2 6,-1-3 1,-1-7-8,-1-6-35,-5-9-8,0-12 11,0-6 18,-5-7 13,-8-1 1,-5-4 10,-2-3 0,-3-1 8,-1 0 34,3-5-3,4-6 4,4 0 34,7-3 13,6-5-22,0-3-75,21-7-3,10-8-21,10-4-18,8-2-43,20-12-45,-14 12-64,-8 10-97</inkml:trace>
  <inkml:trace contextRef="#ctx0" brushRef="#br0" timeOffset="111820.3957">7883 8576 340,'0'0'312,"0"0"-247,0 0-65,0 0 0,0 0 23,0 73 32,0-41-28,0 2-15,-2 0-2,1-6-10,1-6-26,0-7-46,0-7-45,0-8-36,0 0 31,9-7 84,1-11 27,2-8-11,3-4-10,-1 2 32,1 1 0,-2 6 38,0 5 19,3 6 10,-3 1-5,2 3 4,0 2-15,3-1-7,1 5-6,-2 0-19,-1 0-11,-4 0-8,0 5-8,-4 4-28,-6 4-19,-2 2 15,-6 6 39,-16 4 1,-6 4 0,-8 0-9,-5 2 9,1 1-1,1-6 1,3-2 23,8-7 48,9-5 56,10-5-24,6-4-71,3-3-32,3 0-45,15 0-21,10-13 51,11-6 9,4-5-60,14-8-90,-14 4-57,-10 5-79</inkml:trace>
  <inkml:trace contextRef="#ctx0" brushRef="#br0" timeOffset="112062.4095">8028 8447 401,'0'0'183,"0"0"-135,0 0-12,-33 109 59,21-56-28,5 7-21,5 15-27,2-5-12,0 0-7,2 0-6,3-7-62,0 21-82,-4-16-86,-1-19-167</inkml:trace>
  <inkml:trace contextRef="#ctx0" brushRef="#br0" timeOffset="112588.4397">8692 8246 560,'0'0'131,"0"0"40,0 0-76,0 0 8,0 0-24,0 0-31,0 0-34,-12 0-14,1 11-1,-8 6 1,-7 8-1,-5 4-2,0 4-26,-3-2-17,2-1-50,4-3-34,-5 6-65,7-9-44,9-6-50</inkml:trace>
  <inkml:trace contextRef="#ctx0" brushRef="#br0" timeOffset="112822.4529">8539 8486 46,'0'0'88,"0"0"6,0 0 42,23 79 2,-19-35-40,-1 10-7,-3 5-27,0 4-24,0-1-7,0-3-21,0-9-6,0-9-5,0-13-1,0-8 0,0-9-23,0-7-43,0-4-18,0-4 0,0-10-46,2-6-96</inkml:trace>
  <inkml:trace contextRef="#ctx0" brushRef="#br0" timeOffset="113360.4837">8624 8477 415,'0'0'89,"0"0"-40,0 0 0,68-94-5,-43 62-13,-1 3-15,-2 10-15,-4 12-1,-3 7-25,0 7 25,-3 22 10,-1 5 38,0 10 20,-2 5-22,0 3-23,2 5-6,-2 1 15,1 2-13,2 4-5,-3 1-2,-1-3-6,-5-4-5,2-9 8,-3-9-8,-2-11-1,0-12 6,0-5 1,0-1-7,-7-5-28,-3-1-27,-8 0-31,-8-3-64,-11-2 17,-2 0 2,-9-5 18,-6-9 8,-3-3-19,1-5 61,2 0 63,6-3 0,8 0 165,11 1 13,9 0 5,8 4-40,8 0-48,4 1-13,0-2-8,7-1-24,9 0-26,8-2-23,6-3-1,6-1 0,4 0-12,5 0-52,18-7-32,-8 5-69,-14 6-113</inkml:trace>
  <inkml:trace contextRef="#ctx0" brushRef="#br0" timeOffset="113550.4946">8680 8520 436,'0'0'169,"0"0"-35,0 0-112,0 0-22,0 0-26,0 0 10,0 0 8,4 98-67,1-60-101,-4-4-177</inkml:trace>
  <inkml:trace contextRef="#ctx0" brushRef="#br0" timeOffset="113720.5044">8626 8855 546,'0'0'213,"0"0"-131,0 0-82,0 0-9,0 0-11,0 0 19,0 0-5,55 85-88,-26-61-117,-5-10-146</inkml:trace>
  <inkml:trace contextRef="#ctx0" brushRef="#br0" timeOffset="114270.5359">9311 8378 825,'0'0'213,"0"0"-152,0 0-61,0 0-13,0 0-19,0 0-72,0 0-24,-50 99-99,33-70-113</inkml:trace>
  <inkml:trace contextRef="#ctx0" brushRef="#br0" timeOffset="114494.5486">9099 8693 453,'0'0'183,"0"0"-113,0 0-26,0 0-3,0 0-41,0 0-19,0 0 19,64-3 0,-24-6 0,3-1-1,2-1-28,-1 0-30,-7 1-37,4 0-32,-13 1-34,-9 2-80</inkml:trace>
  <inkml:trace contextRef="#ctx0" brushRef="#br0" timeOffset="114744.5629">9286 8560 431,'0'0'235,"0"0"-187,0 0-48,0 0 0,0 0 45,0 103 12,0-56-12,0 4-23,3 6-15,2-1-7,1-3-4,0-10-61,4-7-54,1-14-61,-5-11-81</inkml:trace>
  <inkml:trace contextRef="#ctx0" brushRef="#br0" timeOffset="114983.5766">8972 8338 677,'0'0'148,"0"0"-60,0 0-81,0 0-7,0 0-110,0 0-114,0 0 69,24 50-144</inkml:trace>
  <inkml:trace contextRef="#ctx0" brushRef="#br0" timeOffset="115791.6229">9336 9140 55,'0'0'130,"0"0"-41,0 0-50,0 0-14,0 0 14,0 0 1,0 0-28,-21-16-11,17 13 0,-2-1 2,0-2-2,-2 1 14,-1-2 24,0 0-2,2 0-17,-3 0 19,5 2 19,0 2 17,3 3 0,-1 0-36,3 0-14,-2 0-9,2 0-15,0 0 6,0 0-7,0 0 1,0 0-1,0 0 2,-2 0 4,2 0 12,0 0 21,0 0 9,0 0 3,0 0-11,0 0-8,0 0-22,0 0-10,0 0-14,0-1-12,8 0-28,11-5 14,3 0 40,7-5 9,2 0-2,-1-2-1,-3 3-5,-3 1-1,-5 1-16,-1 4-51,-1 3-63,-1-1-56,-3 2-33,-5-1-129</inkml:trace>
  <inkml:trace contextRef="#ctx0" brushRef="#br0" timeOffset="116461.6612">8933 8412 380,'0'0'197,"0"0"-34,0 0-34,0 0-27,0 0-31,0 0-71,0 0-16,6-27-11,20 27 17,2 0 9,0 3-6,-4 4 6,-3 4 0,-5-2-13,-7 1-12,-4 1-26,-5 4-3,0 1 37,0 0 18,-5 5 0,-8 1 8,-3 0-7,-1 0 0,2 0 0,5-2 2,1-2-3,3-2-1,6-3-6,0-1-4,3-2-1,7-1 5,1 2 6,1 0-2,1 1 2,1 2 1,2 2 0,-1 7 0,2 2 0,-1 4 0,-2 3 1,-1 2-1,-6-1 0,-3-2-8,-4-2 6,0 0 1,-17-2 1,-7 2 6,-6 3-6,-4 1-1,-5-1 1,3 2-1,-3-2-9,7-2-19,0-5-41,12-8-78,7-11-156</inkml:trace>
  <inkml:trace contextRef="#ctx0" brushRef="#br0" timeOffset="116703.675">9010 9059 747,'0'0'174,"0"0"-174,0 0-10,0 0 10,0 0 52,0 0-8,86 78-20,-49-58-11,8-3-4,3-5-8,7-7-1,3-5-29,2 0-20,23-20-57,-17 0-81,-11-2-138</inkml:trace>
  <inkml:trace contextRef="#ctx0" brushRef="#br0" timeOffset="117219.7044">9730 8499 453,'0'0'65,"0"0"-18,0 0 14,0 0 79,0 0-20,0 0-77,0 0-43,-3-14-45,3 37 45,0 9 25,0 12-5,0 7-7,0 4-3,-5 4 1,1-3-11,-2-3-57,2-1-81,4-15-128,0-17-77</inkml:trace>
  <inkml:trace contextRef="#ctx0" brushRef="#br0" timeOffset="117677.7307">9866 8528 401,'0'0'178,"0"0"-74,0 0-103,0 0 12,0 0-10,0 0 14,0 0-10,91 17-7,-72-2-10,-3 1-10,-7 6-12,-7 4 11,-2 6 15,-5 2 6,-15 3 1,-3 1 6,-1-4-6,2-5 1,4-2 5,6-5 14,6-4-8,2 1-12,4 0 0,0 1-1,10-1-1,7-2 0,6-3 1,6-5 26,4-2-6,2-7-5,5 0-8,2-9 4,-1-12-2,3-7-9,-7-1-2,-2-2 1,-8-1 0,-6 5 1,-8 3 0,-4 5-1,-9 2 1,0 3-16,-6 2-58,-20-4 11,3 3-30,-1 2-178</inkml:trace>
  <inkml:trace contextRef="#ctx0" brushRef="#br0" timeOffset="118122.7561">10680 8199 740,'0'0'206,"0"0"-16,0 0-125,0 0-7,0 0-3,0 0-31,0 0-24,-91 61-7,55-27-3,-1 5 4,1 3-32,3-3-31,5-2-34,6-7-37,12-10-57,9-7-68,1-10-102</inkml:trace>
  <inkml:trace contextRef="#ctx0" brushRef="#br0" timeOffset="118354.7694">10628 8470 165,'0'0'174,"0"0"-8,0 90-56,0-41-1,0 5-29,-3 5-30,2 13-24,-2-3-7,3 0-7,0-3-4,0-13-2,0-2-6,0-10-7,4-16-35,3-14-49,1-11-72,11-13 26,-2-13 60,-3-4-143</inkml:trace>
  <inkml:trace contextRef="#ctx0" brushRef="#br0" timeOffset="119149.8148">10770 8453 675,'0'0'239,"0"0"-160,0 0-70,0 0-9,0 0-28,0 0 14,0 0 13,103 0-8,-69 5-40,-8 2-29,-6 3-11,-7 0-31,-7 4 17,-6 1 50,-1 5 46,-17 2 7,-5 1 23,-5 2 11,-5 3 8,-2-1 16,0-3-10,4 0 11,3-4 20,7-3-5,6-5-5,7-5-36,4-2-33,4-3-7,0 0-3,3 1-6,10-1-13,10-1-16,5-1 38,5 0 7,6 0 0,1-8 0,-4-1 1,-4 2 0,-2 1 0,-6 2 0,-6 3-1,-3 1 0,-6 0-10,-3 6-9,-6 10 8,0 6 11,-3 6 9,-14 3 4,-5 4-4,-2-1-7,-1-5 4,0 0 5,2-8 2,-1-4-1,2-6-1,3-5 8,5-6 20,4 0-3,1-11-36,7-13-14,2-10-60,5-8-5,14-3-15,6 1-9,1 8 57,-3 9 35,-3 8 11,-4 8 9,0 3 26,-2 7 10,0 1 1,2 0-14,1 10-15,2 10 0,0 9 11,-2 7 1,-3 10 1,-3 6-10,-5 10 5,-4 0-11,-2 5-12,-5 0 8,-13-3 10,-3-6 3,-4-7 13,-2-7-11,0-7-25,-10 4-32,6-10-121,2-14-201</inkml:trace>
  <inkml:trace contextRef="#ctx0" brushRef="#br0" timeOffset="119823.8534">11476 8235 909,'0'0'123,"0"0"-118,0 0-5,0 0-88,0 0 62,0 0 19,0 0 7,99 61 0,-72-42-22,-6 2-56,-5-1-36,-10 0-9,-6 2 6,0 2 83,-21 2 12,-8 4 9,-6 0 6,-5 5 6,-6-1 1,1 1 0,-1-1 1,2-2 5,4-3 20,3-3 23,10-5 36,6-7-2,6-4-6,10-6-37,5-1-40,0-1-7,11-1-10,12-1 17,11 0 53,12 0-14,7-10-14,6-5-11,0-4-13,-3-1-1,-4 3-16,-6 0-25,-9 3-58,-7 3-83,-14 6-42,-7 1-63</inkml:trace>
  <inkml:trace contextRef="#ctx0" brushRef="#br0" timeOffset="120067.8674">11481 8533 499,'0'0'170,"0"0"-170,0 0 12,0 0 21,0 96 51,0-52-40,-2 4-23,-1 1-11,1-4-9,2-3-1,0-10-5,0-8-50,2-7-59,10-17-69,1 0-44,-2-8 27</inkml:trace>
  <inkml:trace contextRef="#ctx0" brushRef="#br0" timeOffset="120282.8798">11605 8547 504,'0'0'150,"0"0"-127,0 0-22,0 0 61,0 99-4,0-52-19,0 9-14,0 0-15,0 2 4,0-1-7,3 1-6,1-8-1,1-5-33,1-8-48,4-7-81,-4-13-60,0-10-114</inkml:trace>
  <inkml:trace contextRef="#ctx0" brushRef="#br0" timeOffset="120952.918">11893 8389 580,'0'0'138,"0"0"-64,0 0-74,0 0-8,0 0 7,0 0-1,92-18-4,-66 18-35,-4 0-26,-9 2-22,-2 8-2,-10 4 27,-1 3 33,-7 5 31,-11 0 1,-8 3 19,-2 3 9,-2-1 16,-2 0-6,5-2-18,3-2-9,5-4 14,8-5-7,7-4-18,2-3 0,2-2-1,0 1 0,0-1 0,5 1 23,2-1 35,2 1-13,-2 0-24,-1 2-13,2 0-6,-5 0-1,-1 1 0,0-1 5,-2-1-6,0 1-6,0-1 6,0 2 0,0-1 0,0-1 1,0 3 0,0-1 5,0 2-4,0 1-1,5 0 0,5 2-1,5-2 1,3 2-1,2-3-9,2-2-1,-4 1-1,1-1 0,-5 2 3,-4 3-1,-6 3 3,-4 3 6,0 6 20,-9 3 13,-10 5 24,-6 3-5,-4 0-15,-2 1-11,-3 0-11,2-4-5,3-1-10,-13 1-48,6-11-141,7-6-211</inkml:trace>
  <inkml:trace contextRef="#ctx0" brushRef="#br0" timeOffset="121349.9407">12283 8521 766,'0'0'168,"0"0"-76,0 0-92,0 0-26,0 0-3,0 0 21,0 0 8,59 49-16,-37-31-80,5 4-82,-8-5-72,-6-4-132</inkml:trace>
  <inkml:trace contextRef="#ctx0" brushRef="#br0" timeOffset="121530.9511">12233 8842 434,'0'0'201,"0"0"-57,0 0-132,0 0-12,0 0-36,0 0 13,0 0 21,91-31 2,-48 9-63,9-17-77,-9 7-85,-10 2-61</inkml:trace>
  <inkml:trace contextRef="#ctx0" brushRef="#br0" timeOffset="121792.966">12522 8333 90,'0'0'550,"0"0"-435,0 0-91,0 0-23,0 0 35,0 78 57,0-31-35,0 9-25,3 14-20,5 14-2,-1-4-5,0-10-5,1-11 0,-2-13-1,3 1-40,-2-2-34,-1-12-29,-1-16-37,1-17-41,0 0 5,-1-9 59</inkml:trace>
  <inkml:trace contextRef="#ctx0" brushRef="#br0" timeOffset="121989.9774">12634 8665 555,'0'0'228,"0"0"-40,0 0-90,0 0-18,0 0-38,0 0-41,89-66 1,-44 37-2,6-1-38,-2 1-52,0 1-24,-8 9-26,-10 4-40,-10 10-9,-10 2-38</inkml:trace>
  <inkml:trace contextRef="#ctx0" brushRef="#br0" timeOffset="122267.9932">12894 8392 113,'0'0'301,"0"0"-152,0 0-60,0 0-61,0 0 35,-26 78 28,14-20-13,-6 20-20,0 17-15,1-8 2,3-17-6,4-20-24,5-16-8,-1 0-6,0-3 5,0-2 1,1-12-7,2-10-6,-2-2-27,0-5-22,1 0-19,-4-26-106,0-3-109,5-7-205</inkml:trace>
  <inkml:trace contextRef="#ctx0" brushRef="#br0" timeOffset="122449.0035">12820 8794 218,'0'0'248,"0"0"-177,0 0 47,0 0 16,50 83-27,-26-54-42,1 2-26,3 1-24,0-4-4,2-1-2,-1-3-9,-4-4-34,-5-6-60,0-11-50,-6-3-65,-5 0-57</inkml:trace>
  <inkml:trace contextRef="#ctx0" brushRef="#br0" timeOffset="122659.0157">12926 8210 980,'0'0'172,"0"0"31,0 0-162,0 0-41,0 0-17,0 0-24,0 0-127,18 52 58,6-17-138,-6-4-542</inkml:trace>
  <inkml:trace contextRef="#ctx0" brushRef="#br0" timeOffset="127566.2962">13219 8791 557,'0'0'183,"0"0"5,0 0-87,0 0-20,0 0 4,0 0-21,-8 0-24,8 0-5,0 0 3,0 0-19,3 0-19,8-3-5,9-3-17,12-4 21,10-2-5,8-5-13,4-2-46,1 0-22,-1-1-36,-3 1-59,-1 2-51,-14 4-45,-15 4-80</inkml:trace>
  <inkml:trace contextRef="#ctx0" brushRef="#br0" timeOffset="127866.3134">13514 8397 540,'0'0'204,"0"0"-63,0 0-128,0 0-13,0 0-34,0 0 25,-6 98 9,9-23 6,1 23 1,1 6-1,-4-13-4,1-24 6,2-27-7,1-6-1,1 2-1,1 0-48,1-2-36,-2-12-45,1-7-23,0-8-13,-4-6-50</inkml:trace>
  <inkml:trace contextRef="#ctx0" brushRef="#br0" timeOffset="128063.3248">13496 8863 436,'0'0'169,"0"0"-80,0 0-44,0 0-29,0 0 4,0 0-10,-73 98-9,52-66-1,5-3-42,7-5-64,3-7-61,4-8-62</inkml:trace>
  <inkml:trace contextRef="#ctx0" brushRef="#br0" timeOffset="128272.3366">13617 8777 535,'0'0'102,"0"0"-96,0 0 22,0 0 19,24 97 4,-14-68-30,5 0-8,3-2-13,1-5-34,7-9-145,-5-5-62,-5-8-91</inkml:trace>
  <inkml:trace contextRef="#ctx0" brushRef="#br0" timeOffset="128527.3513">13794 8618 150,'0'0'588,"0"0"-536,0 0-46,0 0 10,0 83 36,0-45-6,0 5-23,-1 3-14,-1 0-3,1-5-6,-1-4-51,2-8-57,0-13-67,0-6-58,0-10-78</inkml:trace>
  <inkml:trace contextRef="#ctx0" brushRef="#br0" timeOffset="128962.3761">13896 8425 403,'0'0'162,"0"0"48,0 0-127,0 0-69,0 0-14,0 0-1,0 0 0,71-36 0,-45 30-12,-1 4 3,-2 2 4,-3 0-4,-3 2 0,-1 10 4,-5 0 6,5 3 8,-4 2 15,0 5-7,3 4 0,-3 7-3,1 7 0,-4 9-13,-4 16-3,-5 18-11,0 13-1,0-7 8,-6-17 7,1-21 0,3-12 2,1 6-1,1 2 7,0 0-8,0-14 0,0-10-1,0-11-19,1-7-68,3-5-42,-1 0 35,-2-5 57,-1-21 18,0-1-195,0-1-53</inkml:trace>
  <inkml:trace contextRef="#ctx0" brushRef="#br0" timeOffset="129167.3879">13935 8768 477,'0'0'176,"0"0"38,0 0-46,0 0-40,0 0-42,0 0-72,0 0-14,-9-18-59,25 16-40,5-3 55,7 0-14,2-1-69,4 0-94,-10 4-53,-7-1-90</inkml:trace>
  <inkml:trace contextRef="#ctx0" brushRef="#br0" timeOffset="129352.3984">13926 8869 392,'0'0'223,"0"0"11,0 0-102,0 0-38,0 0-11,0 0-45,0 0-38,6 0-70,12-2-15,7-7 46,17-2-67,-5 2-107,-7 2-134</inkml:trace>
  <inkml:trace contextRef="#ctx0" brushRef="#br0" timeOffset="129556.4101">13836 9097 409,'0'0'315,"0"0"-68,0 0-130,0 0-59,0 0-10,0 0-45,0 0-3,3 2-64,20-5 23,9-6 10,22-9-98,-6 2-140,-10-1-357</inkml:trace>
  <inkml:trace contextRef="#ctx0" brushRef="#br0" timeOffset="130030.4372">14733 8649 795,'0'0'120,"0"0"-100,0 0-20,0 0 0,-20 99 13,13-59 11,-1 3-15,4 0-6,0-3-2,1-5-1,-1-6-22,3-5-41,1-7-43,0-8-70,0-5-69,0-4-126</inkml:trace>
  <inkml:trace contextRef="#ctx0" brushRef="#br0" timeOffset="130480.4629">14683 8361 570,'0'0'92,"0"0"-38,0 0-44,0 0-1,63-71 44,-32 48-14,2 1-17,6 3-5,-2 4-11,-1 7-6,0 6 7,-3 2-6,-3 5 8,-4 8 5,0 6-4,-4 3 3,-2 4 2,0 3-1,1 5-2,0 5-4,2 3-7,-3 5-1,-1 2 0,0 6-1,-5 1-9,-3 3 4,-6 2 6,-3 0 0,-2-4 7,0-1-6,0-6 0,0-9 1,0-7-1,2-8-1,-2-4-16,0-8-27,0-3-21,0-2-20,0-2-34,-15-3-15,-3-2-44,-2-2-54</inkml:trace>
  <inkml:trace contextRef="#ctx0" brushRef="#br0" timeOffset="131020.4938">14895 8807 93,'0'0'170,"0"0"-58,-49-85 119,37 64-19,8 6-38,2 5-69,2 0-43,0 3-38,12-3-24,10 1-8,7 1 0,4 0-1,1 4 0,-3 4 1,-2 0-8,-8 0-12,-2 6-21,-10 4-6,-5 3-4,-4 1-2,0 2 35,-10 3 26,-12 4 9,-2-1-2,-5 3-6,-2-2 1,-2 1-1,3-3 0,5-2 5,5-5-5,9-6 7,6-2-8,5-3-13,0 2-7,11 1-3,12-2-33,7-2 37,5 1 10,4-3 1,0 0-1,-3 0-1,-3 0 9,-4 0-6,-9 0-2,-7 0 2,-4 9-6,-5 3 13,-4 3 20,0 4 19,-15 1-10,-3 1 29,-6-1-22,0-2 9,-1-2-19,1-7 1,4-1 11,1-6 8,5-2-21,3 0-25,11 0-44,0-6-112,11-1-209</inkml:trace>
  <inkml:trace contextRef="#ctx0" brushRef="#br0" timeOffset="131231.5059">15681 9164 1007,'0'0'185,"0"0"-75,0 0-83,0 0-27,0 0-29,-86 71-168,42-42-321</inkml:trace>
  <inkml:trace contextRef="#ctx0" brushRef="#br0" timeOffset="135569.754">16158 8640 810,'0'0'153,"0"0"23,0 0-69,0 0-4,0 0-29,0 0-46,0-4-28,0 3-16,13-2-3,10-2 7,10-2 12,6-3 0,4 1 0,-2-2 0,-4 3-5,-4 0-27,-6 1-33,-2 1-47,-4 1-47,0-1-60,-5 1-69,-7-2-101</inkml:trace>
  <inkml:trace contextRef="#ctx0" brushRef="#br0" timeOffset="135803.7675">16327 8428 548,'0'0'165,"0"0"-64,0 0-97,0 0-4,0 0-26,0 0 26,0 0 32,-13 90 0,10-51-32,0 2-20,3 4-83,0-10-86,0-12-75</inkml:trace>
  <inkml:trace contextRef="#ctx0" brushRef="#br0" timeOffset="136193.7897">16514 8398 560,'0'0'157,"0"0"-157,0 0-30,0 0 30,-9 85 5,1-50-4,-4 3 12,2-2-13,-4-2-15,-3-3-41,-2-3-41,-4-3-28,-6-5-9,-4-2 27,-1-5 33,-6-3 71,1-1 3,0-4 65,3 1 39,7-3 32,5 0 20,6-1 2,9-2 1,4 0-30,5 0-76,0 0-53,0 0-3,10 0-33,12 0 6,12 0 30,15 0 7,8-10-7,10-7-29,24-12-78,-19 2-84,-14 6-112</inkml:trace>
  <inkml:trace contextRef="#ctx0" brushRef="#br0" timeOffset="136419.8027">16354 8698 485,'0'0'126,"0"0"-83,0 0-33,0 0 31,-81 106-4,50-64-15,-3 2-22,3 1 0,1 1-7,6-6-39,6 1-58,9-13-56,7-9-85</inkml:trace>
  <inkml:trace contextRef="#ctx0" brushRef="#br0" timeOffset="136861.8279">16284 8922 552,'0'0'115,"0"0"-102,0 0-12,0 0 23,-21 85-1,14-58-13,0-1-8,4-4-2,3-5-1,0-5-17,0-6-55,5-6-62,6 0 57,5-11 65,2-10 3,3-5-6,1-4 4,-2 3 12,-1 1 19,-2 4 20,-1 7 4,-3 4 15,-2 5 7,2 4-42,3 2-23,-1 5-2,5 12 1,-5 5 1,-1 3 5,-4 3 11,-7-2-16,-3 1 0,0-4 2,-14-3 9,-8-2 5,-8-1-4,-6-1-1,-3-6-5,-2-2-5,5-6 0,4-2 12,12-10-13,8-7-40,9-3-226</inkml:trace>
  <inkml:trace contextRef="#ctx0" brushRef="#br0" timeOffset="138964.9483">17434 8068 553,'0'0'237,"0"0"-44,0 0-132,0 0-41,0 0 37,0 0-8,0 0-42,-66 14-7,35 4-9,-6 6 2,-2 3-18,-4 8-8,-2 0 4,0 4-3,-1-2-11,4-2-11,6-3-9,8-7-25,10-8-36,18-13-50,3-4-124,13 0 100</inkml:trace>
  <inkml:trace contextRef="#ctx0" brushRef="#br0" timeOffset="139241.964">17165 8317 335,'0'0'29,"0"0"-6,2 76 58,-2-30 27,0 16-28,0 21-11,0 15-26,-2 7-10,-2-18-9,1-24-9,3-22-7,0-9-7,0 0 0,0 1 0,0-6 1,0-6-2,0-9 0,0-4-26,0-4-30,0-3-26,0-1 17,0 0 39,-2-1-26,-8-27-134,1 3-13,1-4 38</inkml:trace>
  <inkml:trace contextRef="#ctx0" brushRef="#br0" timeOffset="139857.9993">17128 8336 362,'0'0'140,"0"0"62,0 0-94,0 0-18,0 0-27,0 0-57,0 0-6,28-7-3,-7 5 3,6-2 0,3 2 0,0-1 0,0 0 2,-6 2-2,-1 1 0,-6 0-2,-1 1-14,-5 11 0,-2 3 1,-1 4 15,-3 9 10,-2 5 14,0 4-1,-3 7-9,2 4-13,-1 7 1,4 5 0,0 6-1,1 1 7,2-2-8,-1-4 1,4-8 0,-4-12 1,1-12-1,-4-12-1,-1-6 0,-1-5-27,-2-6 27,0 0 3,-2 0 11,-16-6-14,-10-8-37,-8-5 9,-9-3 27,-5-2-1,-5-3-25,1-1-37,0 0 2,6 0 41,10 3 21,9 3 18,11 2 15,7 3-7,9 3 20,2 1-21,0-1-25,15-1-10,10-5 2,8-1 0,4-1-16,5 2-15,0 0-16,1 1 4,-2 2-41,5-5-31,-9 5-24,-12 2-82</inkml:trace>
  <inkml:trace contextRef="#ctx0" brushRef="#br0" timeOffset="140040.0097">17274 8465 388,'0'0'248,"0"0"-139,0 0-70,0 0-16,0 0-23,0 0-16,0 0 15,26 46 1,-5-9-62,-4-4-111,-7-5-77</inkml:trace>
  <inkml:trace contextRef="#ctx0" brushRef="#br0" timeOffset="140211.0195">17258 8772 489,'0'0'222,"0"0"-83,0 0-89,0 0-24,0 0-24,0 0-2,0 0-1,18 49 0,9-26-61,-2-3-139,-1-4-103</inkml:trace>
  <inkml:trace contextRef="#ctx0" brushRef="#br0" timeOffset="140857.0564">17603 8500 889,'0'0'139,"0"0"34,0 0-116,0 0-15,0 0-42,0 0-26,67-78-42,-24 54-5,-1 4 11,-2 7 19,-12 6-2,-8 5-4,-9 2-25,-8 2 8,-3 9 7,0 6 59,-14 4 15,-10 3 24,0 3 6,-5 0-19,0-1-12,2 0-7,6-3-7,6-4 0,5 1 0,4-1-1,4-2-2,2 0-4,0 4-4,9-1 11,7-1 0,3 1-12,0 1-14,5-2-10,-1 1-1,-1-1 3,-3 3 0,-7 2 3,-2 2 14,-9 2 8,-1 0-4,-2 3 13,-16 1 12,0-2 10,-8 0 1,0-2 4,-1-3-5,2-2-12,-1-4-10,1-5 0,1-8-31,-2-4-11,3-2-25,-9-19-26,8-7-72,5-2-118</inkml:trace>
  <inkml:trace contextRef="#ctx0" brushRef="#br0" timeOffset="141053.0677">17478 8969 162,'0'0'183,"0"0"-161,0 0-4,0 0 33,0 0 18,0 0-11,103 70-22,-65-50-17,12 3-1,3-3-10,8 1-7,5-4-1,0-3 0,-1-4-1,-7-2-11,-12-1-40,-10-1-68,-15-2-77,-12-4-66</inkml:trace>
  <inkml:trace contextRef="#ctx0" brushRef="#br0" timeOffset="141317.0828">18038 8506 872,'0'0'78,"0"0"-23,0 0-49,0 0-6,0 0-10,0 0 0,83-31 0,-59 31-52,-1 10-67,-11 6-71,-12 17-5,-12-3-7</inkml:trace>
  <inkml:trace contextRef="#ctx0" brushRef="#br0" timeOffset="141494.0929">17819 8797 408,'0'0'130,"0"0"-130,0 0 17,0 0-17,0 0 69,0 0-9,121 4-32,-74-4-19,2-7-9,-2-5-66,9-9-24,-12 3-73,-9-1-86</inkml:trace>
  <inkml:trace contextRef="#ctx0" brushRef="#br0" timeOffset="141715.1056">18130 8626 428,'0'0'163,"0"0"-90,0 0-51,0 0 13,-50 89 30,38-54-28,-2 3-14,7-2-1,4-3-15,3-7-6,0-8-1,7-6-5,13-7 4,14-5-13,32-15-24,-7-7-139,-5-6-407</inkml:trace>
  <inkml:trace contextRef="#ctx0" brushRef="#br0" timeOffset="145214.3056">18568 8422 833,'0'0'98,"0"0"-34,0 0-64,0 0 0,0 0-1,0 0-44,0 0-98,35 5 98,-15 4-14,3 4-65,-6 6-32,-4-2-43</inkml:trace>
  <inkml:trace contextRef="#ctx0" brushRef="#br0" timeOffset="145408.3168">18526 8620 567,'0'0'167,"0"0"-122,0 0-45,0 0-9,0 0-18,0 0 12,0 0 5,76 31-45,-36-18-62,-9-4-96</inkml:trace>
  <inkml:trace contextRef="#ctx0" brushRef="#br0" timeOffset="145619.3288">18500 9024 345,'0'0'101,"0"0"-6,0 0-60,0 0 25,0 0 10,0 0-50,0 0-20,11 4-2,13-21-5,9-7 7,7-10-66,18-24-63,-10 6-26,-9 3-44</inkml:trace>
  <inkml:trace contextRef="#ctx0" brushRef="#br0" timeOffset="145909.3454">18922 8381 234,'0'0'203,"0"0"-159,0 0-34,0 0 20,0 0 13,0 0 24,0 0-11,111-8-27,-69 3-15,-2 1-13,-1 1 0,-9 3-1,-7 0-1,-6 12-13,-10 5-8,-4 1 22,-3 4 30,-1 4-2,-13-1 1,-7 5-3,-2-1-13,0 1-6,4-2-7,1-3-50,6-1-97,2-7-84,2-7-98</inkml:trace>
  <inkml:trace contextRef="#ctx0" brushRef="#br0" timeOffset="146136.3584">18958 8547 552,'0'0'154,"0"0"45,0 0-109,0 0-45,0 0-45,0 0 0,0 0-12,57-11 12,-21 8-39,3 1-48,-2 2-31,-2 0-51,-9 0-53,-13 0-68</inkml:trace>
  <inkml:trace contextRef="#ctx0" brushRef="#br0" timeOffset="146375.3722">18869 8736 513,'0'0'135,"0"0"-44,0 0 12,0 0-50,0 0-35,0 0-8,0 0-9,86-23-1,-59 17-17,-2-2-44,-5 4-60,-4 4-61,-7 0-11,-6 0-29</inkml:trace>
  <inkml:trace contextRef="#ctx0" brushRef="#br0" timeOffset="146565.3829">18888 8772 78,'0'0'167,"0"0"-34,0 0-20,-52 78-25,37-48-35,2 3-21,4-2-18,0-2-12,4-5-1,2-6-1,3-5-54,0-12-60,12-1-63,0 0-11</inkml:trace>
  <inkml:trace contextRef="#ctx0" brushRef="#br0" timeOffset="146753.3937">19075 8782 324,'0'0'135,"0"0"-84,0 0-11,0 0 5,0 0-7,0 0-20,0 0-17,70 12-1,-51-5-13,-4 0-40,-3 4-52,-11 12-58,-1-2-32,0-1 72</inkml:trace>
  <inkml:trace contextRef="#ctx0" brushRef="#br0" timeOffset="147067.4116">18863 9059 65,'0'0'218,"0"0"30,0 0-140,0 0-63,0 0-22,0 0-23,0 0 1,71-23 0,-36 11 6,1 2-6,-4 3 0,-2 6-1,-7 1 0,-4 0 0,-5 2 1,-6 9 9,-5 4 1,-3 4 20,-1 1-4,-19 4 21,-5 3-5,-6 3-10,-7 2-17,-4 0-7,-4-1-9,1-2-9,1-5-20,8-9-3,8-8-16,7-9-56,7-15-73,10-9-166</inkml:trace>
  <inkml:trace contextRef="#ctx0" brushRef="#br0" timeOffset="147263.4229">18872 9056 449,'0'0'181,"0"0"-180,0 0 7,0 0 62,0 0 5,66 98-9,-35-63-14,5 1-23,4 2-19,6-7-3,0-1-6,-1-8-1,3-7-17,14-7-60,-10-5-58,-11-3-187</inkml:trace>
  <inkml:trace contextRef="#ctx0" brushRef="#br0" timeOffset="147742.4502">19737 8250 892,'0'0'103,"0"0"-24,0 0-79,0 0-31,0 0-5,0 0-61,0 0 68,20 71 15,-4-34-81,-6 16-97,-2-11-28,-7-6-64</inkml:trace>
  <inkml:trace contextRef="#ctx0" brushRef="#br0" timeOffset="148028.4666">19700 8683 479,'0'0'98,"0"0"-91,0 0 9,-8 77 52,2-36-10,-1 5-15,-2 7-17,0-3-13,0-2-12,3-7 6,0-8-7,5-11-1,1-9 0,0-6-17,0-6-11,0-1-6,0 0-8,0 0-3,0-9 2,10-25-113,0 2-55,1-2-18</inkml:trace>
  <inkml:trace contextRef="#ctx0" brushRef="#br0" timeOffset="148545.4962">19895 8427 570,'0'0'180,"0"0"-180,0 0-8,0 0 8,-12 73 24,3-33-1,-1 5-15,-1 0-7,2-2 8,3-9-9,3-6 0,3-12-29,0-7-55,0-9-20,0 0 38,9-12 46,5-15-31,-1-8-15,2-4 34,0-5 31,3 1 0,-2 0-10,4 4-7,-2 6 18,-1 10 37,-3 6 30,-2 7-7,-3 8-38,0 2-8,3 0-1,0 7-7,-1 3-5,1 2 6,-1-1-1,1 3-3,-3-3-2,-3 1 1,1-3-1,-4-1 17,0 2 18,-3-3 30,0 3-5,0-3-30,0 0 11,0-1-4,0 0-22,0-1-16,0 0-1,7-2-9,6-2-26,6-1-10,2 0 24,1 0-1,2 0-29,-3-3-46,-7 0-51,-7 2-84</inkml:trace>
  <inkml:trace contextRef="#ctx0" brushRef="#br0" timeOffset="149025.5236">20009 8809 350,'0'0'91,"0"0"22,0 0-50,0 0 12,0 0 41,0 0-64,0 0-45,7 6 9,9-6 13,4 4-12,2 1-10,-4 2-5,-2 0-2,-5 3-1,-5 2 0,-2 3 1,-4 1 27,0 4 12,-16 1-14,-6 1 1,-5 5-7,-5-4-18,0-1-1,-1-2-7,-2-3-25,4-5-7,4-8-4,5-4 15,8-3-32,10-17-138,4-10-45,1-2-62,16-1 187,2 7 118,-3 8 92,-5 7 50,-2 8-25,-4 3-7,2 0 7,2 3-16,1 10-23,7 5-10,1 6 5,7 2-22,3 4-28,7-1-9,5 0-14,21 3-73,-9-8-131,-6-7-170</inkml:trace>
  <inkml:trace contextRef="#ctx0" brushRef="#br0" timeOffset="149402.5453">20781 8246 909,'0'0'137,"0"0"-1,0 0-119,0 0-17,0 0-27,0 0-16,0 0 32,34 71 11,-8-37 0,-3 1-12,-4-4-47,-5-3-23,-9-3-47,-5-1-21,-10 3-4,-13-3-46,-2-5-61</inkml:trace>
  <inkml:trace contextRef="#ctx0" brushRef="#br0" timeOffset="149612.5573">20547 8620 182,'0'0'179,"0"0"-62,0 0-11,-40 104 17,23-54-16,5 7-35,2 3-30,1 1-12,6-3-15,3-3-14,0-3-1,0-7-8,4-8-44,5-11-46,-3-8-44,3-17-58,0-1-28,-5-1 19</inkml:trace>
  <inkml:trace contextRef="#ctx0" brushRef="#br0" timeOffset="149949.5766">20536 8718 586,'0'0'223,"0"0"-122,0 0-101,0 0 11,81-3-3,-17 1 25,30-1-20,23-4-7,8 2-6,-25 0 2,-29 5-2,-26 0-19,-12 6-14,-3 8-31,-2 6 4,-3 7 12,-13 2 31,-7 8 17,-5 3 17,-6 5-5,-18 3 6,-6 3-2,-6-3-3,-1-5-4,6-7-8,-1-8 6,5-9-7,4-5-47,0-8-54,-2-6-63,2 0-54,3-6-82</inkml:trace>
  <inkml:trace contextRef="#ctx0" brushRef="#br0" timeOffset="150178.5896">20775 8770 694,'0'0'164,"0"0"-64,0 0-74,0 0-17,0 0-9,0 0 20,-36 113 21,24-61-25,3 3-8,3-6-8,5-6-7,1-11-36,0-9-53,0-11-71,6-12-58,1-1-3,0-15 89</inkml:trace>
  <inkml:trace contextRef="#ctx0" brushRef="#br0" timeOffset="150647.6165">20820 8772 198,'0'0'150,"0"0"-133,0 0 42,0 0 16,0 0 10,50 78-20,-40-39-17,-6 2-10,-4 2 6,0 1-18,0-2-17,-7-4-3,-6-7 2,0-5 4,0-8 1,-4-6 3,1-7-3,-3-5-3,-4 0-2,4-5-8,-2-14 0,6-8-1,3-4-36,7-4-24,5-1 8,0 4 31,15 2 12,3 6-2,6 5-12,3 6-2,-2 8 10,-2 5 4,-1 0 12,-3 18 1,-5 7 39,-4 8 8,-8 6 12,-2 6-6,-6 1-24,-11 4 8,-3-1-6,-3-6 4,7-8-7,1-7-9,6-13-3,5-5-15,4-8-1,0-2-1,6-1-69,35-33-62,-2 1-48,3-3-405</inkml:trace>
  <inkml:trace contextRef="#ctx0" brushRef="#br0" timeOffset="150996.6364">21627 8393 358,'0'0'292,"0"0"-178,0 0-71,0 0-43,0 0-23,0 0 23,0 0 33,79 54-20,-38-28-13,1 0-26,5 3-117,-12-4-90,-14-8-145</inkml:trace>
  <inkml:trace contextRef="#ctx0" brushRef="#br0" timeOffset="151212.6488">21534 8886 68,'0'0'405,"0"0"-227,0 0-79,0 0-61,0 0-12,0 0-26,0 0-31,-7 15 24,35-15 7,8 0 7,8 0-7,6-6-5,-1-6-12,2-5-25,-5-1-52,-11 1-37,-7-5-38,-13 5-35</inkml:trace>
  <inkml:trace contextRef="#ctx0" brushRef="#br0" timeOffset="151563.6689">21804 8724 97,'0'0'231,"0"0"-9,0 0-42,0 0-63,0 0-78,0 0-38,0 0 12,-63 73 22,62-30-2,1 8 2,0 17 15,0 16-21,4 17-16,1-10-4,-5-19-9,0-26-27,0-17-17,0-3 10,-6-3 10,-6-4-7,2-9 5,-5-9 11,-6-1 2,-1-4 13,-1-11 13,2-8 10,0-2 43,8-5 6,2-1 1,7 0-28,4 0-3,2-2-28,17 2-14,9 0-5,8-1-11,7-1-42,6 1-30,16-8-56,-13 8-105,-13 3-146</inkml:trace>
  <inkml:trace contextRef="#ctx0" brushRef="#br0" timeOffset="152165.7033">22144 8593 727,'0'0'225,"0"0"-73,0 0-132,0 0-20,0 0-24,0 0 24,0 86 11,0-41 2,0 5-4,-3-2-8,3-7-1,0-10-21,0-11-53,0-12-29,0-8 15,3 0 49,8-19 29,1-10-29,4-9-10,0-7 32,1-3 15,-1 0-25,1 4-12,-1 8 39,-2 7 16,-5 13 50,-1 6 6,-3 7-45,1 3-26,3 0 8,1 5 3,5 8-1,2 2-2,-1 4-2,-3-1-7,-2 1 0,-4-4-2,-7 0-6,0-1 8,-7 3 7,-13 2 12,-8 4-12,-6 3 2,-3 0 8,1-1 25,5-3 16,5-3 14,10-5-9,4-6-17,6-4-26,6-3-19,0 0-1,0-1 0,0 0-13,1 0-1,13 0-12,4 2-8,4-2-3,3 0-5,13 0-33,-7 1-70,-6 1-168</inkml:trace>
  <inkml:trace contextRef="#ctx0" brushRef="#br0" timeOffset="152360.7145">22197 9174 985,'0'0'207,"0"0"-80,0 0-93,0 0-28,0 0-6,0 0-31,0 0-73,20 54-45,-2-35-189</inkml:trace>
  <inkml:trace contextRef="#ctx0" brushRef="#br0" timeOffset="152532.7243">22547 9117 983,'0'0'169,"0"0"-102,0 0-53,0 0-14,0 0 0,0 0-47,0 0-168,-9 43-9,0-29-303</inkml:trace>
  <inkml:trace contextRef="#ctx0" brushRef="#br0" timeOffset="154371.8294">23002 8531 542,'0'0'104,"0"0"62,0 0-97,0 0 10,-92-54-24,69 47-6,-1 4-28,-3 3-20,0 0-1,1 1 0,0 6-1,4 3 0,4-1 1,3 0-1,5 2-7,2 3-4,7 3-5,1 2 1,0 3 4,16 4 6,10-1-2,3-1 6,6 1 1,1-1-7,2 1 8,1 0 0,-1 3 0,4 2-1,-1 2-31,-5 4-19,-3 1-30,-10 1-12,-8 1-1,-7-3-12,-8-3 54,-2-6 35,-17-5 17,-5-3 13,-4-5 12,-5-3-4,-6-2-3,-3-4-1,-5-2 28,-1-1-12,0-2 4,3 0-15,7-5 8,6-5-7,8-4-23,9-14-23,8 3-130,4-2-258</inkml:trace>
  <inkml:trace contextRef="#ctx0" brushRef="#br0" timeOffset="155226.8783">23179 8741 201,'0'0'150,"0"0"-64,0 0-64,0 0 17,0 0 79,0 0-21,88-53-44,-64 47 1,1 5-20,0 1-8,5 0-8,0 0-8,4 1-10,0 3-22,-2 0-20,0-4-56,1 0-49,-10-7-74,-7 0-148</inkml:trace>
  <inkml:trace contextRef="#ctx0" brushRef="#br0" timeOffset="155760.9089">23352 8538 469,'0'0'208,"0"0"0,0 0-93,0 0-57,0 0-38,0 0-20,0 0 0,-52 104 15,42-53-4,3 6-9,7 1-1,0-3 0,13-3 0,2-6 0,7-9-1,-1-4 0,-4-8 0,3-5 0,-2-2-1,-1-1-4,-1 0 5,-3 2 6,1 0-5,-8 0-1,-2-3 2,-4 1 5,0-3 2,0-2 6,-14-1 4,-9 0-4,-7 1-15,-11-2-5,-4-2-21,-1-1-16,2-3 9,8-4 3,9 0-2,7 0-20,8-10-9,7 1 35,4-4 16,1-5 10,0-4-8,13-2 8,5-1 14,0 1 8,3 0 7,-1 5-24,2 4-5,1 4-40,7 3-86,-4 5-145,-6 3-215</inkml:trace>
  <inkml:trace contextRef="#ctx0" brushRef="#br0" timeOffset="160353.1716">2452 10254 329,'0'0'125,"0"0"-1,0 0-39,0 0 6,0 0 18,0 0-7,-34-1-6,30-1-8,-1 0-9,-1-1-24,3 1-30,-1 2 16,2 0-12,2-1-19,0 1-10,0-2-25,0 0-11,14-4-74,8-1 40,12-3 58,7-4 12,2 0 1,2-1 1,-8 1-1,2 2 0,-6 2 0,-1 5-1,-1-1-1,-3 3-30,-3 0 1,-3 1-6,-3 2-3,-3-3-2,-5 3-9,-2 0-8,-1-2-17,-4 2-31,-1 0-51,-3 0-23,0 0-42</inkml:trace>
  <inkml:trace contextRef="#ctx0" brushRef="#br0" timeOffset="160648.1884">2608 9978 611,'0'0'193,"0"0"-100,0 0-83,0 0-10,0 0-13,0 0 13,-20 99 24,11-47 0,0 4-22,3 0 6,0-3-7,2-9-1,0-8 1,2-9-1,2-9-22,0-7-46,0-4-43,2 0-54,8-2-44,-4-5-78</inkml:trace>
  <inkml:trace contextRef="#ctx0" brushRef="#br0" timeOffset="160918.2039">2725 9987 208,'0'0'300,"0"0"-251,0 0-30,5 73 69,-1-40-12,1 9-37,-1 2 0,1 6-3,-2 6-7,1 5-10,-2-2-3,-1-3-9,1-7-7,-2-11-24,1-10-34,2-7-78,-2-7-57,-1-8-34</inkml:trace>
  <inkml:trace contextRef="#ctx0" brushRef="#br0" timeOffset="161118.2154">2651 10311 198,'0'0'329,"0"0"-263,0 0-66,0 0-15,0 0 15,0 0 1,0 0 0,77 0-1,-62 0-11,-7 8-79,-4-2-73,-4 2-69</inkml:trace>
  <inkml:trace contextRef="#ctx0" brushRef="#br0" timeOffset="161583.242">2602 10464 65,'0'0'189,"0"0"-125,0 0-46,0 0-12,0 0 7,0 0 12,0 0-5,77-27-10,-54 20-9,-1 0 0,-3 4-1,-4 3-1,0 0-9,-7 3-16,-2 9-25,-6 3 1,0 2 35,-2 5 14,-12-1-27,-6 3-30,-3 1-6,-5 1 20,-3-1 12,-8 2 0,0 1 32,-9 1 0,0 3 22,1-2 49,7-4 12,8-8 93,11-6 22,11-7 7,7-3-94,3-2-81,0 0-30,4 0-16,13-6-29,9-2 40,11-4 5,6-1 1,3 2-1,3 2 0,2 0 0,0 1-1,1 0 1,-3-1-1,-3 1 0,-4 0-45,-6 1-61,-6 2-74,-10-1-30,-6 3-72</inkml:trace>
  <inkml:trace contextRef="#ctx0" brushRef="#br0" timeOffset="161825.2558">2691 10657 438,'0'0'141,"0"0"-57,0 0-48,0 0 19,0 0 5,-4 104-16,4-65-23,3 5-6,1 1-8,-1 1-5,0-3-2,1-4-21,-2-6-38,-1-7-33,-1-4-44,2-5-28,-1-9-28,0-4-47</inkml:trace>
  <inkml:trace contextRef="#ctx0" brushRef="#br0" timeOffset="162066.2695">2621 10810 628,'0'0'150,"0"0"-108,0 0-25,0 0 61,-45 79-23,30-40-33,-4 2-12,2-1-9,0-2 6,0-5-7,-1-6-26,-1-2-19,4-9-10,0-4-18,3-12-43,4 0-92,4-6-190</inkml:trace>
  <inkml:trace contextRef="#ctx0" brushRef="#br0" timeOffset="162260.2807">2710 10897 479,'0'0'58,"0"0"-11,0 0 85,0 0-14,81 64-34,-53-40-25,2 3-23,-1-3-24,-1-1-5,-4-6-7,-2-3-43,-1-4-56,-5-5-121,-8-5-125</inkml:trace>
  <inkml:trace contextRef="#ctx0" brushRef="#br0" timeOffset="164691.4198">3365 10383 755,'0'0'124,"0"0"-89,0 0-27,0 0 34,0 0-11,0 0-22,0 0-9,-18 47-9,14-24-1,0 0 1,4-4-2,0-4-1,10-3-4,8-5 8,6-5 6,5-2 1,6-6 1,4-14-1,1-9-6,-4-3-26,-4-1-21,-5 0-8,-5 3-24,-6 6 2,-3 2 9,-10-2-29,-3 6-17,0 4-107</inkml:trace>
  <inkml:trace contextRef="#ctx0" brushRef="#br0" timeOffset="165105.4434">3540 10125 491,'0'0'176,"0"0"-143,0 0-26,0 0-7,-2 101 78,2-25 12,0 27-53,3 6-24,3-19-6,-1-22-6,0-30 1,-2-5-2,1 2-1,-1 3-28,-2 2-9,1-4-19,-2-3-10,0-6-34,0-7 13,0-3 6,-6-8 24,-3-6 41,-3-1 17,-6-2 30,-5 0 51,-3-2-22,-1-5 51,1-2 31,7 3-12,6 2 8,5 1-24,5-1-33,3 3-38,0-2-38,0-3-4,13-5-43,16-8-10,12-10 19,9-7-56,22-22-76,-12 10-88,-12 5-111</inkml:trace>
  <inkml:trace contextRef="#ctx0" brushRef="#br0" timeOffset="165308.455">3753 10447 715,'0'0'171,"0"0"-64,0 0-96,0 0-11,0 0-6,0 0 5,0 0-31,116-64-78,-78 41-100,-10 5-102</inkml:trace>
  <inkml:trace contextRef="#ctx0" brushRef="#br0" timeOffset="165526.4674">3877 10101 371,'0'0'123,"0"0"-123,0 0-7,0 0 7,8 72 21,0-43-13,1 5-1,-1 2-7,-4 3-26,0 3-72,-4 15-48,0-12-41</inkml:trace>
  <inkml:trace contextRef="#ctx0" brushRef="#br0" timeOffset="165715.4783">3787 10643 58,'0'0'160,"0"0"23,0 0 58,0 0-37,0 0-99,0 0-63,0 0-40,-18 8-2,36-16-32,8-4 23,8-5 8,4-3-28,1-1-41,0 3-32,0 2-64,-7 8-72,-12 3-81</inkml:trace>
  <inkml:trace contextRef="#ctx0" brushRef="#br0" timeOffset="165940.4911">3681 10897 613,'0'0'172,"0"0"-93,0 0-50,0 0-13,0 0-16,0 0-1,103-53-6,-54 28-26,1 0-36,1 2-34,-5 1-5,0 0 1,-12 6-42,-10 6-29</inkml:trace>
  <inkml:trace contextRef="#ctx0" brushRef="#br0" timeOffset="166351.5146">3923 10637 456,'0'0'261,"0"0"-235,0 0-26,0 0 0,-2 81 29,5-35 20,4 9-14,2 8-12,-1 2-16,0-1-5,2-7 8,-2-10-10,-1-14-9,-2-9-5,-2-14-34,-3-5-27,0-5-19,-3 0 33,-12 0-67,-8-7-62,-7-10 77,-3-4 61,-2-6 5,2-3 0,5 1 47,5 2 88,6 7 127,7 6 13,5 8-20,3 1-94,2 3-68,0 2-46,7-1-8,15-2 2,9 0 4,26-4-27,-8 1-119,-6-1-225</inkml:trace>
  <inkml:trace contextRef="#ctx0" brushRef="#br0" timeOffset="167163.5611">4343 10221 1064,'0'0'142,"0"0"-40,0 0-75,0 0-14,0 0-13,0 0-6,0 0-23,2-15-33,10 15 19,4 4-7,-2 8-42,0 2-30,-7 6 1,-7 1 66,0 6 41,-11 4 1,-10 1-19,-2 2-4,-3-5-17,3-3 25,6-6 21,5-7 7,6-7 16,3-3 0,3-1-16,0 0-7,0-2-23,6 0 30,9 0 43,0 0 2,4 0-12,-4 0-8,2 0-14,-7 0-9,0 0-1,-2 0-1,-4 3-1,-2 4-51,-2 3-48,0 7 79,-9 2 21,-7 5 6,-5 1 2,0 0-8,-2-3 1,3-4 12,8-3 16,3-4-12,1-5-15,7-3-2,1-3 0,0 0-16,5 0-40,9-1 56,5-9 5,3-2 1,1-1-5,1-1 1,-5 6-1,-2 2-1,-2 6-1,-3 0-8,-3 6 9,-3 13 9,-1 5 13,-5 5 3,0 7 14,0 1 11,-8 3-17,-1-1-4,-3-1-7,3-5-15,2-5 2,0-11-9,4-5 0,3-8-39,0-4-30,5-13-54,7-11-50,1-4-238</inkml:trace>
  <inkml:trace contextRef="#ctx0" brushRef="#br0" timeOffset="167508.5809">4638 10355 85,'0'0'612,"0"0"-435,0 0-100,0 0-56,0 0-21,0 0-10,0 0-1,43-5-4,-27 24-9,2 15-4,-4 18 12,-6 22 16,-8 21 9,0-5 0,0-16 4,0-23 1,0-15-4,0-1-4,0-1-6,0-3-1,0-14-19,0-8-42,0-7-49,2-2-25,2-2 35,-2-10 42,-2-8-58,0-3-19,0-6 64,-10-5 49,-10-19 16,1 6-26</inkml:trace>
  <inkml:trace contextRef="#ctx0" brushRef="#br0" timeOffset="167868.6014">4671 10631 114,'0'0'150,"0"0"-33,0 0-2,0 0 7,0 0-27,0 0-37,0 0-25,81-13-14,-57 13-6,0 0-6,-1 0-6,-3 0-1,-3 3-6,-5 0-10,-6-1-15,-5 1-47,-1 3-4,0 2 66,-10 6 16,-11 5 13,-6 6-4,-6 4 2,-4 3 15,-5 3 9,1 4 57,5 2 49,4-1-14,9-4-55,10-3-51,10-4-21,3-4-1,5-6-9,13-7 0,6-3 4,4-8-10,3-1 3,5-5 6,3-12 6,-2-3-10,-1-2-37,13-6-62,-11 3-105,-7 5-165</inkml:trace>
  <inkml:trace contextRef="#ctx0" brushRef="#br0" timeOffset="168416.6328">5176 10218 960,'0'0'131,"0"0"-87,0 0-44,0 0-18,0 0-19,0 0 20,85-35 17,-32 26 1,2 0-1,-5 4-12,-11 2-22,-12 3-24,-10 0-13,-9 8-24,-8 9 17,0 8 69,-16 7 9,-10 7 28,-5 5 2,-5 3 6,-1 1 3,0-1-3,1 0-6,6-7-2,6-4-12,11-9-5,5-7-11,8-7-20,0-6 2,15-4 2,6-3-17,8 0 14,4-5 9,2-13-1,-1-5-5,-2-3-19,-5 0-37,-5 2-38,-7 1-35,-6 6-39,-8 6-25</inkml:trace>
  <inkml:trace contextRef="#ctx0" brushRef="#br0" timeOffset="168679.6479">5265 10405 230,'0'0'268,"0"0"-69,0 0-130,0 0-67,0 0-1,0 0-1,-4 79 53,4-29-5,-2 8-25,-5 5-9,-2 0-1,-1-1-5,-7-3-7,2-4 6,-4-3-5,-3-9 6,2-9-8,-4-6-8,2-6-24,1-8-14,0-14-19,7-3-36,6-16-169</inkml:trace>
  <inkml:trace contextRef="#ctx0" brushRef="#br0" timeOffset="168891.66">5243 10730 674,'0'0'89,"0"0"-77,0 0 60,0 0 67,61 77-47,-31-38-32,3 0-20,3 2-17,2 0-21,1-7-1,-1 0 5,-1-9-6,0-5-14,-1-7-76,8-8-108,-6-5-117,-12 0-46</inkml:trace>
  <inkml:trace contextRef="#ctx0" brushRef="#br0" timeOffset="169211.6783">5813 10504 1072,'0'0'69,"0"0"-69,0 0-110,0 0 45,0 0 44,92-28 21,-35 16 9,4-5-9,-1 0-13,-8 0-60,0-3-75,-16 4-114,-12 3-108</inkml:trace>
  <inkml:trace contextRef="#ctx0" brushRef="#br0" timeOffset="169663.7042">6070 10152 390,'0'0'313,"0"0"-276,0 0-37,0 0 0,4 113 38,8-32 24,3 29-20,3 6-13,-2-4 1,-2-18-5,-4-26-15,-1-17-9,-5-17 0,1-10 8,-2-4-8,0-3-1,-2-6 0,-1-6-11,0-5-6,0 0 1,-13 0-4,-11 0-96,-9-9-34,-7-8 71,-6-7-2,2-6-55,1-5 64,7 2 72,10 2 26,6 5 114,10 8 35,4 7-31,6 5-10,-2 2-2,2 4-48,0-2-50,2 1-34,17-3-8,8-2 8,8-1-13,20-2-104,-11 0-138,-8 1-366</inkml:trace>
  <inkml:trace contextRef="#ctx0" brushRef="#br0" timeOffset="170271.739">7294 10348 487,'0'0'90,"0"0"54,0 0-53,0 0-35,0 0-18,0 0-37,-46-73-1,27 69-23,-3 3-19,-4 1 2,-4 0 20,-3 8 14,0 6 5,0 5 1,-1 8 0,3 4-2,2 5 2,4 8 8,4 4-8,8 4 9,4 3-8,9-2 1,0-3-1,7-3 0,11-7-1,6-2 0,4-7-9,2-8 9,1-4-1,2-6 1,2-6 0,-3-7 1,2 0-1,-3-5 0,0-12-16,2-4-24,2-12-45,-5 3-67,-7 4-83</inkml:trace>
  <inkml:trace contextRef="#ctx0" brushRef="#br0" timeOffset="172367.8587">7961 10357 760,'0'0'110,"0"0"-110,0 0 0,0 0 28,-65 73-5,30-39-11,-2 2-6,-6 3-5,-2 0 0,-2-5-1,1 1-2,1-8-12,9-3-31,10-9-66,9-5-90,13-7-121</inkml:trace>
  <inkml:trace contextRef="#ctx0" brushRef="#br0" timeOffset="173041.8973">7733 10652 198,'0'0'130,"0"0"-80,0 0 55,0 0-19,7 97-10,-1-64-21,-2-2-33,4-5-14,1-2-8,1-9 0,-1-7-13,0-5-68,1-3-3,3-4 51,-3-14 1,2-3-70,-5-6-19,-4 4 60,-2 2 31,-1 3-28,0 4 48,0 6 10,0 1 111,0 5-17,0 2-68,0 0-25,0 0 0,2 4 51,9 7 10,-2 4-1,1 2-8,-2-1-8,0 0-8,-3-4-11,0-2-17,-4-5 0,-1-3 2,1-2 15,-1 0 23,2 0 19,0-8 13,2-11-81,3-6-7,2-8-13,7-3 14,6-3-4,2 4-13,4 3 7,2 4 4,-1 7 1,3 5-2,1 8 1,0 3-4,4 5-1,0 0-5,-1 10 12,-3 4-7,-5 3-2,-8 3 3,-3 0-3,-8-1 19,-7 0 15,-2 0-7,-6-2 13,-16 0 20,-4 0-4,-2-3-8,-5-2-13,2-5 3,4-6 15,1-1 23,6-3-21,6-14-4,4-8-32,10-8-61,11-27-53,14 7-59,1 3-83</inkml:trace>
  <inkml:trace contextRef="#ctx0" brushRef="#br0" timeOffset="173559.9269">8663 10181 871,'0'0'69,"0"0"-69,0 0-26,0 0 9,0 0 17,92-24 12,-57 23 6,-4 1-8,-4 0 0,-6 0-9,-7 5 6,-7 5-7,-1 2-2,-5 4 2,-1 6 10,-4 5 6,-12 6-4,-6 4-5,-2 2-7,1 1 0,0-4-14,6-5-37,6-5-40,8-9-63,9-14-61,17-3-4,2 0 27</inkml:trace>
  <inkml:trace contextRef="#ctx0" brushRef="#br0" timeOffset="173935.9484">9191 10287 65,'0'0'65,"0"0"-36,0 0-15,0 0 31,0 0 40,0 0 20,-52 85-38,15-44-25,-3 5-21,-4 0-3,-3 0 2,-2 0-7,-1-5 10,-1-2 10,1-2 2,5-4 2,4-6 27,12-8 18,6-5-14,10-7-20,9-2-6,2-5-42,2 0 0,5 0-31,16 0-24,10 0 55,13-9 0,7-4 1,4-2 0,2 1-1,-5-2 0,-4 4-10,-6-1-48,-8 4-10,-9-1-37,-8 3-15,-6 0 9,-7 0 39,-4-8 16,-4 0-106,-7 1-13</inkml:trace>
  <inkml:trace contextRef="#ctx0" brushRef="#br0" timeOffset="174183.9627">8915 10422 10,'0'0'237,"0"0"27,0 0-97,0 0-57,0 0-35,0 0-63,0 0 14,-31 126 40,25-36 8,3 7-48,2-15-13,-1-19-12,2-21 5,0-6-5,0 4-1,0 1 3,0 0-2,-1-11-1,-1-5-27,-3-9-9,3-7-15,-3-5-28,-1-4-40,0-1-45,2-14-159</inkml:trace>
  <inkml:trace contextRef="#ctx0" brushRef="#br0" timeOffset="174424.9764">9478 10040 963,'0'0'201,"0"0"-127,0 0-74,0 0-1,0 0-15,0 0-18,0 0-6,37 20-8,-15-8-57,-2 5-70,-2 12-46,-11-3-45,-7-2-54</inkml:trace>
  <inkml:trace contextRef="#ctx0" brushRef="#br0" timeOffset="174632.9883">9335 10449 479,'0'0'325,"0"0"-155,0 0-125,0 0 7,0 0-18,0 0-34,0 0 0,97-43-1,-45 23-38,0 3-37,-3 3-54,-1 11-72,-15 3-15,-13 0-40</inkml:trace>
  <inkml:trace contextRef="#ctx0" brushRef="#br0" timeOffset="174942.006">9503 10692 121,'0'0'150,"0"0"-50,0 0-47,0 0 54,0 0 7,0 0-55,0 0-39,20 1 14,-1-1-13,3 5-8,-1-2-3,1 6-8,-2 1-1,-5 5 0,-6 2 22,-2 7 30,-7 3-25,0 6-9,-7 3-4,-8 2 3,-6 0-17,0-4 8,0-5-9,3-11-26,6-8-13,1-10 9,5-3-67,-2-44-113,5 1-76,-2-5 2</inkml:trace>
  <inkml:trace contextRef="#ctx0" brushRef="#br0" timeOffset="175116.016">9504 10604 477,'0'0'215,"0"0"-114,0 0-75,0 0 16,0 0 39,-67 89-10,42-47-36,-2 5-24,-3 3-1,2-4-8,1-4 6,2-2-8,4-8-42,8-2-85,3-10-168,5-11-278</inkml:trace>
  <inkml:trace contextRef="#ctx0" brushRef="#br0" timeOffset="175483.037">9839 10473 814,'0'0'165,"0"0"-149,0 0-16,0 0-20,0 0 20,132-1 18,-66-7-5,7-3-13,-3-2-38,5 0-72,-20 4-112,-19 4-111</inkml:trace>
  <inkml:trace contextRef="#ctx0" brushRef="#br0" timeOffset="176239.0803">10006 10681 651,'0'0'103,"0"0"-102,0 0-1,-24 109 27,15-60-4,1 1-11,0-1-11,3-6 0,1-7 1,1-11-2,1-8 0,1-9 1,-2-7-1,3-1 13,0 0 6,0-9-19,0-14-9,0-10-95,10-6 62,6-5 18,4-1-18,4 2 13,4 4 16,-3 7 13,-1 8 14,-4 7 16,-6 7-8,-1 7-12,-2 3 2,-2 6-5,-2 11 0,2 5 19,-2 4-13,-4 1 3,-3 0-3,0-4 4,0-3-7,-3-4 1,-4-6 4,-2-6 7,1-3 3,-5-1-12,2-4-13,-3-15-14,0-8-9,0-7-6,1-10 1,2-7-14,1-16-23,0-20-34,4 6-44,3 8-37,3 17 41,0 24 139,0 6 136,0 6 76,1 13-87,2 7-110,5 3-9,6 17 5,10 7 41,3 11-20,10 6-9,4 6-9,1 5-8,4 5-4,-3 2-1,2 2 23,-3 2-7,-1 1 2,-5 1-17,-5-5-1,-3-3 6,-6-9-5,-4-6-1,-6-12-1,-2-5-1,-3-9-25,-2-5-35,-5 1-33,0-2-66,0-7-118</inkml:trace>
  <inkml:trace contextRef="#ctx0" brushRef="#br0" timeOffset="176488.0944">10599 10768 886,'0'0'157,"0"0"-121,0 0-35,0 0 19,-91 99-3,54-57-9,-3 1-7,3-3-1,-2-5-14,0-12-31,3-9-38,5-14-3,1-32-17,11-11-63,7-8-112</inkml:trace>
  <inkml:trace contextRef="#ctx0" brushRef="#br0" timeOffset="176668.1048">10365 10151 682,'0'0'191,"0"0"-110,0 0-81,0 0-15,0 0-21,0 0 17,51 105-23,-33-57-134,-3-4-450</inkml:trace>
  <inkml:trace contextRef="#ctx0" brushRef="#br0" timeOffset="177095.1291">10892 10280 443,'0'0'99,"0"0"40,0 0-89,0 0-38,0 0-5,0 0-6,0 0 14,85-29-14,-63 36 5,-4 12 10,1 8 1,-4 7 25,-6 6-9,-7 10 8,-2 6 5,0 8 16,-16 2-24,-3 1-21,0-5-8,2-8-8,4-8-1,4-12-34,6-12-54,3-10-68,0-12-64,11 0-16,-1-12 54</inkml:trace>
  <inkml:trace contextRef="#ctx0" brushRef="#br0" timeOffset="177539.1545">11036 10559 430,'0'0'183,"0"0"-45,0 0-77,0 0-16,0 0-45,0 0 6,0 0 8,82 17-4,-49-14-1,-1-3-5,-4 0-4,-4-1-52,-6-9-36,-9 0-42,-7 1 31,-2 2-10,-7 1-64,-12 4 94,-8-1 75,-6 1 4,-5 1 62,-1 1-15,0 0-12,0 0 50,-1 11-7,4 6-9,2 9 25,-2 4 20,2 9 7,7 0-18,3 3-35,8 2-19,10-1-26,6 1-10,0-4-2,16-4-10,5-6-1,7-7 1,6-4-1,4-8 7,4-6 12,3-5 6,4 0-25,2-10 0,2-8-41,14-9-41,-14 2-93,-11 3-143</inkml:trace>
  <inkml:trace contextRef="#ctx0" brushRef="#br0" timeOffset="177856.1728">11501 10662 641,'0'0'556,"0"0"-439,0 0-117,0 0-92,0 0 21,0 0 55,81-5 15,-29-3-24,4-3-47,-5-3-45,-2-4-74,-15 2-93,-15 4-58</inkml:trace>
  <inkml:trace contextRef="#ctx0" brushRef="#br0" timeOffset="178097.1864">11570 10450 127,'0'0'195,"0"0"60,0 0-53,0 0-67,0 0-30,0 0-95,0 0 5,-5 50-7,19-4 26,-2 10-16,0 9-9,-1-4-8,0-4 5,3-8-6,1-10-42,3-10-20,1-12-58,2-11-30,5-6-35,17-31 67,-5-3-50</inkml:trace>
  <inkml:trace contextRef="#ctx0" brushRef="#br0" timeOffset="178553.2126">12111 10472 3,'0'0'227,"0"0"-2,0 0-42,0 0-4,0 0-46,0 0-70,0 0-35,-48-22-27,21 24 1,-5 7-1,-2 4 1,0-1-2,1-5-34,2 0-9,1-7 8,4 0-4,3-16 10,0-9 6,5-7-26,2-9 4,4 2-2,2 3 24,5 7 23,2 12 63,2 5 18,1 10-16,0 2-22,0 0-8,0 3-29,6 15 0,13 14 27,11 21 16,9 27-11,7 22-22,-4 8-6,-3-5-3,-8-10-6,-7-14-1,-4-10 1,-4-15 1,-5-15-1,0-7 1,1-1 5,3 0-7,-4-2 0,3-11-2,-5-9-48,-3-3-46,3-8-58,-3 0-103,-2 0-63</inkml:trace>
  <inkml:trace contextRef="#ctx0" brushRef="#br0" timeOffset="178877.2312">12373 11021 1045,'0'0'183,"0"0"-59,0 0-91,0 0-16,0 0 5,0 0 4,0 0-11,0-3-15,0 3-2,-5 0-15,-5 12-28,-14 15-20,-41 52 17,4-4-77,-5 1-158</inkml:trace>
  <inkml:trace contextRef="#ctx0" brushRef="#br0" timeOffset="184470.551">12692 10394 97,'0'0'89,"0"0"-37,0 0-23,0 0 11,0 0-19,0 0-11,-52 7-10,40 2 1,-1 1 0,-2 3 11,-2 1 9,-2 3 10,-1 2 12,-3 3-24,-3 4-6,3 1-5,0 0-2,1-1 1,2 0 6,5-3 0,1 1 0,5-1-3,2 5 13,0-2 5,0 3 8,4 3-7,-2-1-12,1 2 13,-1 1-4,-2 1-1,1-1-3,-2-1-2,1-2 10,1-1-7,0-6-8,3-2-7,2-7-2,1-3-6,0-4 0,0-1-2,0-4-4,0 2 6,6-2 0,2 2 0,1 0 0,-1-1 0,5 1 0,-1 0 0,0 0 1,2 1-1,1-4 1,-2 2 0,-3-1 0,2-3 0,-4 0-1,-2 0-8,0 0-15,1 0-9,3-12-31,-2 2-73,-3 0-109</inkml:trace>
  <inkml:trace contextRef="#ctx0" brushRef="#br0" timeOffset="185219.5939">13234 10640 639,'0'0'67,"0"0"45,0 0-54,0 0-35,0 0 0,0 0 5,0 0-12,-66-38-15,54 38-1,-4 0-1,-2 4-6,-5 8 0,0 2 6,-4 2 0,3 3-1,0-4 1,3 1 1,2-3-1,5 0 1,4-2-7,2 1 1,5 3-5,3 1 1,0 3-6,3 3 9,12 3-1,7 0 7,3 0-8,10 0 8,-1-2-8,1 0-10,-4-2-21,-5 1-11,-5-3 4,-8-4-1,-9-3 11,-4-2 20,0-1 17,-10 1 6,-11 0 2,-3-2 5,-4-2 13,-3-1 19,-1-2-21,-1-3 13,2 0 19,4 0-26,3 0 15,8 0-18,8 0-27,8-12 0,8-3-104,9-2-228</inkml:trace>
  <inkml:trace contextRef="#ctx0" brushRef="#br0" timeOffset="186758.682">13984 10701 388,'0'0'85,"0"0"39,0 0-44,0 0-33,0 0-8,0 0-20,0 0 1,-69-19-1,62 19-13,-4 0-6,-1 7-8,-4 7 8,1 3 6,-3 3 6,2 2 2,0 1-7,3-1 2,2 1-8,0 0 1,3 4-2,2-1 0,-1 4 1,3 1-1,-1 0 0,2 1 0,0-1-1,0-2 2,2-4-1,-2-4 0,0-3 0,0-4 0,0-3 1,-2-5 14,2-2-1,-3-1 6,-1-1 12,-5 0-12,-1-2-10,-7 0-4,-2 0-4,-3-4 8,-1-8-9,-4-3 5,2-3-6,3-3-1,1-4-18,6-3-7,5-2-23,3-2-7,7-1-6,3 3 30,0 1 15,3 2 4,10 3 7,1 2-7,2 0 6,4 3 6,-1 4 0,1 0 0,-1 4 1,2 1 9,-3 3-2,3 7 2,0 0 7,0 0-2,0 5 5,1 7-2,-4 0 3,2 5-7,-3-3 0,0 3-5,-5 2 2,-1 1 0,-3 0-4,-3 5 1,1 2 0,-2-2 2,-3 1-8,1-1 1,-1-6-1,2 0-1,-1-4 0,2-3 0,-1 0 0,1-3-1,3 1 0,0-2 0,1 0-1,2 3 1,2-1 0,0 0 1,3-1 0,-3-1-1,0-3 1,-1-1-1,-1-2-18,-1 1 0,-4-3 5,3 0 2,-2 0 12,0 0-1,1 2 1,2 1-1,0 0 1,3 1 0,0 0 1,-1 1 0,-1-1 1,-3-2-2,-3-2 1,-2 2 0,0-2 0,-2 0 9,0 0-10,0 0 0,0 0-40,-2 0-81,-7 0-113</inkml:trace>
  <inkml:trace contextRef="#ctx0" brushRef="#br0" timeOffset="191445.9499">14683 10726 173,'0'0'110,"0"0"-22,0 0-46,0 0 20,0 0 4,0 0-23,-68-34-15,52 31-15,0 1 14,-3 2-14,-1 0-11,-3 2 9,-3 10 4,0 2-14,-1 8 11,0 2 1,3 3 10,5 1-15,3 3-6,8 0 5,5 0-6,3 2 0,0-3 2,3 1 3,7-1-5,4-3 8,-1-2-9,3-3 1,-1-4 0,2-3-1,-2-4 0,3-3 0,1-3-1,-1-4-35,0-1 20,0 0 0,-2 0-11,-2-1-15,-1-4-14,1-3-13,-3 3-50,-2-1-60</inkml:trace>
  <inkml:trace contextRef="#ctx0" brushRef="#br0" timeOffset="191955.9792">14825 10484 728,'0'0'155,"0"0"-128,0 0-27,0 0-14,0 0-14,0 0 20,0 0 7,72 26 1,-51-17 1,-6 0 0,-4 2-1,-6-4-8,-5 3-38,0 2 31,0 2 15,-11 3 12,-9 1-6,-4 0-5,-3 1 9,0-4-9,4 0 1,3-5-1,8-3 15,3-1 29,6-3-22,3-2-23,0 2-28,0 1 15,13-1-1,4 0 2,5-1 11,2-2-6,6 0 1,4 0-6,-1-6-14,0-1-17,0 4-77,-8 1-89,-9 2-105</inkml:trace>
  <inkml:trace contextRef="#ctx0" brushRef="#br0" timeOffset="192285.998">15169 10452 649,'0'0'167,"0"0"-165,0 0 22,0 0-21,0 0 54,60 76-8,-37-36-12,-3 7-1,-3 5-12,-4-1-4,-7 0-14,-6 2-5,0-3 11,-6 0-2,-12-4 1,-2-2-11,-6-3-22,1-4-46,-23 9-54,9-9-83,2-8-138</inkml:trace>
  <inkml:trace contextRef="#ctx0" brushRef="#br0" timeOffset="192588.0154">15606 11200 876,'0'0'211,"0"0"-106,0 0-83,0 0 13,0 0 5,0 0-40,0 0-3,-149 128-79,81-67-82,4-3-211</inkml:trace>
  <inkml:trace contextRef="#ctx0" brushRef="#br0" timeOffset="200809.4855">16233 10487 510,'0'0'45,"0"0"27,0 0-26,0 0 12,0 0 10,0 0-56,-13-11-12,13 19-41,0 13 27,0 8 14,0 9 1,1 4 10,-1 1-2,0-1-3,0-6-5,0-4-1,0-6 0,0-7 0,2-5-26,1-4-36,0 0-36,0-6-42,0-3-9,-2-1-12,1-4 13</inkml:trace>
  <inkml:trace contextRef="#ctx0" brushRef="#br0" timeOffset="201581.5297">16376 10467 137,'0'0'129,"0"0"-59,0 0-22,0 0 1,0 0-17,85-14-3,-65 25 8,1 5-18,-2 7-18,-5 5-1,-5 6 1,-4 3 6,-5 4-5,0 1 5,-10-4 3,-5-5-8,-1-6 8,-1-5 3,1-8 3,2-4 7,0-5-7,0-3-6,-2-2 0,2 0-10,-2 0 0,2-14-7,3 2-26,5-5-23,3 2 38,3 1-5,0 7-6,0 1 16,0 4 5,0 2-4,0 0 2,0 2 10,0 8 7,1 4 17,-1 4-2,0 3-9,0 4 20,-3-1 10,-6-1-31,-3-1 8,2-4-8,1-4 11,1-2 17,2-4 5,3-4-6,2-3-3,1 1-6,0-2-17,0 0-13,0 0-7,3 0-9,15-6-54,8-8 50,10-7 9,8-8-11,3-1-56,0-5 12,-3 2 5,-7 2-15,-7 6 18,-7 5 25,-10 7 27,-6 6 6,-5 5 68,-2 2 23,0 0-12,0 0 15,0 0-26,-2 0-45,-3 6-23,2 1 0,1 2-10,2 3-2,0-1 2,0 1 4,2 1 5,2-4-12,2-1-7,-1-3-6,-2-5-13,0 0 0,3 0-3,1-13 29,5-6-45,12-22-63,-6 5-6,-2-5-40</inkml:trace>
  <inkml:trace contextRef="#ctx0" brushRef="#br0" timeOffset="201813.543">16846 10328 54,'0'0'189,"0"0"-5,0 0-112,0 0-23,0 0-11,3 83 89,-2-7 6,-1 26-21,0 10-25,-11-3-23,-4-8-14,0-11-19,4-18-17,2-14-5,4-18-2,2-9-5,-2 3-2,2-1-14,2 1-44,1-10-72,0-7-72,0-9-26,6-4-41,-2-4-38</inkml:trace>
  <inkml:trace contextRef="#ctx0" brushRef="#br0" timeOffset="202162.5629">17413 10493 362,'0'0'496,"0"0"-375,0 0-76,0 0 1,0 0 66,0 0-24,0 0-53,-12 2-25,-7 14-3,-10 5-6,-6 9-1,-6 1 0,-2 2 0,3-4 0,2-3-26,5-6-39,7-6-41,11-9-66,7-5-66,8 0-52</inkml:trace>
  <inkml:trace contextRef="#ctx0" brushRef="#br0" timeOffset="202403.5768">17276 10539 512,'0'0'76,"0"0"-21,0 0 55,-9 109 5,0-63 27,1 7-55,-3 5-32,-1 4-15,1-1-8,-1-5-15,2-5-8,2-10-8,3-10-1,1-11-8,3-7-60,1-9-68,0-4-32,0-12-11,3-10 59,4-5-165</inkml:trace>
  <inkml:trace contextRef="#ctx0" brushRef="#br0" timeOffset="202776.5981">17314 10579 453,'0'0'75,"0"0"16,0 0-71,0 0-19,48-84 0,-28 67-1,0 6-6,-1 8-1,-3 3 6,-3 5 1,-1 18 23,-3 7 39,-2 7 6,-2 6 6,-5 6-5,0 1 6,0 6-18,0 3-17,-6 11-8,0-3-6,2 1-13,-1-4-4,2-10-9,2-1 6,-2-13-6,3-10-1,0-12 1,0-9-6,0-9-8,0 0-6,-5 0-12,-5-6 6,-9-12-90,-10-4-67,-26-23 33,3 7-12,4 3-99</inkml:trace>
  <inkml:trace contextRef="#ctx0" brushRef="#br0" timeOffset="202949.608">17085 11029 136,'0'0'239,"0"0"-4,0 0-38,0 0-24,0 0-67,0 0-51,0 0-55,-27-40-15,52 26 1,11-6 6,9-5-26,3-2-34,1 2-39,8-9-45,-8 9-76,-17 2-78</inkml:trace>
  <inkml:trace contextRef="#ctx0" brushRef="#br0" timeOffset="203120.6178">17335 10682 544,'0'0'151,"0"0"-41,0 0-57,0 0-8,0 0-42,0 0-3,0 0-7,2 70-2,-1-20-76,1-6-133,-2-8-104</inkml:trace>
  <inkml:trace contextRef="#ctx0" brushRef="#br0" timeOffset="203291.6276">17280 10968 393,'0'0'540,"0"0"-323,0 0-120,0 0-71,0 0-26,0 0-8,0 0-24,8 33-13,25-16-82,-4-5-99,-2-6-171</inkml:trace>
  <inkml:trace contextRef="#ctx0" brushRef="#br0" timeOffset="204081.6728">17649 10576 1051,'0'0'169,"0"0"-122,0 0-47,0 0 6,0 0-6,0 0-1,0 0-8,106-41-27,-81 37-22,-6 2-3,-8 2 6,-4 0 5,-5 6-5,2 2 39,-4 0 16,0 6 1,-4-1 16,-7 3-2,-2 2-4,-4 4-9,2-2-1,1 0-1,5-1-2,1-2 1,4 0-5,4-3-6,0 1 4,0-3 2,6-1-1,3 0 5,3 1 1,2 0-6,5 1 6,0 2 1,0-1 0,-1 2 0,-2 3 0,-6-1 1,-3 1-1,-5 1 1,-2 1 7,-2 2 1,-12-4 0,-6 0 4,-4 0-6,1-4 0,-1-3 3,1-7 0,-1-5 0,4 0-4,-2-3-6,3-14-59,2-4-52,5-4-116,5-1 29,4 4 71,3 7 127,0 6 6,0 6 68,0 3-2,0 0 33,0 0-15,0 10-54,9 8 20,10 6-5,5 6-20,6 2-18,3 1-7,4-3-4,2-5-1,2-4 6,0-5 5,1-3 59,-1-7-12,-3 0-39,-6-1-7,-3-4-13,-8 0-30,-3-1-24,-4 0-44,6-1-32,-2-9-34,-4-1-44</inkml:trace>
  <inkml:trace contextRef="#ctx0" brushRef="#br0" timeOffset="204741.7105">18080 10592 1020,'0'0'156,"0"0"28,0 0-126,0 0-26,0 0-24,0 0-8,0 0-53,21-7-23,8 7 59,1 0-16,0 8-57,-5 0-13,-10 2-10,-6 2-25,-9 0 2,0 2 77,-9 5 46,-14 2 13,-9 3 1,-4 3 0,-4-3 10,1 2 22,5-4 48,8-5 35,10-4-8,7-6-54,4-3-31,5-2-23,0 3-10,0-2 0,10 2-1,5-1 10,7-1-2,5-3 3,6 0 6,1-3-6,2-8-9,-5-1-7,-2-3-36,-7 0-34,-8 6-10,-7-2-2,-7 2 32,0 2-14,-11 3-5,-2 0 68,-2 3 17,2 0 68,2 1 56,2 0 45,5 0-26,-1 0-55,2 0-43,-3 10-28,-1 7 8,-1 5-5,2 3-7,2 3-2,-1 2-1,4-2-10,1-1 0,0-5 0,1-5-1,10-7-18,8-4-44,22-6-54,-1-14 7,-2-6-133</inkml:trace>
  <inkml:trace contextRef="#ctx0" brushRef="#br0" timeOffset="205417.7492">18678 10631 679,'0'0'151,"0"0"30,0 0-99,0 0-30,0 0-30,0 0-22,0 0-36,15 3 20,12 3 15,6-1-25,8-5-56,2 0-21,1-7-10,3-19-64,-12 3-81,-13 2-97</inkml:trace>
  <inkml:trace contextRef="#ctx0" brushRef="#br0" timeOffset="205762.7689">18863 10447 107,'0'0'182,"0"0"-87,0 0-78,0 0 18,-3 79 59,3-8-5,6 21-11,0 5-27,-4-14-18,2-17-12,-4-24-13,0-4-7,0 1 9,0 0-9,0-1 1,-9-12 11,-3-9 0,-8-6 0,-5-4-13,-5-5-8,-4-2 1,-2 0 7,0-7 0,6-6 19,7-2 26,12-4-18,7-2-4,4-5-23,22-10-25,16-6-24,14-6-7,6-2-47,5-3-58,15-17-1,-15 14-14,-13 8-45</inkml:trace>
  <inkml:trace contextRef="#ctx0" brushRef="#br0" timeOffset="206062.786">19289 10274 212,'0'0'214,"0"0"-63,0 0-93,0 0-15,0 0-42,0 0 0,0 0 28,0 124 5,2-46 11,2 21-15,1 7 8,0-4-15,-5-3 6,0-9-5,0-5 10,0-15-1,-2-15-13,0-18-10,1-7-4,-1 1-4,-1-3-1,2-1 5,-2-12-6,1-9-32,1-4-14,-2-2 3,-3-4 4,-9-32-165,3-2-100,-1-4-72</inkml:trace>
  <inkml:trace contextRef="#ctx0" brushRef="#br0" timeOffset="206542.8134">19112 10797 570,'0'0'131,"0"0"83,0 0-72,0 0-48,0 0-41,0 0-53,0 0-19,23-19-21,4 16 20,5 3-34,-2 0-41,-9 0-28,-2 11-4,-10 5 11,-7 1 49,-2 3 65,-3 2 2,-14 5 43,-8-1 30,-2 4-3,-3-2 13,2 1-14,1-3 10,7-3-12,3-3-24,6-5-24,2-2-12,6-1-7,2-3-7,1 1 5,0 1-8,0 5 9,0 4 0,1 2 1,1 3 0,-1 4 0,-1-1 1,0-1 7,0-6-2,0-7-4,0-9-1,0-2 14,0-3 1,6-11-3,8-13-13,6-12-25,6-13 2,8-18 9,9-20-24,8-17-34,4-5-54,-4 6-34,-16 30-51,-9 21-12</inkml:trace>
  <inkml:trace contextRef="#ctx0" brushRef="#br0" timeOffset="207211.8517">19557 10384 160,'0'0'300,"0"0"-135,0 0-77,0 0-71,0 0 8,0 72 30,0-25 4,0 9-22,-4 20-3,-4 21-4,-5 21-1,0 4-9,0-9 2,4-26 1,3-30-7,0-17-15,1-5 5,1-1-5,4 0 2,-2-5-3,1-8-33,1-12-40,0-6-12,0-3 23,0-1 14,0-18 31,0-7-91,3-12-32,3-11 42,4-6 30,1-6 17,1-3 25,2 3 26,0 7 83,0 8 48,-1 8 35,-4 7-13,3 7-66,-3 3-48,1 4-19,2 1-9,0 5-10,1 3-1,1 7-10,2 1 0,-2 0-14,0 4 0,-2 11 11,-2 2 11,-6 3 2,-4 0 2,0 4 11,-1 2 9,-13 1 17,-2 2-4,-4-1-16,-1 1-9,1-5-2,1-4-7,6-6-1,6-3-7,2-5-1,4-3-2,1 1-3,0 1 5,0-1 6,0 2 1,0-1 0,0-2 1,0 3 1,3 2 0,1 1 0,1 4 0,-2 3 0,1-1 8,-3 3-8,1-1 9,-2-3-8,3-5-2,5-5-43,21-13-94,0-12-61,0-8-200</inkml:trace>
  <inkml:trace contextRef="#ctx0" brushRef="#br0" timeOffset="208368.918">20296 10467 831,'0'0'263,"0"0"-207,0 0-56,0 0-19,0 0 19,-3 125 28,-1-32-8,-5 15-8,0-4-1,0-6-2,1-15-7,0-14 4,3-16-5,1-14 0,1-9 0,0 2 0,0-3-1,-1-3-8,3-10-19,-2-8-12,3-5-5,0-3 25,-6 0 19,0-10 0,-6-12-16,-5-8-43,-2-6 21,-6-6 25,-2-4 3,-3 0-16,1 2-11,5 5 21,2 8 16,5 11 55,4 4 5,5 9-3,5 2-18,3 2-10,0 2 0,0-3-8,2-2-21,11-7-8,7-2-3,3-1 9,0 3 1,-5 3-7,-4 5-2,-6 5-10,-5 0-16,-1 2 8,-2 12 28,0 7 24,0 6 3,-11 7 9,-5 2-7,-1 0-6,-1-2-11,5-6-11,4-9-1,8-5-9,1-10-72,13-4-30,17-7-2,13-15 52,12-11-45,8-9-68,4-3 24,-1 0 70,-4 3 19,-5 5 35,-6 6 23,-7 6 3,-10 4 32,-8 9 46,-13 7 11,-7 2-25,-6 3 35,0 0 4,-3 5-38,-13 12 11,-10 9 25,-5 6-7,-3 5-17,0 1-19,8-3-6,7-2-22,10-5-18,7-1-12,2-4-1,7-3-6,18-3 1,7-4 6,6-7 2,4-5-2,1-1-1,-3 0-22,-7-6-29,-6 0-49,-9 6-73,-9 0-130,-9 0-273</inkml:trace>
  <inkml:trace contextRef="#ctx0" brushRef="#br0" timeOffset="211404.0915">21258 10483 535,'0'0'224,"0"0"-154,0 0-55,0 0-14,0 0 33,0 0-13,-53 56-20,26-22 0,-3 4-1,-3 2 1,1-2-1,3-3 2,1-3-2,2-6-24,7-5-28,3-8-69,8-7-66,5-6-75</inkml:trace>
  <inkml:trace contextRef="#ctx0" brushRef="#br0" timeOffset="211621.1039">21130 10701 348,'0'0'80,"0"0"-14,0 0 44,1 109 15,1-64-40,2 6-30,1 0-24,1 1-17,-1-4-7,-1-4-6,2-8-1,-3-8-15,0-8-65,1-11-61,1-7-68,-2-2-86</inkml:trace>
  <inkml:trace contextRef="#ctx0" brushRef="#br0" timeOffset="211856.1174">21224 10730 415,'0'0'514,"0"0"-413,0 0-101,0 0-19,0 0 19,107-10 22,-44 1-7,10-1-15,3-5-8,-12 1-38,1-1-35,-13 5-27,-13 3-55,-13 5-29,-14 2-22,-12 0-18</inkml:trace>
  <inkml:trace contextRef="#ctx0" brushRef="#br0" timeOffset="212124.1328">21498 10449 58,'0'0'202,"0"0"37,0 0-29,0 0-73,0 0-59,0 0-70,0 0 17,-17 102 46,23-10-19,5 11 0,0-6-30,-2-21-11,-3-20-4,-2-13-1,-1-4-5,0 5 7,0 3-7,0 2-1,-1-8-25,-2-10-51,1-11-56,2-11-77,0-6-71,0-3-23</inkml:trace>
  <inkml:trace contextRef="#ctx0" brushRef="#br0" timeOffset="212328.1443">21430 10810 348,'0'0'189,"0"0"-59,0 0-13,0 0-14,-79-5-15,55 19-43,-4 6-35,2 4-10,4 4 0,2 3-25,7-3-59,10 4-54,3-8-85,0-8-26</inkml:trace>
  <inkml:trace contextRef="#ctx0" brushRef="#br0" timeOffset="212535.1563">21530 10724 789,'0'0'81,"0"0"-71,0 0 16,0 0 42,65 93-24,-39-59-30,0 0-7,3-1-7,-4-4-14,-2-1-67,-6 3-55,-7-4-115,-9-7-120</inkml:trace>
  <inkml:trace contextRef="#ctx0" brushRef="#br0" timeOffset="212742.1681">21370 11107 916,'0'0'193,"0"0"-31,0 0-121,0 0-16,0 0-25,0 0-42,0 0-9,98 0 38,-41-4-25,3-1-49,18 3-72,-19 2-118,-13-3-316</inkml:trace>
  <inkml:trace contextRef="#ctx0" brushRef="#br0" timeOffset="213355.2032">22273 10333 785,'0'0'127,"0"0"4,0 0-57,0 0-58,0 0-16,0 0-27,0 0 13,44 14 13,-16 2-7,-2 2-31,-2 2-41,-8-1-35,-10 5-30,-6 4 43,-4 3 2,-21 5 11,-5-3 25,-3-3 38,0-4 21,0-5 5,5-5 40,1-4 36,2 1 14,2-2 40,2 1 7,3-1-17,5-3-36,3 1-37,5-1-47,5 3 0,0 0-10,9 1 3,17-1-2,9-2-18,11-7-44,7-2 10,1 0-27,-1-15-43,0-7-31,-13 3-34,-15 2-62</inkml:trace>
  <inkml:trace contextRef="#ctx0" brushRef="#br0" timeOffset="213708.2233">22299 10672 183,'0'0'169,"0"0"16,0 0 11,0 0-50,0 0-87,0 0-59,0 0 0,-56 99 17,56-17-6,0 25-4,0 9-5,10-7-1,-2-15 8,-4-26-9,-2-15 0,1-14-9,-3-10-15,0 0-10,0-6-10,0-3 8,-8-12 20,-5-8 14,-7 0 2,-8-9-21,-3-13 21,-2-8 8,3-6 33,5-5-15,7-2 21,9-2 18,9 3-44,1 5-13,22 0-8,9 2-28,10-1-24,7 2-23,22-10-65,-13 9-91,-9 5-170</inkml:trace>
  <inkml:trace contextRef="#ctx0" brushRef="#br0" timeOffset="213948.2371">22656 10621 882,'0'0'123,"0"0"-123,0 0-40,0 0 40,-15 93 18,6-46-10,0 6-8,0 0 0,6-3-36,3-12-71,0-9-37,2-21-77,11-8-59,1-3 90</inkml:trace>
  <inkml:trace contextRef="#ctx0" brushRef="#br0" timeOffset="214300.2572">22865 10519 126,'0'0'102,"0"0"-95,0 0 28,0 0 37,0 0 26,0 0-4,37 92-6,-34-66-29,-3 1-24,0 2-11,-3 4-8,-15 2-6,-4 1-1,-8 3-3,-2-4-6,1-1-6,1-6 4,3-6 2,8-5 29,7-8 79,4-5 19,6-3-35,0 2-32,2-3-28,0 0-17,0 0-15,0 0 0,0 0-25,10 0-59,6 0 25,4 0 37,7 0 2,1 3-45,7-1-75,-7 1-122,-10-3-286</inkml:trace>
  <inkml:trace contextRef="#ctx0" brushRef="#br0" timeOffset="214507.2691">22602 11257 848,'0'0'138,"0"0"-71,0 0-37,0 0-12,0 0-18,0 0-1,0 0-30,19 48-57,4-35-49,9-4-74,24-9 0,-7 0-9</inkml:trace>
  <inkml:trace contextRef="#ctx0" brushRef="#br0" timeOffset="214700.2801">22977 11255 5,'0'0'245,"0"0"-39,0 0-69,0 0-24,0 0-12,86 0-22,-68 14-24,-4 6-6,-3-1-16,-3 3-9,-5 2-7,-3 2-11,0 2-6,-11 6-14,-36 17-53,3-5-105,-3-9-325</inkml:trace>
  <inkml:trace contextRef="#ctx0" brushRef="#br0" timeOffset="216515.3838">2774 11771 615,'0'0'81,"0"0"-49,0 0-31,0 0 12,0 0 21,0 0 0,0 0-13,0 0-5,0 0-3,0 0-3,0 0 2,0 0-1,0 0 5,0 0 6,0 0-2,0 0-4,0 0-6,0 0-3,0 0-7,0 0 0,0 0 0,0 0-1,0 0-2,0 0 2,0 0-6,0 0 5,0 0-6,0 0 6,0 0-5,0 0 7,0 0 0,0 0 0,0 0 0,0 0-1,0 0-6,-1 2-3,-4 5-5,-6 10 5,-5 9 9,-4 11 1,-7 12 0,-9 18-1,-12 21 1,-8 15 0,2-10 1,11-18 5,16-27-6,11-17 0,2-7-1,7-7-60,7-14-63,25-28-53,13-17-21,1-8-96</inkml:trace>
  <inkml:trace contextRef="#ctx0" brushRef="#br0" timeOffset="216832.4021">2834 11748 484,'0'0'82,"0"0"-21,0 0-58,0 0-3,0 0-18,0 0 18,0 0 28,60 63 28,-38-19 39,2 19-22,-3 0-27,-3 4 14,-5 3-19,-4-13-19,2-2-11,-4-9-9,-2-10 5,-1-9-7,-2-8 0,-2-5-13,0-3-37,0-3-40,0-2-20,-14-6-20,-1 0-74,-1-6-66</inkml:trace>
  <inkml:trace contextRef="#ctx0" brushRef="#br0" timeOffset="217054.4147">2654 12048 424,'0'0'269,"0"0"-187,0 0-82,0 0-19,0 0 19,0 0 3,0 0 16,114 0-9,-66 0-10,15-4-68,-12-1-165</inkml:trace>
  <inkml:trace contextRef="#ctx0" brushRef="#br0" timeOffset="217928.4647">3532 11855 770,'0'0'166,"0"0"-1,0 0-122,0 0-43,0 0-12,0 0 1,0 0 9,-52 70 2,27-29 0,2 3 0,-1-3-26,7-4-34,3-7-33,8-7-50,2-9-79,4-9-87</inkml:trace>
  <inkml:trace contextRef="#ctx0" brushRef="#br0" timeOffset="218482.4963">3622 11960 137,'0'0'342,"0"0"-274,0 0-54,0 74 2,0-36 19,0 2 10,0 3-28,0-2-10,3-7-5,0-3-1,1-10-1,2-10-1,4-5-14,4-6 15,8 0 15,8-3 11,8-11-13,2-1-2,3 0-11,-1-2 0,-5 3-9,-3-3-8,-8 0-12,-5 1 1,-5-1 10,-7 0 16,-6-2 1,-3 2-14,0 1-2,-14 2-10,-9 1-15,-4 1 6,-6 5 13,-3 0 10,-2 3 8,1 1 5,6 3 1,6-3 66,10 3 44,5 0 1,8-3-37,2 2-69,0-2-6,6-2-9,11-2 2,8-6 7,6-1 11,7-2-9,-2 0 5,2 2-7,-5 3 0,-3 1-2,-4 5-18,-6 1-26,-7 1-45,-5 3-7,-5 0-14,-3 0-22,0 0 58,-6 0 37,-5 0-157</inkml:trace>
  <inkml:trace contextRef="#ctx0" brushRef="#br0" timeOffset="218694.5086">3963 11710 551,'0'0'93,"0"0"-63,0 0 16,0 0 52,-34 97 6,13-32-23,-7 25-27,-9 21-25,-5 6-3,5-19 0,7-27-19,13-27 0,3-11-7,0-4-38,2 3-61,-1-8-117,7-13-191</inkml:trace>
  <inkml:trace contextRef="#ctx0" brushRef="#br0" timeOffset="220610.6182">4375 12056 722,'0'0'120,"0"0"-74,0 0-46,0 0 0,0 0-16,0 0 15,93-34-6,-43 17 5,4 1 1,0 2 1,-9 1 0,-7 4-14,-10 3-45,-8 1-26,-5 5-41,-8 0-43,-4 0-44</inkml:trace>
  <inkml:trace contextRef="#ctx0" brushRef="#br0" timeOffset="221058.6438">4487 11754 401,'0'0'293,"0"0"-133,0 0-135,0 0-25,0 0-17,0 0 17,-1 82 17,21-5 42,12 24-18,7 8-15,-4-18-6,-5-26-11,-6-25-1,-3-9-8,1 2-1,1-4 1,-3-2 0,-6-11 0,-5-7 0,-5-5 0,-4-2 7,0 0 6,0-2 0,0 0-12,-3 3-1,-16 0-3,-11 1-43,-8 1 20,-5-5 14,-5 0 5,5 0 7,2-3 0,5-6 2,12 1 34,6 1 13,8-3 8,8-2-14,2-5-43,13-7-40,17-7-25,11-5-13,35-5-43,-9 10-73,-11 11-109</inkml:trace>
  <inkml:trace contextRef="#ctx0" brushRef="#br0" timeOffset="221538.6713">5419 11939 651,'0'0'329,"0"0"-144,0 0-86,0 0-14,0 0-15,0 0-22,0 0-16,-43-48-25,30 44-7,-1 3-15,-7 1-18,-1 0-32,-6 10-5,-4 12 31,-1 7 14,0 8 11,2 7 5,6 4 9,7 5-7,6 0-5,11-5-1,1 0 2,7-10-4,15-6 2,5-7 0,3-7 3,1-6 9,0-6-8,-2-4-12,-4-2-4,-2 0 9,-7-5 3,0-4 2,-2-2-1,-2 1-18,-2-7-30,-5 5-68,1 1-139</inkml:trace>
  <inkml:trace contextRef="#ctx0" brushRef="#br0" timeOffset="222066.7014">6114 11763 980,'0'0'149,"0"0"-22,0 0-92,0 0 14,0 0-11,0 0-35,0 0-3,-61 45-1,31-13-10,-3 7 9,-3 0-14,1-1 0,1-3-12,4-4-15,7-7-30,4-6-40,9-7-57,8-7-94,2-4-67</inkml:trace>
  <inkml:trace contextRef="#ctx0" brushRef="#br0" timeOffset="222263.7127">5896 12025 428,'0'0'170,"0"0"-118,0 0-38,0 0 44,0 0 21,32 87-12,-19-45-25,2 0-26,-1 0-9,-1-4-2,0-9-5,0-7-39,0-12-79,-1-10-96,7-15 86,-2-11 25,-4-4-148</inkml:trace>
  <inkml:trace contextRef="#ctx0" brushRef="#br0" timeOffset="222726.7392">6092 12096 123,'0'0'226,"0"0"-86,0 0-66,0 0-11,0 0-18,0 0-22,0 0 7,9 62-4,1-41-13,-1-2-7,-3-4-5,0-5-1,-3-6 0,1-3-1,-1-1-9,-1 0 3,3-1 7,2-15 9,5-5 11,3-9-7,6-4-5,2-4-7,3 1 1,4 5-2,1 3 0,3 6 0,1 6-1,-1 3-6,0 8 6,1 2 1,-1 4 0,-3 0 1,-2 4 0,-4 6 8,-1 6-9,-7 1 0,-1 4-8,-7 3 8,-5 2 0,-4-2 7,0 2-1,-4-3 4,-8-6 6,-3-4 15,0-6 26,-3-4-2,0-3-25,-3 0-13,-1 0 6,4-11-8,2-5-15,8-4-13,8-22-78,0 5-143,4 0-134</inkml:trace>
  <inkml:trace contextRef="#ctx0" brushRef="#br0" timeOffset="223507.7839">7103 11615 985,'0'0'55,"0"0"-55,0 0-137,0 0 98,66 74 26,-21-33-73,-7-8-133,-8-4-97</inkml:trace>
  <inkml:trace contextRef="#ctx0" brushRef="#br0" timeOffset="223866.8043">6997 11952 831,'0'0'204,"0"0"-105,0 0-96,0 0-3,0 0-46,0 0-28,0 0 60,99 0 12,-59-5-6,-4 0-17,-9 2 2,-8 0 13,-6 3 8,-5 0-8,-5 0-30,-2 7 6,-1 9 34,0 6 43,-9 8 28,-8 5 5,-3 4-15,-4 2-15,-1-2-12,3-3-20,4-9-13,7-8-1,8-8-43,11-11-122,14-4-91,2-13-58</inkml:trace>
  <inkml:trace contextRef="#ctx0" brushRef="#br0" timeOffset="224294.8288">7434 12001 309,'0'0'232,"0"0"-157,0 0-27,-45 89 33,22-53-21,-4 3-28,0 0-22,-3-3-9,-4-3 11,-2-1-1,-9-1 7,-4-3 13,-5-1 20,1-4 2,3-4-22,4-4-7,10-3 14,11-5-6,10-2 1,6-5 6,8 3-39,1-3-7,0 0-18,12 0-18,13 0-6,14 0 44,13-3 5,12-5 6,5-1 2,3 0-7,0 1 0,-7 0 0,-1 3 0,-11 1 0,-8-1-1,-9 3 1,-12-1 0,-11 1-1,-7 1 0,-4 1-13,-2 0-16,0 0-52,0 0-94,-9 0-140</inkml:trace>
  <inkml:trace contextRef="#ctx0" brushRef="#br0" timeOffset="224776.8564">7864 11567 1048,'0'0'143,"0"0"-109,0 0-34,0 0-18,0 0-14,0 0 5,0 0 17,109 45-67,-57-17-86,-10-4-120,-14-4-223</inkml:trace>
  <inkml:trace contextRef="#ctx0" brushRef="#br0" timeOffset="224993.8689">7891 11989 1020,'0'0'149,"0"0"-149,0 0-25,0 0 7,0 0-7,0 0 19,116-25-41,-50 1-82,-10 6-222,-13 5-217</inkml:trace>
  <inkml:trace contextRef="#ctx0" brushRef="#br0" timeOffset="225309.8869">8062 12237 879,'0'0'152,"0"0"-152,0 0-5,0 0-2,0 0 6,0 0 1,80 10 0,-48 3 7,-5 5-7,-6 4 0,-5 8 0,-10 6 1,-6 4 6,0 4 3,-13 1 2,-8-3 5,0-3-2,1-8-5,0-9-10,2-6-6,1-10-55,-2-18-54,5-14-168</inkml:trace>
  <inkml:trace contextRef="#ctx0" brushRef="#br0" timeOffset="225513.8985">8112 12137 538,'0'0'171,"0"0"-65,0 0-35,-66 87 61,39-40-57,-3 7-36,0 4-20,2 2-12,1-2-7,6-3-46,-1-1-60,8-10-150,2-18-376</inkml:trace>
  <inkml:trace contextRef="#ctx0" brushRef="#br0" timeOffset="226074.9306">8627 12105 1016,'0'0'219,"0"0"-134,0 0-85,0 0-27,0 0-8,0 0 26,127 0 9,-58-7 0,8-6-18,-12-1-86,11-6-71,-21 6-131,-18 3-338</inkml:trace>
  <inkml:trace contextRef="#ctx0" brushRef="#br0" timeOffset="226575.9593">8747 12250 124,'0'0'868,"0"0"-797,0 0-71,0 0 0,-27 89 0,18-40 14,2 4-13,5-3 0,2-6-1,0-11-32,0-11-10,0-11-36,5-9-30,5-2-29,0-13 83,4-13 41,4-10-33,3-5-6,-2-2-13,0 2-10,2 7 48,-6 9 27,2 8 0,-5 7 20,-2 8 26,2 2 2,3 0 12,0 12-5,-3 7-3,1 4-14,-7 5-21,-3 1-1,-3 0 1,0 0 3,-6-2-4,-9-2-3,2-4 0,-3-5-3,2-5-4,1-7 4,1-4 10,-1-4-20,1-18-35,1-14-41,1-10 9,-1-45-5,5 12-91,1-1-98</inkml:trace>
  <inkml:trace contextRef="#ctx0" brushRef="#br0" timeOffset="226789.9715">8838 11834 324,'0'0'231,"0"0"-19,0 0-133,0 0-66,0 0-12,0 0 61,81 84-1,-34-23-25,16 21-13,12 19-13,6 4 2,-3-3-11,-8-9 5,-13-10-6,-12-13-12,-13-12-30,-9-15-24,-7-7-31,-2 1-20,-2 1-10,-1-8-22,-8-15-41</inkml:trace>
  <inkml:trace contextRef="#ctx0" brushRef="#br0" timeOffset="227042.986">9494 12313 605,'0'0'523,"0"0"-419,0 0-74,0 0 6,0 0 28,-104 67-29,66-39-22,-3 3-10,-4 2 1,-5-4-4,-1-2-30,-3-7-24,-1-6-37,-5-20-57,11-14-83,10-15-173</inkml:trace>
  <inkml:trace contextRef="#ctx0" brushRef="#br0" timeOffset="227242.9974">9044 11754 599,'0'0'252,"0"0"-252,0 0-21,0 0 21,0 0 28,76 86-28,-37-26-3,-7-10-94,-5-4-252</inkml:trace>
  <inkml:trace contextRef="#ctx0" brushRef="#br0" timeOffset="228102.0467">9748 11967 1045,'0'0'205,"0"0"-180,0 0-25,0 0 0,0 0-26,0 0 25,113 6 0,-55-7 1,4-9-51,-4-2-27,-8 1-46,-12 5-69,-15 6-58,-10 0-20,-10 0 45,-3 7 173,-7 3 53,-9-4 0,-5-2 58,-3 0 46,1-4-6,1 0 16,3 0-11,5 0 8,6 0 23,3 0-26,4 3-70,-2 13-37,0 11 19,-2 14 45,2 23 6,0 22-36,3 16-5,0-8-14,0-16-10,1-27-6,6-15 0,-1-2-16,0-1-41,1-8-70,4-20-72,-4-5-91,-2-8-9</inkml:trace>
  <inkml:trace contextRef="#ctx0" brushRef="#br0" timeOffset="228310.0585">9964 12261 811,'0'0'224,"0"0"-150,0 0-60,0 0-14,0 0-23,0 0 1,0 0 22,95 0 0,-53 0-30,-4-7-25,-1-3-42,-9-4-62,-10 2-77,-10 4-50</inkml:trace>
  <inkml:trace contextRef="#ctx0" brushRef="#br0" timeOffset="228560.0729">9807 12282 310,'0'0'293,"0"0"-94,0 0-108,-40 93 28,39-51-32,1 6-37,2 2-24,18-3-11,4-5-2,3-9-12,3-6-1,4-8 1,2-6 5,1-8 3,3-5 21,3 0-18,4 0-12,2-4-27,24-8-70,-13 4-140,-8-1-360</inkml:trace>
  <inkml:trace contextRef="#ctx0" brushRef="#br0" timeOffset="228913.0929">10505 12237 1094,'0'0'152,"0"0"-111,0 0-41,0 0-32,0 0-14,0 0 34,126 10 12,-62-5-6,1-3-49,-5-2-56,-7 0-64,-15 0-72,-16 0-116</inkml:trace>
  <inkml:trace contextRef="#ctx0" brushRef="#br0" timeOffset="229155.1069">10642 12105 644,'0'0'160,"0"0"-128,-2 74 53,2-25 12,0 19-19,0-1-37,9 0-25,4 0-15,4-16 1,5 2-2,5-17-20,4-16-50,6-20-60,38-40 2,-11-15-14,-3-9-161</inkml:trace>
  <inkml:trace contextRef="#ctx0" brushRef="#br0" timeOffset="229538.1288">11254 12094 290,'0'0'290,"0"0"-89,0 0-38,0 0-24,0 0-80,0 0-37,0 0-16,-48 40-4,16-12-1,-4 1-1,0-2-13,0-4-35,6-7-24,2-7-18,3-6 4,8-3 3,0-7-22,-4-34-68,6 4-51,2-6-43</inkml:trace>
  <inkml:trace contextRef="#ctx0" brushRef="#br0" timeOffset="229584.1313">10855 11775 209,'0'0'377,"1"5"-270,5 12-99,5 16 85,6 23 44,10 27-4,5 30-48,0 12-1,0 3-29,-2-8 0,-1-8-24,0-2-18,-1-10-7,-3-20-6,-3-20 0,-6-21-27,0-5-50,4 12-48,-4-7-77,-3-8-175</inkml:trace>
  <inkml:trace contextRef="#ctx0" brushRef="#br0" timeOffset="232961.3245">12427 12005 515,'-11'0'100,"-1"6"-50,-3 1-35,-3 3 32,-2 1 21,0 5-29,-1 0-17,1 3-12,-2 3 10,-1 4 12,-1 7-2,-3 6-4,2 3-7,2 3 6,2 2-11,5-2-7,5-1-7,5-2 0,6-3-1,0-5 1,2-1-7,9-2 5,2-1-6,5-1 0,0-2-25,1 1-22,5-3-27,12 7-37,-6-8-88,-3-6-73</inkml:trace>
  <inkml:trace contextRef="#ctx0" brushRef="#br0" timeOffset="233659.3644">12975 12032 720,'0'0'121,"0"0"-18,0 0-71,0 0 5,0 0 2,0 0-14,-78 85-8,51-42 6,-3 3 2,0 5 1,-1 0-4,0-4-2,1-1-10,4-8-8,4-9-1,4-6 0,6-8 0,7-6-1,2-3-35,3-4-33,0 3-57,0 0-23,0 4-47,6-3-42,0-1-50</inkml:trace>
  <inkml:trace contextRef="#ctx0" brushRef="#br0" timeOffset="234048.3867">12947 12026 783,'0'0'214,"0"0"-195,0 0-19,0 0 0,0 0 8,14 100 43,0-25-12,7 20-4,0 2-15,-1-15-7,-7-20-4,-1-23-9,-3-6 0,1 1 0,1-4-12,1-2-43,-2-11-55,1-11-51,-2-4-91,-6-2-113</inkml:trace>
  <inkml:trace contextRef="#ctx0" brushRef="#br0" timeOffset="234281.4">12780 12389 504,'0'0'501,"0"0"-328,0 0-92,0 0-49,0 0-32,0 0-20,0 0-18,55-3 32,-7 8 6,6 1 0,5-3-36,21-3-63,-15 0-100,-11 0-194</inkml:trace>
  <inkml:trace contextRef="#ctx0" brushRef="#br0" timeOffset="235617.4764">13703 12104 354,'0'0'114,"0"0"-80,0 0-32,0 0-2,-91 64 13,71-36 0,2 0 0,4 2-5,2-1 14,1 1 8,3-2-1,2 0 7,1 0 16,2 1-13,0 0-4,2 1-18,-2 1-4,3 1-6,-1 1-5,-1-1 6,0-2-7,-2-2-1,1-7 12,-1-6-11,-3-4 8,0-3 3,0-2 1,-5-3 1,-3-3-5,-6 0-2,0 0-6,-7-11 14,-2-4-8,-3-6-7,-1-1-1,-1-4 0,3-1-24,6-2-10,9-1-14,7 1 2,9 1-10,1-2 11,9 2-7,12-3 11,4-1 12,2 3 1,-1 1 17,-3 5 11,-2 3 1,-7 8 1,-1 3 9,-6 6 6,3 3-2,-2 0 19,4 13 15,0 7 8,5 5-5,2 2-18,-1 2-14,3 2-6,1 1-12,2 0 6,0 1-6,3-2 5,-3-2-5,-1-2 0,-3-3-1,-2-3 0,-3-2 0,0-4 0,-5-2 0,-1-4 0,0-4-1,-5 0 1,-1-4 0,-3 0 1,2 1-1,-2-1 0,0 3 2,1 0-1,1 3 0,-1 2 0,1-1-1,4-1-16,0 0-40,2-4-57,8-3-53,-2 0-36,-1-11-60</inkml:trace>
  <inkml:trace contextRef="#ctx0" brushRef="#br0" timeOffset="236637.5348">14375 12336 183,'0'0'110,"0"0"13,0 0-73,0 0 31,0 0-23,0 0 4,-93-58 16,71 47-35,-3 5-17,2 0 9,-1 3 25,2 3-24,1 0-20,0 12-16,-1 9 0,-2 7 6,0 6 2,4 5 11,3 5-9,8 3-3,4 1-6,5 0 11,0-3-6,8-1-5,7-4 6,1-3-6,3-7-1,1-7 0,4-6 0,2-8-1,4-8-37,3-1-21,5-8-12,16-17-36,-9 1-63,-7 3-81</inkml:trace>
  <inkml:trace contextRef="#ctx0" brushRef="#br0" timeOffset="237262.5706">14594 12005 639,'0'0'335,"0"0"-268,0 0-67,0 0-42,0 0 6,0 0 30,0 0 4,49 32-11,-38-18-9,-5 3-8,-5 0 21,-1-1 9,0 3-1,-12-2-11,-6 1-9,-1-2 5,-6-3-3,1-4 12,-2-1 5,4-2 1,2-3 1,7-2 18,6-1 34,5 0-21,2 0-31,0 0-32,16 0-51,7 0 55,4 0 22,7-4 6,-1 1 0,-1 0 0,0 3 0,-4 0 1,-4 0 0,-4 3-1,-6 6-1,-5 2 1,-4 5 5,-5 1 5,0 2 22,-6 1 26,-10 0-6,-4 0 4,-2-1-11,-4-2-12,1 0-10,0-3-17,3-3-6,1-3-33,11-8-35,3 0-85,7 0-122</inkml:trace>
  <inkml:trace contextRef="#ctx0" brushRef="#br0" timeOffset="237531.5859">14955 12180 546,'0'0'31,"0"0"63,0 0 24,70 78-5,-46-40-30,3 5-29,-7 6-22,-7 4-12,-6 1-6,-7 4-1,0 1 0,-17 0-4,-9-4 3,-8-1-12,-4-4-8,-8-6-54,-21-1-68,9-10-79,6-15-300</inkml:trace>
  <inkml:trace contextRef="#ctx0" brushRef="#br0" timeOffset="237961.6106">15288 12772 1149,'0'0'124,"0"0"-93,0 0-30,0 0-1,0 0 24,0 0-15,0 0-9,-5 7-36,5-3-53,0 12-77,-3-4-28,-5 1-300</inkml:trace>
  <inkml:trace contextRef="#ctx0" brushRef="#br0" timeOffset="239753.7131">2274 13193 811,'0'0'230,"0"0"-220,0 0-10,0 0-58,0 0 42,0 0 16,-35 112 10,19-55 14,-4 4 0,1 4-16,-2-2 1,0-2-3,-1-6-5,5-9 9,1-9-10,5-8 0,4-6-62,4 0-90,0-6-99,3-7-111</inkml:trace>
  <inkml:trace contextRef="#ctx0" brushRef="#br0" timeOffset="239977.7259">2188 13609 622,'0'0'227,"0"0"-227,0 0-48,0 0 28,0 0 18,86 41 1,-54-33 1,14-4-69,-7-3-113,-7-1-58</inkml:trace>
  <inkml:trace contextRef="#ctx0" brushRef="#br0" timeOffset="240259.742">2658 13246 811,'0'0'114,"0"0"-113,0 0 0,0 0 33,-22 112 7,5-62-12,-5 4-5,0 4 4,-5-3-12,0-4-6,0-1-4,-1-5-4,2-7 6,6-11-8,4-8-16,6-8-8,5-7-31,5-4-18,0 0-23,0-7-37,14-23-55,7-3-170</inkml:trace>
  <inkml:trace contextRef="#ctx0" brushRef="#br0" timeOffset="240461.7535">2480 13679 137,'0'0'147,"0"0"38,0 0-6,0 0-17,86 27-11,-56-6-45,2 4-44,3 2-32,-1-4-19,-3-3-9,-2-5-2,-2-6-32,-4-9-70,9-7-80,-9-13-56,-6-3-172</inkml:trace>
  <inkml:trace contextRef="#ctx0" brushRef="#br0" timeOffset="240687.7664">2985 13098 667,'0'0'565,"0"0"-565,0 0-26,0 0-10,0 0 17,0 0 19,0 0 1,65 78-1,-44-53-39,-4 0-20,-4 0-67,-7-1-20,-6 1 3,-4 7-8,-14-6-38,-5-1-100</inkml:trace>
  <inkml:trace contextRef="#ctx0" brushRef="#br0" timeOffset="240897.7785">2859 13531 446,'0'0'149,"0"0"-90,0 0 29,0 0 10,-1 98-14,2-54-37,9 7-29,0 4-8,3 0-9,-2-3-1,-3-7 0,3-8-39,-5-11-53,2-12-74,-3-7-74,0-7-51</inkml:trace>
  <inkml:trace contextRef="#ctx0" brushRef="#br0" timeOffset="241428.8089">3021 13529 472,'0'0'145,"0"0"-144,0 0 19,91-4 28,-51-3-12,6 0-16,1 1-4,0-3-9,-2 2-6,-2 2 0,-6 4-1,-5 1 6,-7 0-4,-8 5 15,-6 7-2,-6 5-2,-5 3-2,0 9 7,-3 5-1,-13 1-4,-2 3-7,-6-2 1,-2-2-6,-2-3 7,-3-2-7,-2-2 6,-3-3-6,3-6-1,0-5 1,5-7 11,1-6-11,4 0 8,-1-11-9,3-10-20,0-5-8,5-7-8,2-2 3,5 0 31,2 4 2,2 8 26,4 7 11,1 10 7,0 3-18,0 3-7,0 0-5,0 7-13,4 8 11,6 8 20,1 5-16,-2 7-6,0 2-9,0-4-1,-3-4 0,0-7-50,-1-5-57,-1-9-55,5-8-70,-2-14-19,-2-8 37</inkml:trace>
  <inkml:trace contextRef="#ctx0" brushRef="#br0" timeOffset="241638.8208">3207 13556 552,'0'0'179,"0"0"-149,0 0 70,15 137 34,-8-37-23,1 12-31,-3-1-21,-2-9-17,-2-18-3,1-14-23,0-20-7,1-14-8,0-6-1,2 0-36,1 10-84,0-6-136,-3-14-367</inkml:trace>
  <inkml:trace contextRef="#ctx0" brushRef="#br0" timeOffset="242622.8772">3981 13118 902,'0'0'117,"0"0"-115,0 0-2,0 0-57,0 0 37,0 0 18,81-37 2,-38 34 0,-3 3 0,-2 0 0,-8 3-26,-8 8-26,-10 3 7,-5 3 25,-7 3 20,0 5 2,-13 5 11,-7 4-5,-5 2-8,-4-2 1,-1 0 6,1-1-6,2-2-1,2-5 19,8-2 6,3-7-1,7-5-1,4-1-23,3-4-9,0-1-1,5-1 2,9-1 0,3-2 6,6-2 1,1 0 1,3 0 0,1 0 1,-1-2 0,-2 1-1,-4 1 1,-6 0 0,-4 0-1,-6 3-9,-2 5 7,-3 4 2,0 3 12,-8 7 1,-9 3-4,-2 2-8,-4 0 7,-3-2-6,0-3 8,1-5-9,1-4 7,7-7 3,2-6 8,9 0-19,3-12-6,3-15-60,3-8-37,14-6 4,4-4-13,1 3 0,0 7 56,-4 6 56,-1 9 8,-4 6 63,0 7 20,0 4 10,1 3-16,1 3-3,3 16-4,0 9 2,4 11-25,-1 13-12,-2 17-2,-2 19-14,-11 16 11,-6 5-18,0-18 2,-15-25 4,0-23-9,2-7-2,-5-1-4,-1 1-2,-1 0-6,1-11-3,2-6-19,-2-10-36,3-9-89,4 0-217</inkml:trace>
  <inkml:trace contextRef="#ctx0" brushRef="#br0" timeOffset="243495.9271">4918 13239 1094,'0'0'199,"0"0"-183,0 0-16,0 0-61,0 0 35,0 0-18,0 0-6,-7-17 35,24 27 15,3 2 0,-1 2-9,-4 1-20,-7 0 12,-2 2 15,-6 2 2,0 4 0,-11 5-5,-7 2-26,-4 3-19,-1-1-15,-2-4 5,3-4 21,4-9 26,6-7 13,6-4 27,4-4-14,2 0-13,0 0-61,9 0-31,8-1 64,1-5 27,3 1 0,-3 2 1,-1 0 0,-2 3 6,-3 0 3,-4 0-3,-4 0 2,-2 0 12,-2 0-4,0 3-4,0 7-1,0 4 8,-5 7 4,-8 5-11,-5 6-2,-2 2-4,-4-1-6,1 0 2,2-6-1,3-5 12,5-8 23,7-6 3,1-3-17,5-3-21,0-2-1,0 0-23,0 0-52,6 0-29,6-5 81,4-2 23,2 0 8,0-3 5,2 3 0,-2-1 2,1 3-5,-3 5-2,-2 0 11,-1 2 26,-5 12-13,1 7-3,-3 8 4,-5 5 19,-1 5 3,0 2 7,0-3-9,-6-1-5,-1-8-20,2-6-21,2-7-6,1-9-1,2-5-32,0-2-16,0 0-25,5-39-40,6 3-63,-1-7-179</inkml:trace>
  <inkml:trace contextRef="#ctx0" brushRef="#br0" timeOffset="243736.9409">5213 13379 734,'0'0'160,"0"0"-160,0 0-22,0 0 22,0 0 31,0 0 31,14 104-12,-13-53-14,-1 2-18,0 0-1,0-9-8,-3-7-9,2-11 0,1-12-45,0-10-79,0-14-45,7-12-60,1-7 40</inkml:trace>
  <inkml:trace contextRef="#ctx0" brushRef="#br0" timeOffset="244844.0041">5330 13332 235,'0'0'218,"0"0"-177,0 0 0,0 0 26,0 0-2,0 0-23,91 23-14,-70-6-7,1 2-15,-4 3-6,-6-2-1,-4 2 1,-4-2 0,-4-2 1,0 1 11,-10 1-12,-6-1-10,-1-2-29,-4-2-18,0-3 6,-2-7 14,5-5 25,1 0 12,3-3 0,5-9 2,6 0 10,3-2-12,0 1 0,3 1 0,7 0 6,-1 2 6,3 3 9,2 0 8,-1 5 2,1 0-3,1 2-12,-2 0-16,-6 0 0,0 6-12,-4 3 12,-3 7 2,0-4 12,0 7 1,-8 0-2,-7 1-5,-1 0-6,-4 2-1,1-2 1,-1-4 5,4-2 6,7-5 36,3-4-23,5-2-16,-1-1-10,2-2 0,0 0-11,0 0-4,3 0-6,8 0 20,1 0 0,3-5 1,-2 3 0,-1-3 2,-3 2-2,0 3 1,-3 0-1,-2 0 0,-4 2 0,0 11 0,0 5 22,-1 8 4,-14 4-4,-3 6-12,-4-1 0,-4-1-3,-2-3 3,1-3 16,4-4 9,4-8-5,7-2 12,4-8-9,6-4-33,2 0-5,0-2-17,6 0-21,9 0 21,5 0 5,7 0 6,3 0 1,1-10 9,2-4 0,-1-5 0,2-5-6,-6-1 5,-3 0-6,-6 2-10,-5 5-2,-8 5 6,-4 5 14,-2 1 7,0 1-7,-5 0 0,-2 1 5,-2 3 10,2 1 11,4-1 13,0 2-16,1 0-23,0 17-16,2 8 9,0 11 7,0 7 0,10 3 0,0 2 9,5-1 1,-3-2 6,-2-5-8,-4-3 0,-4-6 5,-2-3 1,0-3-2,-6-4 1,-9-6-2,-6-3 1,-2-3-3,-3-6 2,-3-3 4,1 0 27,3-12-5,4-4-5,4-5-18,8-5-14,5-3-14,4-3-23,12-4-48,24-16-57,-3 7-128,-2 7-422</inkml:trace>
  <inkml:trace contextRef="#ctx0" brushRef="#br0" timeOffset="245850.0617">7024 13659 747,'0'0'141,"0"0"17,0 0-64,0 0-9,0 0-36,0 0-24,0 0-19,-85-41-6,63 37 0,-2 2 0,-6-1 0,-4 3 0,-2 0-1,0 0 0,2 8-5,-2 1-17,6 3-3,3 3 1,2-1 9,7-1 6,5-2 3,5-1-3,5-2 0,3-1-5,0 1-1,0 3-6,9 4 5,12 6 8,7 4 2,8 4 7,6 1-1,4 6 1,0 0 0,0-1 0,-6 3 1,-3-2 1,-7-2 5,-10 1-6,-7-3 5,-5-3 1,-8 0 0,0-3 6,-8-2-4,-6-3 1,-7-1-1,-4-1 2,-6-2-1,-4-2 8,-4-5 21,-4-2 0,1-5 0,-1-3-7,1 0-2,5-13 7,3-2-27,4-5 1,8-1-11,5-2-1,5 0-41,9-1-26,3-12-70,13 4-109,1 6-165</inkml:trace>
  <inkml:trace contextRef="#ctx0" brushRef="#br0" timeOffset="246526.1005">7413 13493 871,'0'0'208,"0"0"-110,0 0-92,0 0-6,0 0-7,0 0 7,0 0 10,97 4 6,-65 2-15,-6 0-1,-6 0-12,-5 1-17,-8 0 0,-4 1-4,-3 4 29,0 5 4,-9 7 10,-10 4-3,-4 5 0,-2-2-5,0 0 4,1-6-5,2-1 8,4-4 8,1-3 21,8-6-1,3-4-15,3-2-13,3-2-9,0-3-14,0 2-17,12 1 5,12 1 18,7-1 7,10-1-6,6-2-6,0 0-16,-3-9-3,-3-1-29,-7 2-31,-7 1-34,-8 0-18,-5 0-31,-8 1-4,-6 0-20</inkml:trace>
  <inkml:trace contextRef="#ctx0" brushRef="#br0" timeOffset="246830.1178">7675 13350 838,'0'0'212,"0"0"-67,0 0-48,0 0-32,0 0-27,0 0-27,-105 31-10,74-6 1,-5 7 5,-4 3-7,-1 3 1,1 0 0,1-4 1,4-5-2,3-4 0,4-8-26,7-4-19,0-8-48,8-5-39,4-14-63,3-10-117,6-6-248</inkml:trace>
  <inkml:trace contextRef="#ctx0" brushRef="#br0" timeOffset="247087.1325">7314 13176 818,'0'0'266,"0"0"-223,0 0-34,0 0-6,0 0 10,7 79 49,-3-32-23,4 6-22,1-2-17,3-4 0,0-7-40,8 6-56,-3-9-89,-1-10-164</inkml:trace>
  <inkml:trace contextRef="#ctx0" brushRef="#br0" timeOffset="248854.2336">8574 13955 662,'0'0'86,"0"0"9,0 0-11,0 0 43,0 0-14,0 0-44,0 0-44,-18-12-25,15 15-11,-1 11-15,-6 10 15,-1 13 9,-1 4-4,-2 6 6,1-2 0,1-2 1,-2-2-1,1-4 0,-4 2 1,1-3 0,-2 0-1,0-4 1,0-6-1,5-4-1,-4-9-4,3-5 5,-6-2 13,-6-4-12,0-2 0,-5 0 5,0 0-3,-2-6 2,1-8-5,3-4-7,-1-3-11,3-4-24,2-4-16,3-3 6,5-5 0,5-1-42,5-3 19,5 2 33,2-2 11,0 4-16,10 1 14,2 6 23,-2 5 10,3 7 8,-3 7 18,3 6-15,1 5 11,7 0 11,5 8-1,6 6-2,4 5 1,0 4-8,4 4-10,0 0-2,-1 5 2,-3 3 9,-3 3-3,-5 2-3,-4 5-5,-5 0 2,-5 1-1,-4-1-2,-1-6-4,-2-5 2,-1-2-7,-3-8 1,2-5 5,-4 1-6,2-6 5,2 1 4,-5-1 0,4-2-3,-2-1-6,-1-5 0,-1 0 0,2-1-1,1-4-5,0 0-27,3 1-31,2-2-24,3 2-21,1 1 27,4 5 0,-4-1-86,-3 0-96</inkml:trace>
  <inkml:trace contextRef="#ctx0" brushRef="#br0" timeOffset="250408.3224">9415 13864 690,'0'0'178,"0"0"-58,0 0-83,0 0 15,0 0-31,0 0-21,-46 94 7,23-40 1,1 7-7,-5 3 9,2-3-9,-3-1 0,0-2 8,0-5-8,5-9 5,3-9 1,4-10-7,7-11-13,5-6-43,3-6-50,1-2-66,5-5-82,8-11-4,2-5 84</inkml:trace>
  <inkml:trace contextRef="#ctx0" brushRef="#br0" timeOffset="250762.3428">9445 13592 588,'0'0'163,"0"0"-72,0 0-54,0 0-15,0 0-15,0 0-7,0 0 44,78 124 9,-41-42-8,3 20-10,-6 6-12,-7-8-4,-12-23-2,-5-23-8,-2-11-8,-4-9 0,1 5 9,-2-1-3,-1 2-7,-2-10-6,0-7-19,0-7 2,0-6-16,0-3 4,-5-6 11,-3-1-23,-5 0-88,-9-14-50,-1-7-53,0-3-123</inkml:trace>
  <inkml:trace contextRef="#ctx0" brushRef="#br0" timeOffset="250977.3549">9333 14175 709,'0'0'236,"0"0"-81,0 0-38,0 0-30,0 0-78,0 0-9,0 0-20,42 1 20,-8 3 0,8-1 0,3-3-8,2 0-44,13 0-35,-12-7-72,-11-3-216</inkml:trace>
  <inkml:trace contextRef="#ctx0" brushRef="#br0" timeOffset="252124.4206">10085 13707 804,'0'0'119,"0"0"-31,0 0-68,0 0 3,0 0-23,0 0-7,0 0 6,95-31 0,-56 27 0,0 4-5,-2 0-2,-7 0-18,-7 8-16,-6 5-12,-6 1 10,-7 3 22,-4 2 22,0 3 5,-12 2 3,-8 0-7,-5 0-1,-2-5-1,-1 0-5,-2-6 6,4-4 0,0-2 1,9-5 9,4 0 27,7-2 20,5 0-34,1 0-23,0 0-19,1 0-43,12 0 7,6 0 44,4-2 11,6 0 1,1 2 4,1 0-5,0 0 0,-2 2-2,-4 9 2,-4 2 0,-5 0 11,-5 2-2,-5-3-2,-6 0 12,0 3 4,-9 0 26,-12 3-14,-6 2-24,-6-4 1,-2 1-6,-4-4-5,-4-5 14,1-4 9,0-4 5,2 0-7,1-12-14,5-11-8,2-7-22,5-7-61,8-23-73,9 6-47,4 6-175</inkml:trace>
  <inkml:trace contextRef="#ctx0" brushRef="#br0" timeOffset="252407.4367">9894 13558 530,'0'0'160,"0"0"-83,0 0-72,0 0-4,0 0 38,0 0 43,129 6-35,-67-2-21,2-1-13,2-3-5,-4 0-6,-5 0-1,-5 0-1,-10 0 0,-9 0-52,-6 0-71,-10 5-63,-8 2-42,-7-2-56</inkml:trace>
  <inkml:trace contextRef="#ctx0" brushRef="#br0" timeOffset="252663.4514">10213 13213 45,'0'0'745,"0"0"-585,0 0-160,0 0-1,0 0 1,0 0 32,2 106 11,3-50-17,2 5-13,1 3-13,3 12-68,-2-15-149,-4-19-384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7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2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BE9-EF61-4CC2-AFC9-D4D2DDE27E31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3550-AB02-47F1-8D93-A842F5FF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oleObject" Target="../embeddings/oleObject2.bin"/><Relationship Id="rId21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.emf"/><Relationship Id="rId25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customXml" Target="../ink/ink5.xml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.png"/><Relationship Id="rId23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4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customXml" Target="../ink/ink4.xml"/><Relationship Id="rId27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026"/>
          <p:cNvSpPr txBox="1">
            <a:spLocks noChangeArrowheads="1"/>
          </p:cNvSpPr>
          <p:nvPr/>
        </p:nvSpPr>
        <p:spPr bwMode="auto">
          <a:xfrm>
            <a:off x="2699791" y="476250"/>
            <a:ext cx="414392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2.2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划艇比赛的成绩</a:t>
            </a:r>
          </a:p>
        </p:txBody>
      </p:sp>
      <p:graphicFrame>
        <p:nvGraphicFramePr>
          <p:cNvPr id="9218" name="Object 1027"/>
          <p:cNvGraphicFramePr>
            <a:graphicFrameLocks noChangeAspect="1"/>
          </p:cNvGraphicFramePr>
          <p:nvPr/>
        </p:nvGraphicFramePr>
        <p:xfrm>
          <a:off x="228600" y="457200"/>
          <a:ext cx="1103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952129" imgH="542857" progId="MS_ClipArt_Gallery.5">
                  <p:embed/>
                </p:oleObj>
              </mc:Choice>
              <mc:Fallback>
                <p:oleObj name="Clip" r:id="rId3" imgW="952129" imgH="54285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11033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28600" y="2667000"/>
            <a:ext cx="4495800" cy="2720975"/>
            <a:chOff x="288" y="1104"/>
            <a:chExt cx="2832" cy="1714"/>
          </a:xfrm>
        </p:grpSpPr>
        <p:sp>
          <p:nvSpPr>
            <p:cNvPr id="9245" name="Text Box 1029"/>
            <p:cNvSpPr txBox="1">
              <a:spLocks noChangeArrowheads="1"/>
            </p:cNvSpPr>
            <p:nvPr/>
          </p:nvSpPr>
          <p:spPr bwMode="auto">
            <a:xfrm>
              <a:off x="336" y="1104"/>
              <a:ext cx="2784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/>
                <a:t>赛艇          </a:t>
              </a:r>
              <a:r>
                <a:rPr lang="en-US" altLang="zh-CN" b="1"/>
                <a:t>2000m</a:t>
              </a:r>
              <a:r>
                <a:rPr lang="zh-CN" altLang="en-US" b="1"/>
                <a:t>成绩 </a:t>
              </a:r>
              <a:r>
                <a:rPr lang="en-US" altLang="zh-CN" b="1" i="1"/>
                <a:t>t</a:t>
              </a:r>
              <a:r>
                <a:rPr lang="en-US" altLang="zh-CN" b="1"/>
                <a:t> (</a:t>
              </a:r>
              <a:r>
                <a:rPr lang="zh-CN" altLang="en-US" b="1"/>
                <a:t>m</a:t>
              </a:r>
              <a:r>
                <a:rPr lang="en-US" altLang="zh-CN" b="1"/>
                <a:t>in</a:t>
              </a:r>
              <a:r>
                <a:rPr lang="zh-CN" altLang="zh-CN" b="1"/>
                <a:t>)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b="1"/>
                <a:t>种类     1      2       3       4      平均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b="1"/>
                <a:t>单人  7.16  7.25  7.28  7.17   7.21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b="1"/>
                <a:t>双人  6.87  6.92  6.95  6.77   6.88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b="1"/>
                <a:t>四人  6.33  6.42  6.48  6.13   6.32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b="1"/>
                <a:t>八人  5.87  5.92  5.82  5.73   5.84</a:t>
              </a:r>
              <a:endParaRPr lang="en-US" altLang="zh-CN" b="1"/>
            </a:p>
          </p:txBody>
        </p:sp>
        <p:sp>
          <p:nvSpPr>
            <p:cNvPr id="9246" name="Line 1030"/>
            <p:cNvSpPr>
              <a:spLocks noChangeShapeType="1"/>
            </p:cNvSpPr>
            <p:nvPr/>
          </p:nvSpPr>
          <p:spPr bwMode="auto">
            <a:xfrm>
              <a:off x="288" y="1680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1031"/>
            <p:cNvSpPr>
              <a:spLocks noChangeShapeType="1"/>
            </p:cNvSpPr>
            <p:nvPr/>
          </p:nvSpPr>
          <p:spPr bwMode="auto">
            <a:xfrm>
              <a:off x="288" y="115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1032"/>
            <p:cNvSpPr>
              <a:spLocks noChangeShapeType="1"/>
            </p:cNvSpPr>
            <p:nvPr/>
          </p:nvSpPr>
          <p:spPr bwMode="auto">
            <a:xfrm>
              <a:off x="288" y="278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1033"/>
            <p:cNvSpPr>
              <a:spLocks noChangeShapeType="1"/>
            </p:cNvSpPr>
            <p:nvPr/>
          </p:nvSpPr>
          <p:spPr bwMode="auto">
            <a:xfrm>
              <a:off x="288" y="115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1034"/>
            <p:cNvSpPr>
              <a:spLocks noChangeShapeType="1"/>
            </p:cNvSpPr>
            <p:nvPr/>
          </p:nvSpPr>
          <p:spPr bwMode="auto">
            <a:xfrm>
              <a:off x="816" y="115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035"/>
            <p:cNvSpPr>
              <a:spLocks noChangeShapeType="1"/>
            </p:cNvSpPr>
            <p:nvPr/>
          </p:nvSpPr>
          <p:spPr bwMode="auto">
            <a:xfrm>
              <a:off x="816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036"/>
            <p:cNvSpPr>
              <a:spLocks noChangeShapeType="1"/>
            </p:cNvSpPr>
            <p:nvPr/>
          </p:nvSpPr>
          <p:spPr bwMode="auto">
            <a:xfrm>
              <a:off x="2592" y="139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1037"/>
            <p:cNvSpPr>
              <a:spLocks noChangeShapeType="1"/>
            </p:cNvSpPr>
            <p:nvPr/>
          </p:nvSpPr>
          <p:spPr bwMode="auto">
            <a:xfrm>
              <a:off x="3072" y="115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62"/>
          <p:cNvGrpSpPr>
            <a:grpSpLocks/>
          </p:cNvGrpSpPr>
          <p:nvPr/>
        </p:nvGrpSpPr>
        <p:grpSpPr bwMode="auto">
          <a:xfrm>
            <a:off x="7086600" y="2689225"/>
            <a:ext cx="2057400" cy="2720975"/>
            <a:chOff x="4464" y="1842"/>
            <a:chExt cx="1296" cy="1714"/>
          </a:xfrm>
        </p:grpSpPr>
        <p:sp>
          <p:nvSpPr>
            <p:cNvPr id="9230" name="Line 1048"/>
            <p:cNvSpPr>
              <a:spLocks noChangeShapeType="1"/>
            </p:cNvSpPr>
            <p:nvPr/>
          </p:nvSpPr>
          <p:spPr bwMode="auto">
            <a:xfrm>
              <a:off x="4512" y="24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049"/>
            <p:cNvSpPr>
              <a:spLocks noChangeShapeType="1"/>
            </p:cNvSpPr>
            <p:nvPr/>
          </p:nvSpPr>
          <p:spPr bwMode="auto">
            <a:xfrm>
              <a:off x="4464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050"/>
            <p:cNvSpPr>
              <a:spLocks noChangeShapeType="1"/>
            </p:cNvSpPr>
            <p:nvPr/>
          </p:nvSpPr>
          <p:spPr bwMode="auto">
            <a:xfrm>
              <a:off x="4464" y="35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051"/>
            <p:cNvSpPr>
              <a:spLocks noChangeShapeType="1"/>
            </p:cNvSpPr>
            <p:nvPr/>
          </p:nvSpPr>
          <p:spPr bwMode="auto">
            <a:xfrm>
              <a:off x="5664" y="187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052"/>
            <p:cNvSpPr>
              <a:spLocks noChangeShapeType="1"/>
            </p:cNvSpPr>
            <p:nvPr/>
          </p:nvSpPr>
          <p:spPr bwMode="auto">
            <a:xfrm flipH="1">
              <a:off x="5712" y="187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5" name="Group 1061"/>
            <p:cNvGrpSpPr>
              <a:grpSpLocks/>
            </p:cNvGrpSpPr>
            <p:nvPr/>
          </p:nvGrpSpPr>
          <p:grpSpPr bwMode="auto">
            <a:xfrm>
              <a:off x="4560" y="1842"/>
              <a:ext cx="1200" cy="1714"/>
              <a:chOff x="4560" y="1842"/>
              <a:chExt cx="1200" cy="1714"/>
            </a:xfrm>
          </p:grpSpPr>
          <p:sp>
            <p:nvSpPr>
              <p:cNvPr id="9236" name="Text Box 1047"/>
              <p:cNvSpPr txBox="1">
                <a:spLocks noChangeArrowheads="1"/>
              </p:cNvSpPr>
              <p:nvPr/>
            </p:nvSpPr>
            <p:spPr bwMode="auto">
              <a:xfrm>
                <a:off x="4560" y="1842"/>
                <a:ext cx="1200" cy="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b="1">
                    <a:solidFill>
                      <a:srgbClr val="FF3300"/>
                    </a:solidFill>
                  </a:rPr>
                  <a:t>空艇重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w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0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(kg)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FF3300"/>
                    </a:solidFill>
                  </a:rPr>
                  <a:t>   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桨</a:t>
                </a:r>
                <a:r>
                  <a:rPr lang="zh-CN" altLang="zh-CN" b="1">
                    <a:solidFill>
                      <a:srgbClr val="FF3300"/>
                    </a:solidFill>
                  </a:rPr>
                  <a:t>手数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n</a:t>
                </a:r>
                <a:endParaRPr lang="en-US" altLang="zh-CN" b="1"/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/>
                  <a:t>     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16.3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FF3300"/>
                    </a:solidFill>
                  </a:rPr>
                  <a:t>     13.6 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FF3300"/>
                    </a:solidFill>
                  </a:rPr>
                  <a:t>     18.1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FF3300"/>
                    </a:solidFill>
                  </a:rPr>
                  <a:t>     14.7</a:t>
                </a:r>
              </a:p>
            </p:txBody>
          </p:sp>
          <p:sp>
            <p:nvSpPr>
              <p:cNvPr id="9237" name="Line 1053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03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918" name="Text Box 1054"/>
          <p:cNvSpPr txBox="1">
            <a:spLocks noChangeArrowheads="1"/>
          </p:cNvSpPr>
          <p:nvPr/>
        </p:nvSpPr>
        <p:spPr bwMode="auto">
          <a:xfrm>
            <a:off x="1187450" y="1052513"/>
            <a:ext cx="76057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对四种赛艇 </a:t>
            </a:r>
            <a:r>
              <a:rPr lang="en-US" altLang="zh-CN" sz="2800" b="1"/>
              <a:t>(</a:t>
            </a:r>
            <a:r>
              <a:rPr lang="zh-CN" altLang="zh-CN" sz="2800" b="1"/>
              <a:t>单人、双人、四人、八人</a:t>
            </a:r>
            <a:r>
              <a:rPr lang="en-US" altLang="zh-CN" sz="2800" b="1"/>
              <a:t>) </a:t>
            </a:r>
            <a:r>
              <a:rPr lang="zh-CN" altLang="zh-CN" sz="2800" b="1"/>
              <a:t>4次国际大赛冠军的成绩进行比较，发现与</a:t>
            </a:r>
            <a:r>
              <a:rPr lang="zh-CN" altLang="en-US" sz="2800" b="1"/>
              <a:t>桨</a:t>
            </a:r>
            <a:r>
              <a:rPr lang="zh-CN" altLang="zh-CN" sz="2800" b="1"/>
              <a:t>手数有某种关系</a:t>
            </a:r>
            <a:r>
              <a:rPr lang="en-US" altLang="zh-CN" sz="2800" b="1"/>
              <a:t>.  </a:t>
            </a:r>
            <a:r>
              <a:rPr lang="zh-CN" altLang="zh-CN" sz="2800" b="1"/>
              <a:t>试建立数学模型揭示这种关系</a:t>
            </a:r>
            <a:r>
              <a:rPr lang="en-US" altLang="zh-CN" sz="2800" b="1"/>
              <a:t>.</a:t>
            </a:r>
          </a:p>
        </p:txBody>
      </p:sp>
      <p:sp>
        <p:nvSpPr>
          <p:cNvPr id="37919" name="Text Box 1055"/>
          <p:cNvSpPr txBox="1">
            <a:spLocks noChangeArrowheads="1"/>
          </p:cNvSpPr>
          <p:nvPr/>
        </p:nvSpPr>
        <p:spPr bwMode="auto">
          <a:xfrm>
            <a:off x="381000" y="1524000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37920" name="Text Box 1056"/>
          <p:cNvSpPr txBox="1">
            <a:spLocks noChangeArrowheads="1"/>
          </p:cNvSpPr>
          <p:nvPr/>
        </p:nvSpPr>
        <p:spPr bwMode="auto">
          <a:xfrm>
            <a:off x="228600" y="5486400"/>
            <a:ext cx="6096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准备</a:t>
            </a:r>
          </a:p>
        </p:txBody>
      </p:sp>
      <p:sp>
        <p:nvSpPr>
          <p:cNvPr id="37921" name="Text Box 1057"/>
          <p:cNvSpPr txBox="1">
            <a:spLocks noChangeArrowheads="1"/>
          </p:cNvSpPr>
          <p:nvPr/>
        </p:nvSpPr>
        <p:spPr bwMode="auto">
          <a:xfrm>
            <a:off x="914400" y="5638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调查赛艇的尺寸和质量</a:t>
            </a:r>
          </a:p>
        </p:txBody>
      </p:sp>
      <p:grpSp>
        <p:nvGrpSpPr>
          <p:cNvPr id="7" name="Group 1058"/>
          <p:cNvGrpSpPr>
            <a:grpSpLocks/>
          </p:cNvGrpSpPr>
          <p:nvPr/>
        </p:nvGrpSpPr>
        <p:grpSpPr bwMode="auto">
          <a:xfrm>
            <a:off x="4953000" y="5638800"/>
            <a:ext cx="3810000" cy="519113"/>
            <a:chOff x="3168" y="3705"/>
            <a:chExt cx="2400" cy="327"/>
          </a:xfrm>
        </p:grpSpPr>
        <p:sp>
          <p:nvSpPr>
            <p:cNvPr id="9228" name="Text Box 1059"/>
            <p:cNvSpPr txBox="1">
              <a:spLocks noChangeArrowheads="1"/>
            </p:cNvSpPr>
            <p:nvPr/>
          </p:nvSpPr>
          <p:spPr bwMode="auto">
            <a:xfrm>
              <a:off x="3600" y="3705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l 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,  </a:t>
              </a:r>
              <a:r>
                <a:rPr lang="en-US" altLang="zh-CN" sz="2800" b="1" i="1"/>
                <a:t>w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n</a:t>
              </a:r>
              <a:r>
                <a:rPr lang="en-US" altLang="zh-CN" sz="2800" b="1"/>
                <a:t> </a:t>
              </a:r>
              <a:r>
                <a:rPr lang="zh-CN" altLang="zh-CN" sz="2800" b="1"/>
                <a:t>基本不变</a:t>
              </a:r>
              <a:endParaRPr lang="zh-CN" altLang="en-US" sz="2800" b="1"/>
            </a:p>
          </p:txBody>
        </p:sp>
        <p:sp>
          <p:nvSpPr>
            <p:cNvPr id="9229" name="AutoShape 1060"/>
            <p:cNvSpPr>
              <a:spLocks noChangeArrowheads="1"/>
            </p:cNvSpPr>
            <p:nvPr/>
          </p:nvSpPr>
          <p:spPr bwMode="auto">
            <a:xfrm>
              <a:off x="3168" y="374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4572000" y="2652713"/>
            <a:ext cx="2667000" cy="2720975"/>
            <a:chOff x="2880" y="1671"/>
            <a:chExt cx="1680" cy="1714"/>
          </a:xfrm>
        </p:grpSpPr>
        <p:grpSp>
          <p:nvGrpSpPr>
            <p:cNvPr id="3" name="Group 1038"/>
            <p:cNvGrpSpPr>
              <a:grpSpLocks/>
            </p:cNvGrpSpPr>
            <p:nvPr/>
          </p:nvGrpSpPr>
          <p:grpSpPr bwMode="auto">
            <a:xfrm>
              <a:off x="2880" y="1671"/>
              <a:ext cx="1680" cy="1714"/>
              <a:chOff x="2928" y="1824"/>
              <a:chExt cx="1680" cy="1714"/>
            </a:xfrm>
          </p:grpSpPr>
          <p:sp>
            <p:nvSpPr>
              <p:cNvPr id="9238" name="Text Box 1039"/>
              <p:cNvSpPr txBox="1">
                <a:spLocks noChangeArrowheads="1"/>
              </p:cNvSpPr>
              <p:nvPr/>
            </p:nvSpPr>
            <p:spPr bwMode="auto">
              <a:xfrm>
                <a:off x="2928" y="1824"/>
                <a:ext cx="1680" cy="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b="1">
                    <a:solidFill>
                      <a:srgbClr val="3333FF"/>
                    </a:solidFill>
                  </a:rPr>
                  <a:t>艇长</a:t>
                </a:r>
                <a:r>
                  <a:rPr lang="en-US" altLang="zh-CN" b="1" i="1">
                    <a:solidFill>
                      <a:srgbClr val="3333FF"/>
                    </a:solidFill>
                  </a:rPr>
                  <a:t>l </a:t>
                </a:r>
                <a:r>
                  <a:rPr lang="en-US" altLang="zh-CN" b="1">
                    <a:solidFill>
                      <a:srgbClr val="3333FF"/>
                    </a:solidFill>
                  </a:rPr>
                  <a:t> </a:t>
                </a:r>
                <a:r>
                  <a:rPr lang="zh-CN" altLang="zh-CN" b="1">
                    <a:solidFill>
                      <a:srgbClr val="3333FF"/>
                    </a:solidFill>
                  </a:rPr>
                  <a:t>艇宽</a:t>
                </a:r>
                <a:r>
                  <a:rPr lang="en-US" altLang="zh-CN" b="1" i="1">
                    <a:solidFill>
                      <a:srgbClr val="3333FF"/>
                    </a:solidFill>
                  </a:rPr>
                  <a:t>b    l</a:t>
                </a:r>
                <a:r>
                  <a:rPr lang="en-US" altLang="zh-CN" b="1">
                    <a:solidFill>
                      <a:srgbClr val="3333FF"/>
                    </a:solidFill>
                  </a:rPr>
                  <a:t>/</a:t>
                </a:r>
                <a:r>
                  <a:rPr lang="en-US" altLang="zh-CN" b="1" i="1">
                    <a:solidFill>
                      <a:srgbClr val="3333FF"/>
                    </a:solidFill>
                  </a:rPr>
                  <a:t>b</a:t>
                </a:r>
                <a:r>
                  <a:rPr lang="en-US" altLang="zh-CN"/>
                  <a:t> </a:t>
                </a:r>
                <a:endParaRPr lang="en-US" altLang="zh-CN" b="1">
                  <a:solidFill>
                    <a:srgbClr val="3333FF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3333FF"/>
                    </a:solidFill>
                  </a:rPr>
                  <a:t> (m</a:t>
                </a:r>
                <a:r>
                  <a:rPr lang="zh-CN" altLang="zh-CN" b="1">
                    <a:solidFill>
                      <a:srgbClr val="3333FF"/>
                    </a:solidFill>
                  </a:rPr>
                  <a:t>)     (</a:t>
                </a:r>
                <a:r>
                  <a:rPr lang="en-US" altLang="zh-CN" b="1">
                    <a:solidFill>
                      <a:srgbClr val="3333FF"/>
                    </a:solidFill>
                  </a:rPr>
                  <a:t>m</a:t>
                </a:r>
                <a:r>
                  <a:rPr lang="zh-CN" altLang="zh-CN" b="1">
                    <a:solidFill>
                      <a:srgbClr val="3333FF"/>
                    </a:solidFill>
                  </a:rPr>
                  <a:t>)</a:t>
                </a:r>
                <a:endParaRPr lang="en-US" altLang="zh-CN" b="1">
                  <a:solidFill>
                    <a:srgbClr val="3333FF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3333FF"/>
                    </a:solidFill>
                  </a:rPr>
                  <a:t> 7.93    0.293   27.0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3333FF"/>
                    </a:solidFill>
                  </a:rPr>
                  <a:t> 9.76    0.356   27.4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3333FF"/>
                    </a:solidFill>
                  </a:rPr>
                  <a:t>11.75   0.574   21.0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>
                    <a:solidFill>
                      <a:srgbClr val="3333FF"/>
                    </a:solidFill>
                  </a:rPr>
                  <a:t>18.28   0.610   30.0</a:t>
                </a:r>
              </a:p>
            </p:txBody>
          </p:sp>
          <p:grpSp>
            <p:nvGrpSpPr>
              <p:cNvPr id="9239" name="Group 1040"/>
              <p:cNvGrpSpPr>
                <a:grpSpLocks/>
              </p:cNvGrpSpPr>
              <p:nvPr/>
            </p:nvGrpSpPr>
            <p:grpSpPr bwMode="auto">
              <a:xfrm>
                <a:off x="2928" y="1872"/>
                <a:ext cx="1585" cy="1633"/>
                <a:chOff x="3360" y="1152"/>
                <a:chExt cx="1585" cy="1633"/>
              </a:xfrm>
            </p:grpSpPr>
            <p:sp>
              <p:nvSpPr>
                <p:cNvPr id="9240" name="Line 1041"/>
                <p:cNvSpPr>
                  <a:spLocks noChangeShapeType="1"/>
                </p:cNvSpPr>
                <p:nvPr/>
              </p:nvSpPr>
              <p:spPr bwMode="auto">
                <a:xfrm>
                  <a:off x="3360" y="1152"/>
                  <a:ext cx="158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1" name="Line 1042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153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2" name="Line 1043"/>
                <p:cNvSpPr>
                  <a:spLocks noChangeShapeType="1"/>
                </p:cNvSpPr>
                <p:nvPr/>
              </p:nvSpPr>
              <p:spPr bwMode="auto">
                <a:xfrm>
                  <a:off x="3360" y="2784"/>
                  <a:ext cx="158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3" name="Line 1044"/>
                <p:cNvSpPr>
                  <a:spLocks noChangeShapeType="1"/>
                </p:cNvSpPr>
                <p:nvPr/>
              </p:nvSpPr>
              <p:spPr bwMode="auto">
                <a:xfrm>
                  <a:off x="4512" y="1152"/>
                  <a:ext cx="1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4" name="Line 1045"/>
                <p:cNvSpPr>
                  <a:spLocks noChangeShapeType="1"/>
                </p:cNvSpPr>
                <p:nvPr/>
              </p:nvSpPr>
              <p:spPr bwMode="auto">
                <a:xfrm>
                  <a:off x="4944" y="1152"/>
                  <a:ext cx="1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>
              <a:off x="3424" y="1743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3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8" grpId="0" autoUpdateAnimBg="0"/>
      <p:bldP spid="37919" grpId="0" animBg="1" autoUpdateAnimBg="0"/>
      <p:bldP spid="37920" grpId="0" animBg="1" autoUpdateAnimBg="0"/>
      <p:bldP spid="379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7"/>
          <p:cNvSpPr txBox="1">
            <a:spLocks noChangeArrowheads="1"/>
          </p:cNvSpPr>
          <p:nvPr/>
        </p:nvSpPr>
        <p:spPr bwMode="auto">
          <a:xfrm>
            <a:off x="323850" y="549275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38916" name="Text Box 1028"/>
          <p:cNvSpPr txBox="1">
            <a:spLocks noChangeArrowheads="1"/>
          </p:cNvSpPr>
          <p:nvPr/>
        </p:nvSpPr>
        <p:spPr bwMode="auto">
          <a:xfrm>
            <a:off x="533400" y="242252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前进阻力 </a:t>
            </a:r>
            <a:r>
              <a:rPr lang="en-US" altLang="zh-CN" sz="2800" b="1"/>
              <a:t>~ </a:t>
            </a:r>
            <a:r>
              <a:rPr lang="zh-CN" altLang="en-US" sz="2800" b="1"/>
              <a:t>浸没部分与水的摩擦力</a:t>
            </a:r>
          </a:p>
        </p:txBody>
      </p:sp>
      <p:sp>
        <p:nvSpPr>
          <p:cNvPr id="38917" name="Text Box 1029"/>
          <p:cNvSpPr txBox="1">
            <a:spLocks noChangeArrowheads="1"/>
          </p:cNvSpPr>
          <p:nvPr/>
        </p:nvSpPr>
        <p:spPr bwMode="auto">
          <a:xfrm>
            <a:off x="533400" y="188912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前进动力 </a:t>
            </a:r>
            <a:r>
              <a:rPr lang="en-US" altLang="zh-CN" sz="2800" b="1"/>
              <a:t>~ </a:t>
            </a:r>
            <a:r>
              <a:rPr lang="zh-CN" altLang="en-US" sz="2800" b="1"/>
              <a:t>桨手的划桨功率</a:t>
            </a:r>
          </a:p>
        </p:txBody>
      </p:sp>
      <p:sp>
        <p:nvSpPr>
          <p:cNvPr id="38918" name="Text Box 1030"/>
          <p:cNvSpPr txBox="1">
            <a:spLocks noChangeArrowheads="1"/>
          </p:cNvSpPr>
          <p:nvPr/>
        </p:nvSpPr>
        <p:spPr bwMode="auto">
          <a:xfrm>
            <a:off x="2339975" y="6207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分析赛艇速度与桨手数量之间的关系</a:t>
            </a:r>
          </a:p>
        </p:txBody>
      </p:sp>
      <p:sp>
        <p:nvSpPr>
          <p:cNvPr id="38919" name="Text Box 1031"/>
          <p:cNvSpPr txBox="1">
            <a:spLocks noChangeArrowheads="1"/>
          </p:cNvSpPr>
          <p:nvPr/>
        </p:nvSpPr>
        <p:spPr bwMode="auto">
          <a:xfrm>
            <a:off x="611188" y="134143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赛艇速度由前进动力和前进阻力决定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2438400" y="3087688"/>
            <a:ext cx="1066800" cy="946150"/>
            <a:chOff x="1872" y="2208"/>
            <a:chExt cx="672" cy="596"/>
          </a:xfrm>
        </p:grpSpPr>
        <p:sp>
          <p:nvSpPr>
            <p:cNvPr id="51242" name="Text Box 1033"/>
            <p:cNvSpPr txBox="1">
              <a:spLocks noChangeArrowheads="1"/>
            </p:cNvSpPr>
            <p:nvPr/>
          </p:nvSpPr>
          <p:spPr bwMode="auto">
            <a:xfrm>
              <a:off x="1872" y="2208"/>
              <a:ext cx="672" cy="5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划桨</a:t>
              </a:r>
            </a:p>
            <a:p>
              <a:pPr eaLnBrk="1" hangingPunct="1"/>
              <a:r>
                <a:rPr lang="zh-CN" altLang="en-US" sz="2800" b="1"/>
                <a:t>功率</a:t>
              </a:r>
              <a:r>
                <a:rPr lang="zh-CN" altLang="zh-CN" sz="2800" b="1"/>
                <a:t> 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51243" name="Line 1034"/>
            <p:cNvSpPr>
              <a:spLocks noChangeShapeType="1"/>
            </p:cNvSpPr>
            <p:nvPr/>
          </p:nvSpPr>
          <p:spPr bwMode="auto">
            <a:xfrm flipV="1">
              <a:off x="2448" y="23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5"/>
          <p:cNvGrpSpPr>
            <a:grpSpLocks/>
          </p:cNvGrpSpPr>
          <p:nvPr/>
        </p:nvGrpSpPr>
        <p:grpSpPr bwMode="auto">
          <a:xfrm>
            <a:off x="6477000" y="3011488"/>
            <a:ext cx="1752600" cy="946150"/>
            <a:chOff x="4368" y="2160"/>
            <a:chExt cx="1104" cy="596"/>
          </a:xfrm>
          <a:solidFill>
            <a:srgbClr val="FFFF00"/>
          </a:solidFill>
        </p:grpSpPr>
        <p:grpSp>
          <p:nvGrpSpPr>
            <p:cNvPr id="51238" name="Group 1036"/>
            <p:cNvGrpSpPr>
              <a:grpSpLocks/>
            </p:cNvGrpSpPr>
            <p:nvPr/>
          </p:nvGrpSpPr>
          <p:grpSpPr bwMode="auto">
            <a:xfrm>
              <a:off x="4656" y="2160"/>
              <a:ext cx="816" cy="596"/>
              <a:chOff x="4080" y="2640"/>
              <a:chExt cx="816" cy="596"/>
            </a:xfrm>
            <a:grpFill/>
          </p:grpSpPr>
          <p:sp>
            <p:nvSpPr>
              <p:cNvPr id="51240" name="Text Box 1037"/>
              <p:cNvSpPr txBox="1">
                <a:spLocks noChangeArrowheads="1"/>
              </p:cNvSpPr>
              <p:nvPr/>
            </p:nvSpPr>
            <p:spPr bwMode="auto">
              <a:xfrm>
                <a:off x="4080" y="2640"/>
                <a:ext cx="816" cy="5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赛艇</a:t>
                </a:r>
              </a:p>
              <a:p>
                <a:pPr eaLnBrk="1" hangingPunct="1"/>
                <a:r>
                  <a:rPr lang="zh-CN" altLang="en-US" sz="2800" b="1"/>
                  <a:t>速度</a:t>
                </a:r>
              </a:p>
            </p:txBody>
          </p:sp>
          <p:sp>
            <p:nvSpPr>
              <p:cNvPr id="51241" name="Line 1038"/>
              <p:cNvSpPr>
                <a:spLocks noChangeShapeType="1"/>
              </p:cNvSpPr>
              <p:nvPr/>
            </p:nvSpPr>
            <p:spPr bwMode="auto">
              <a:xfrm flipV="1">
                <a:off x="4656" y="2736"/>
                <a:ext cx="0" cy="43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9" name="AutoShape 1039"/>
            <p:cNvSpPr>
              <a:spLocks noChangeArrowheads="1"/>
            </p:cNvSpPr>
            <p:nvPr/>
          </p:nvSpPr>
          <p:spPr bwMode="auto">
            <a:xfrm>
              <a:off x="4368" y="2400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7162800" y="4110038"/>
            <a:ext cx="1600200" cy="946150"/>
            <a:chOff x="4368" y="2880"/>
            <a:chExt cx="1008" cy="596"/>
          </a:xfrm>
        </p:grpSpPr>
        <p:grpSp>
          <p:nvGrpSpPr>
            <p:cNvPr id="51234" name="Group 1041"/>
            <p:cNvGrpSpPr>
              <a:grpSpLocks/>
            </p:cNvGrpSpPr>
            <p:nvPr/>
          </p:nvGrpSpPr>
          <p:grpSpPr bwMode="auto">
            <a:xfrm>
              <a:off x="4656" y="2880"/>
              <a:ext cx="720" cy="596"/>
              <a:chOff x="4176" y="3360"/>
              <a:chExt cx="720" cy="596"/>
            </a:xfrm>
          </p:grpSpPr>
          <p:sp>
            <p:nvSpPr>
              <p:cNvPr id="51236" name="Text Box 1042"/>
              <p:cNvSpPr txBox="1">
                <a:spLocks noChangeArrowheads="1"/>
              </p:cNvSpPr>
              <p:nvPr/>
            </p:nvSpPr>
            <p:spPr bwMode="auto">
              <a:xfrm>
                <a:off x="4176" y="3360"/>
                <a:ext cx="720" cy="596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赛艇</a:t>
                </a:r>
              </a:p>
              <a:p>
                <a:pPr eaLnBrk="1" hangingPunct="1"/>
                <a:r>
                  <a:rPr lang="zh-CN" altLang="en-US" sz="2800" b="1"/>
                  <a:t>速度</a:t>
                </a:r>
                <a:endParaRPr lang="zh-CN" altLang="en-US" sz="2800" b="1">
                  <a:sym typeface="Symbol" pitchFamily="18" charset="2"/>
                </a:endParaRPr>
              </a:p>
            </p:txBody>
          </p:sp>
          <p:sp>
            <p:nvSpPr>
              <p:cNvPr id="51237" name="Line 1043"/>
              <p:cNvSpPr>
                <a:spLocks noChangeShapeType="1"/>
              </p:cNvSpPr>
              <p:nvPr/>
            </p:nvSpPr>
            <p:spPr bwMode="auto">
              <a:xfrm flipV="1">
                <a:off x="4752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5" name="AutoShape 1044"/>
            <p:cNvSpPr>
              <a:spLocks noChangeArrowheads="1"/>
            </p:cNvSpPr>
            <p:nvPr/>
          </p:nvSpPr>
          <p:spPr bwMode="auto">
            <a:xfrm>
              <a:off x="4368" y="30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45"/>
          <p:cNvGrpSpPr>
            <a:grpSpLocks/>
          </p:cNvGrpSpPr>
          <p:nvPr/>
        </p:nvGrpSpPr>
        <p:grpSpPr bwMode="auto">
          <a:xfrm>
            <a:off x="4114800" y="3055938"/>
            <a:ext cx="1600200" cy="946150"/>
            <a:chOff x="3168" y="2169"/>
            <a:chExt cx="1008" cy="596"/>
          </a:xfrm>
        </p:grpSpPr>
        <p:grpSp>
          <p:nvGrpSpPr>
            <p:cNvPr id="51230" name="Group 1046"/>
            <p:cNvGrpSpPr>
              <a:grpSpLocks/>
            </p:cNvGrpSpPr>
            <p:nvPr/>
          </p:nvGrpSpPr>
          <p:grpSpPr bwMode="auto">
            <a:xfrm>
              <a:off x="3456" y="2169"/>
              <a:ext cx="720" cy="596"/>
              <a:chOff x="3408" y="2169"/>
              <a:chExt cx="720" cy="596"/>
            </a:xfrm>
          </p:grpSpPr>
          <p:sp>
            <p:nvSpPr>
              <p:cNvPr id="51232" name="Text Box 1047"/>
              <p:cNvSpPr txBox="1">
                <a:spLocks noChangeArrowheads="1"/>
              </p:cNvSpPr>
              <p:nvPr/>
            </p:nvSpPr>
            <p:spPr bwMode="auto">
              <a:xfrm>
                <a:off x="3408" y="2169"/>
                <a:ext cx="720" cy="596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前进</a:t>
                </a:r>
              </a:p>
              <a:p>
                <a:pPr eaLnBrk="1" hangingPunct="1"/>
                <a:r>
                  <a:rPr lang="zh-CN" altLang="en-US" sz="2800" b="1"/>
                  <a:t>动力</a:t>
                </a:r>
                <a:endParaRPr lang="zh-CN" altLang="en-US" sz="2800" b="1">
                  <a:sym typeface="Symbol" pitchFamily="18" charset="2"/>
                </a:endParaRPr>
              </a:p>
            </p:txBody>
          </p:sp>
          <p:sp>
            <p:nvSpPr>
              <p:cNvPr id="51233" name="Line 1048"/>
              <p:cNvSpPr>
                <a:spLocks noChangeShapeType="1"/>
              </p:cNvSpPr>
              <p:nvPr/>
            </p:nvSpPr>
            <p:spPr bwMode="auto">
              <a:xfrm flipV="1">
                <a:off x="3984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1" name="AutoShape 1049"/>
            <p:cNvSpPr>
              <a:spLocks noChangeArrowheads="1"/>
            </p:cNvSpPr>
            <p:nvPr/>
          </p:nvSpPr>
          <p:spPr bwMode="auto">
            <a:xfrm>
              <a:off x="3168" y="2400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050"/>
          <p:cNvGrpSpPr>
            <a:grpSpLocks/>
          </p:cNvGrpSpPr>
          <p:nvPr/>
        </p:nvGrpSpPr>
        <p:grpSpPr bwMode="auto">
          <a:xfrm>
            <a:off x="5334000" y="4110038"/>
            <a:ext cx="1600200" cy="946150"/>
            <a:chOff x="3360" y="2688"/>
            <a:chExt cx="1008" cy="596"/>
          </a:xfrm>
        </p:grpSpPr>
        <p:sp>
          <p:nvSpPr>
            <p:cNvPr id="51227" name="Text Box 1051"/>
            <p:cNvSpPr txBox="1">
              <a:spLocks noChangeArrowheads="1"/>
            </p:cNvSpPr>
            <p:nvPr/>
          </p:nvSpPr>
          <p:spPr bwMode="auto">
            <a:xfrm>
              <a:off x="3648" y="2688"/>
              <a:ext cx="720" cy="59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前进</a:t>
              </a:r>
            </a:p>
            <a:p>
              <a:pPr eaLnBrk="1" hangingPunct="1"/>
              <a:r>
                <a:rPr lang="zh-CN" altLang="en-US" sz="2800" b="1"/>
                <a:t>阻力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51228" name="Line 1052"/>
            <p:cNvSpPr>
              <a:spLocks noChangeShapeType="1"/>
            </p:cNvSpPr>
            <p:nvPr/>
          </p:nvSpPr>
          <p:spPr bwMode="auto">
            <a:xfrm flipV="1">
              <a:off x="4224" y="278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AutoShape 1053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54"/>
          <p:cNvGrpSpPr>
            <a:grpSpLocks/>
          </p:cNvGrpSpPr>
          <p:nvPr/>
        </p:nvGrpSpPr>
        <p:grpSpPr bwMode="auto">
          <a:xfrm>
            <a:off x="381000" y="3348038"/>
            <a:ext cx="1600200" cy="1295400"/>
            <a:chOff x="240" y="2400"/>
            <a:chExt cx="1008" cy="816"/>
          </a:xfrm>
        </p:grpSpPr>
        <p:grpSp>
          <p:nvGrpSpPr>
            <p:cNvPr id="51223" name="Group 1055"/>
            <p:cNvGrpSpPr>
              <a:grpSpLocks/>
            </p:cNvGrpSpPr>
            <p:nvPr/>
          </p:nvGrpSpPr>
          <p:grpSpPr bwMode="auto">
            <a:xfrm>
              <a:off x="240" y="2476"/>
              <a:ext cx="768" cy="596"/>
              <a:chOff x="480" y="2361"/>
              <a:chExt cx="768" cy="596"/>
            </a:xfrm>
          </p:grpSpPr>
          <p:sp>
            <p:nvSpPr>
              <p:cNvPr id="51225" name="Text Box 1056"/>
              <p:cNvSpPr txBox="1">
                <a:spLocks noChangeArrowheads="1"/>
              </p:cNvSpPr>
              <p:nvPr/>
            </p:nvSpPr>
            <p:spPr bwMode="auto">
              <a:xfrm>
                <a:off x="480" y="2361"/>
                <a:ext cx="768" cy="5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桨手数量 </a:t>
                </a:r>
              </a:p>
            </p:txBody>
          </p:sp>
          <p:sp>
            <p:nvSpPr>
              <p:cNvPr id="51226" name="Line 1057"/>
              <p:cNvSpPr>
                <a:spLocks noChangeShapeType="1"/>
              </p:cNvSpPr>
              <p:nvPr/>
            </p:nvSpPr>
            <p:spPr bwMode="auto">
              <a:xfrm flipV="1">
                <a:off x="1056" y="244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4" name="AutoShape 1058"/>
            <p:cNvSpPr>
              <a:spLocks noChangeArrowheads="1"/>
            </p:cNvSpPr>
            <p:nvPr/>
          </p:nvSpPr>
          <p:spPr bwMode="auto">
            <a:xfrm>
              <a:off x="1008" y="2400"/>
              <a:ext cx="240" cy="816"/>
            </a:xfrm>
            <a:prstGeom prst="rightArrowCallout">
              <a:avLst>
                <a:gd name="adj1" fmla="val 85000"/>
                <a:gd name="adj2" fmla="val 85000"/>
                <a:gd name="adj3" fmla="val 16667"/>
                <a:gd name="adj4" fmla="val 6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59"/>
          <p:cNvGrpSpPr>
            <a:grpSpLocks/>
          </p:cNvGrpSpPr>
          <p:nvPr/>
        </p:nvGrpSpPr>
        <p:grpSpPr bwMode="auto">
          <a:xfrm>
            <a:off x="2438400" y="4110038"/>
            <a:ext cx="762000" cy="946150"/>
            <a:chOff x="2592" y="3724"/>
            <a:chExt cx="480" cy="596"/>
          </a:xfrm>
        </p:grpSpPr>
        <p:sp>
          <p:nvSpPr>
            <p:cNvPr id="51221" name="Text Box 1060"/>
            <p:cNvSpPr txBox="1">
              <a:spLocks noChangeArrowheads="1"/>
            </p:cNvSpPr>
            <p:nvPr/>
          </p:nvSpPr>
          <p:spPr bwMode="auto">
            <a:xfrm>
              <a:off x="2592" y="3724"/>
              <a:ext cx="480" cy="5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艇</a:t>
              </a:r>
            </a:p>
            <a:p>
              <a:pPr eaLnBrk="1" hangingPunct="1"/>
              <a:r>
                <a:rPr lang="zh-CN" altLang="en-US" sz="2800" b="1"/>
                <a:t>重</a:t>
              </a:r>
            </a:p>
          </p:txBody>
        </p:sp>
        <p:sp>
          <p:nvSpPr>
            <p:cNvPr id="51222" name="Line 1061"/>
            <p:cNvSpPr>
              <a:spLocks noChangeShapeType="1"/>
            </p:cNvSpPr>
            <p:nvPr/>
          </p:nvSpPr>
          <p:spPr bwMode="auto">
            <a:xfrm flipV="1">
              <a:off x="2976" y="38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062"/>
          <p:cNvGrpSpPr>
            <a:grpSpLocks/>
          </p:cNvGrpSpPr>
          <p:nvPr/>
        </p:nvGrpSpPr>
        <p:grpSpPr bwMode="auto">
          <a:xfrm>
            <a:off x="3429000" y="4110038"/>
            <a:ext cx="1676400" cy="946150"/>
            <a:chOff x="2064" y="2880"/>
            <a:chExt cx="1056" cy="596"/>
          </a:xfrm>
        </p:grpSpPr>
        <p:grpSp>
          <p:nvGrpSpPr>
            <p:cNvPr id="51217" name="Group 1063"/>
            <p:cNvGrpSpPr>
              <a:grpSpLocks/>
            </p:cNvGrpSpPr>
            <p:nvPr/>
          </p:nvGrpSpPr>
          <p:grpSpPr bwMode="auto">
            <a:xfrm>
              <a:off x="2352" y="2880"/>
              <a:ext cx="768" cy="596"/>
              <a:chOff x="2400" y="3168"/>
              <a:chExt cx="768" cy="596"/>
            </a:xfrm>
          </p:grpSpPr>
          <p:sp>
            <p:nvSpPr>
              <p:cNvPr id="51219" name="Text Box 1064"/>
              <p:cNvSpPr txBox="1">
                <a:spLocks noChangeArrowheads="1"/>
              </p:cNvSpPr>
              <p:nvPr/>
            </p:nvSpPr>
            <p:spPr bwMode="auto">
              <a:xfrm>
                <a:off x="2400" y="3168"/>
                <a:ext cx="768" cy="59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浸没</a:t>
                </a:r>
              </a:p>
              <a:p>
                <a:pPr eaLnBrk="1" hangingPunct="1"/>
                <a:r>
                  <a:rPr lang="zh-CN" altLang="en-US" sz="2800" b="1"/>
                  <a:t>面积</a:t>
                </a:r>
                <a:r>
                  <a:rPr lang="zh-CN" altLang="zh-CN" sz="2800" b="1"/>
                  <a:t> </a:t>
                </a:r>
                <a:endParaRPr lang="zh-CN" altLang="en-US" sz="2800" b="1">
                  <a:sym typeface="Symbol" pitchFamily="18" charset="2"/>
                </a:endParaRPr>
              </a:p>
            </p:txBody>
          </p:sp>
          <p:sp>
            <p:nvSpPr>
              <p:cNvPr id="51220" name="Line 1065"/>
              <p:cNvSpPr>
                <a:spLocks noChangeShapeType="1"/>
              </p:cNvSpPr>
              <p:nvPr/>
            </p:nvSpPr>
            <p:spPr bwMode="auto">
              <a:xfrm flipV="1">
                <a:off x="2976" y="32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8" name="AutoShape 1066"/>
            <p:cNvSpPr>
              <a:spLocks noChangeArrowheads="1"/>
            </p:cNvSpPr>
            <p:nvPr/>
          </p:nvSpPr>
          <p:spPr bwMode="auto">
            <a:xfrm>
              <a:off x="2064" y="3120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55" name="Text Box 1067"/>
          <p:cNvSpPr txBox="1">
            <a:spLocks noChangeArrowheads="1"/>
          </p:cNvSpPr>
          <p:nvPr/>
        </p:nvSpPr>
        <p:spPr bwMode="auto">
          <a:xfrm>
            <a:off x="381000" y="525303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对桨手体重、功率、阻力与艇速的关系等作出假定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8956" name="Text Box 1068"/>
          <p:cNvSpPr txBox="1">
            <a:spLocks noChangeArrowheads="1"/>
          </p:cNvSpPr>
          <p:nvPr/>
        </p:nvSpPr>
        <p:spPr bwMode="auto">
          <a:xfrm>
            <a:off x="381000" y="58626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运用合适的物理定律建立模型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5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19" grpId="0" autoUpdateAnimBg="0"/>
      <p:bldP spid="38955" grpId="0" autoUpdateAnimBg="0"/>
      <p:bldP spid="389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1027"/>
          <p:cNvSpPr txBox="1">
            <a:spLocks noChangeArrowheads="1"/>
          </p:cNvSpPr>
          <p:nvPr/>
        </p:nvSpPr>
        <p:spPr bwMode="auto">
          <a:xfrm>
            <a:off x="3048000" y="381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152400" y="2209800"/>
            <a:ext cx="6400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）艇形状相同</a:t>
            </a:r>
            <a:r>
              <a:rPr lang="en-US" altLang="zh-CN" sz="2800" b="1"/>
              <a:t>(</a:t>
            </a:r>
            <a:r>
              <a:rPr lang="en-US" altLang="zh-CN" sz="2800" b="1" i="1"/>
              <a:t>l/b</a:t>
            </a:r>
            <a:r>
              <a:rPr lang="zh-CN" altLang="zh-CN" sz="2800" b="1"/>
              <a:t>为常数),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与</a:t>
            </a:r>
            <a:r>
              <a:rPr lang="en-US" altLang="zh-CN" sz="2800" b="1" i="1"/>
              <a:t>n</a:t>
            </a:r>
            <a:r>
              <a:rPr lang="zh-CN" altLang="zh-CN" sz="2800" b="1"/>
              <a:t>成正比</a:t>
            </a:r>
            <a:endParaRPr lang="zh-CN" altLang="en-US" sz="2800" b="1"/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152400" y="28956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 i="1"/>
              <a:t>v</a:t>
            </a:r>
            <a:r>
              <a:rPr lang="zh-CN" altLang="en-US" sz="2800" b="1"/>
              <a:t>是常数，阻力 </a:t>
            </a:r>
            <a:r>
              <a:rPr lang="en-US" altLang="zh-CN" sz="2800" b="1" i="1"/>
              <a:t>f</a:t>
            </a:r>
            <a:r>
              <a:rPr lang="zh-CN" altLang="en-US" sz="2800" b="1"/>
              <a:t>与 </a:t>
            </a:r>
            <a:r>
              <a:rPr lang="en-US" altLang="zh-CN" sz="2800" b="1" i="1"/>
              <a:t>sv</a:t>
            </a:r>
            <a:r>
              <a:rPr lang="en-US" altLang="zh-CN" sz="2800" b="1" baseline="30000"/>
              <a:t>2</a:t>
            </a:r>
            <a:r>
              <a:rPr lang="zh-CN" altLang="en-US" sz="2800" b="1"/>
              <a:t>成正比</a:t>
            </a:r>
          </a:p>
        </p:txBody>
      </p:sp>
      <p:sp>
        <p:nvSpPr>
          <p:cNvPr id="39942" name="Text Box 1030"/>
          <p:cNvSpPr txBox="1">
            <a:spLocks noChangeArrowheads="1"/>
          </p:cNvSpPr>
          <p:nvPr/>
        </p:nvSpPr>
        <p:spPr bwMode="auto">
          <a:xfrm>
            <a:off x="533400" y="106680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符号：艇速 </a:t>
            </a:r>
            <a:r>
              <a:rPr lang="en-US" altLang="zh-CN" sz="2800" b="1" i="1"/>
              <a:t>v</a:t>
            </a:r>
            <a:r>
              <a:rPr lang="en-US" altLang="zh-CN" sz="2800" b="1"/>
              <a:t>, </a:t>
            </a:r>
            <a:r>
              <a:rPr lang="zh-CN" altLang="en-US" sz="2800" b="1"/>
              <a:t>浸没面积</a:t>
            </a:r>
            <a:r>
              <a:rPr lang="zh-CN" altLang="en-US" sz="2800" b="1" i="1"/>
              <a:t> </a:t>
            </a:r>
            <a:r>
              <a:rPr lang="en-US" altLang="zh-CN" sz="2800" b="1" i="1"/>
              <a:t>s</a:t>
            </a:r>
            <a:r>
              <a:rPr lang="en-US" altLang="zh-CN" sz="2800" b="1"/>
              <a:t>, </a:t>
            </a:r>
            <a:r>
              <a:rPr lang="zh-CN" altLang="en-US" sz="2800" b="1"/>
              <a:t>浸没体积 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zh-CN" altLang="en-US" sz="2800" b="1"/>
              <a:t>空艇重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zh-CN" altLang="en-US" sz="2800" b="1"/>
              <a:t>阻力 </a:t>
            </a:r>
            <a:r>
              <a:rPr lang="en-US" altLang="zh-CN" sz="2800" b="1" i="1"/>
              <a:t>f</a:t>
            </a:r>
            <a:r>
              <a:rPr lang="en-US" altLang="zh-CN" sz="2800" b="1"/>
              <a:t>, </a:t>
            </a:r>
            <a:r>
              <a:rPr lang="zh-CN" altLang="en-US" sz="2800" b="1"/>
              <a:t>桨手数 </a:t>
            </a:r>
            <a:r>
              <a:rPr lang="en-US" altLang="zh-CN" sz="2800" b="1" i="1"/>
              <a:t>n</a:t>
            </a:r>
            <a:r>
              <a:rPr lang="en-US" altLang="zh-CN" sz="2800" b="1"/>
              <a:t>, </a:t>
            </a:r>
            <a:r>
              <a:rPr lang="zh-CN" altLang="en-US" sz="2800" b="1"/>
              <a:t>桨手功率</a:t>
            </a:r>
            <a:r>
              <a:rPr lang="zh-CN" altLang="en-US" sz="2800" b="1" i="1"/>
              <a:t> </a:t>
            </a:r>
            <a:r>
              <a:rPr lang="en-US" altLang="zh-CN" sz="2800" b="1" i="1"/>
              <a:t>p</a:t>
            </a:r>
            <a:r>
              <a:rPr lang="en-US" altLang="zh-CN" sz="2800" b="1"/>
              <a:t>, </a:t>
            </a:r>
            <a:r>
              <a:rPr lang="zh-CN" altLang="en-US" sz="2800" b="1"/>
              <a:t>桨手体重</a:t>
            </a:r>
            <a:r>
              <a:rPr lang="zh-CN" altLang="en-US" sz="2800" b="1" i="1"/>
              <a:t> </a:t>
            </a:r>
            <a:r>
              <a:rPr lang="en-US" altLang="zh-CN" sz="2800" b="1" i="1"/>
              <a:t>w</a:t>
            </a:r>
            <a:r>
              <a:rPr lang="en-US" altLang="zh-CN" sz="2800" b="1"/>
              <a:t>, </a:t>
            </a:r>
            <a:r>
              <a:rPr lang="zh-CN" altLang="en-US" sz="2800" b="1"/>
              <a:t>艇重 </a:t>
            </a:r>
            <a:r>
              <a:rPr lang="en-US" altLang="zh-CN" sz="2800" b="1" i="1"/>
              <a:t>W.</a:t>
            </a:r>
            <a:endParaRPr lang="en-US" altLang="zh-CN" sz="2800" b="1"/>
          </a:p>
        </p:txBody>
      </p:sp>
      <p:sp>
        <p:nvSpPr>
          <p:cNvPr id="39943" name="Text Box 1031"/>
          <p:cNvSpPr txBox="1">
            <a:spLocks noChangeArrowheads="1"/>
          </p:cNvSpPr>
          <p:nvPr/>
        </p:nvSpPr>
        <p:spPr bwMode="auto">
          <a:xfrm>
            <a:off x="6705600" y="2209800"/>
            <a:ext cx="23622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艇的静态特性</a:t>
            </a:r>
            <a:endParaRPr lang="zh-CN" altLang="en-US" sz="2800" b="1"/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6705600" y="2895600"/>
            <a:ext cx="23622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艇的动态特性</a:t>
            </a:r>
            <a:endParaRPr lang="zh-CN" altLang="en-US" sz="2800" b="1"/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152400" y="35194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 i="1"/>
              <a:t>w</a:t>
            </a:r>
            <a:r>
              <a:rPr lang="zh-CN" altLang="zh-CN" sz="2800" b="1"/>
              <a:t>相同，</a:t>
            </a:r>
            <a:r>
              <a:rPr lang="en-US" altLang="zh-CN" sz="2800" b="1" i="1"/>
              <a:t>p</a:t>
            </a:r>
            <a:r>
              <a:rPr lang="zh-CN" altLang="zh-CN" sz="2800" b="1"/>
              <a:t>不变，</a:t>
            </a:r>
            <a:r>
              <a:rPr lang="en-US" altLang="zh-CN" sz="2800" b="1" i="1"/>
              <a:t>p</a:t>
            </a:r>
            <a:r>
              <a:rPr lang="zh-CN" altLang="zh-CN" sz="2800" b="1"/>
              <a:t>与</a:t>
            </a:r>
            <a:r>
              <a:rPr lang="en-US" altLang="zh-CN" sz="2800" b="1" i="1"/>
              <a:t>w</a:t>
            </a:r>
            <a:r>
              <a:rPr lang="zh-CN" altLang="zh-CN" sz="2800" b="1"/>
              <a:t>成正比</a:t>
            </a:r>
            <a:endParaRPr lang="zh-CN" altLang="en-US" sz="2800" b="1"/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6705600" y="3505200"/>
            <a:ext cx="20574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桨手的特征</a:t>
            </a:r>
          </a:p>
        </p:txBody>
      </p:sp>
      <p:sp>
        <p:nvSpPr>
          <p:cNvPr id="39947" name="Text Box 1035"/>
          <p:cNvSpPr txBox="1">
            <a:spLocks noChangeArrowheads="1"/>
          </p:cNvSpPr>
          <p:nvPr/>
        </p:nvSpPr>
        <p:spPr bwMode="auto">
          <a:xfrm>
            <a:off x="152400" y="4191000"/>
            <a:ext cx="1066800" cy="12604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grpSp>
        <p:nvGrpSpPr>
          <p:cNvPr id="2" name="Group 1075"/>
          <p:cNvGrpSpPr>
            <a:grpSpLocks/>
          </p:cNvGrpSpPr>
          <p:nvPr/>
        </p:nvGrpSpPr>
        <p:grpSpPr bwMode="auto">
          <a:xfrm>
            <a:off x="3048000" y="4203700"/>
            <a:ext cx="1379538" cy="579438"/>
            <a:chOff x="1920" y="2648"/>
            <a:chExt cx="816" cy="365"/>
          </a:xfrm>
        </p:grpSpPr>
        <p:sp>
          <p:nvSpPr>
            <p:cNvPr id="10287" name="Text Box 1037"/>
            <p:cNvSpPr txBox="1">
              <a:spLocks noChangeArrowheads="1"/>
            </p:cNvSpPr>
            <p:nvPr/>
          </p:nvSpPr>
          <p:spPr bwMode="auto">
            <a:xfrm>
              <a:off x="1920" y="264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f </a:t>
              </a:r>
              <a:r>
                <a:rPr lang="en-US" altLang="zh-CN" sz="3200" b="1">
                  <a:sym typeface="Math1" pitchFamily="2" charset="2"/>
                </a:rPr>
                <a:t>   </a:t>
              </a:r>
              <a:r>
                <a:rPr lang="en-US" altLang="zh-CN" sz="3200" b="1" i="1">
                  <a:sym typeface="Math1" pitchFamily="2" charset="2"/>
                </a:rPr>
                <a:t>sv</a:t>
              </a:r>
              <a:r>
                <a:rPr lang="en-US" altLang="zh-CN" sz="3200" b="1" baseline="30000">
                  <a:sym typeface="Math1" pitchFamily="2" charset="2"/>
                </a:rPr>
                <a:t>2</a:t>
              </a:r>
              <a:r>
                <a:rPr lang="en-US" altLang="zh-CN" sz="3200" b="1">
                  <a:sym typeface="Math1" pitchFamily="2" charset="2"/>
                </a:rPr>
                <a:t>,</a:t>
              </a:r>
              <a:endParaRPr lang="en-US" altLang="zh-CN" sz="3200" b="1"/>
            </a:p>
          </p:txBody>
        </p:sp>
        <p:graphicFrame>
          <p:nvGraphicFramePr>
            <p:cNvPr id="10252" name="Object 1054"/>
            <p:cNvGraphicFramePr>
              <a:graphicFrameLocks noChangeAspect="1"/>
            </p:cNvGraphicFramePr>
            <p:nvPr/>
          </p:nvGraphicFramePr>
          <p:xfrm>
            <a:off x="2064" y="277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公式" r:id="rId3" imgW="152280" imgH="126720" progId="Equation.3">
                    <p:embed/>
                  </p:oleObj>
                </mc:Choice>
                <mc:Fallback>
                  <p:oleObj name="公式" r:id="rId3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7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76"/>
          <p:cNvGrpSpPr>
            <a:grpSpLocks/>
          </p:cNvGrpSpPr>
          <p:nvPr/>
        </p:nvGrpSpPr>
        <p:grpSpPr bwMode="auto">
          <a:xfrm>
            <a:off x="4648200" y="4144963"/>
            <a:ext cx="1219200" cy="579437"/>
            <a:chOff x="2928" y="2611"/>
            <a:chExt cx="768" cy="365"/>
          </a:xfrm>
        </p:grpSpPr>
        <p:sp>
          <p:nvSpPr>
            <p:cNvPr id="10286" name="Text Box 1038"/>
            <p:cNvSpPr txBox="1">
              <a:spLocks noChangeArrowheads="1"/>
            </p:cNvSpPr>
            <p:nvPr/>
          </p:nvSpPr>
          <p:spPr bwMode="auto">
            <a:xfrm>
              <a:off x="2928" y="2611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p</a:t>
              </a:r>
              <a:r>
                <a:rPr lang="en-US" altLang="zh-CN" sz="3200" b="1"/>
                <a:t> </a:t>
              </a:r>
              <a:r>
                <a:rPr lang="en-US" altLang="zh-CN" sz="3200" b="1">
                  <a:sym typeface="Math1" pitchFamily="2" charset="2"/>
                </a:rPr>
                <a:t>   </a:t>
              </a:r>
              <a:r>
                <a:rPr lang="en-US" altLang="zh-CN" sz="3200" b="1" i="1">
                  <a:sym typeface="Math1" pitchFamily="2" charset="2"/>
                </a:rPr>
                <a:t>w</a:t>
              </a:r>
              <a:endParaRPr lang="en-US" altLang="zh-CN" sz="3200" b="1"/>
            </a:p>
          </p:txBody>
        </p:sp>
        <p:graphicFrame>
          <p:nvGraphicFramePr>
            <p:cNvPr id="10251" name="Object 1055"/>
            <p:cNvGraphicFramePr>
              <a:graphicFrameLocks noChangeAspect="1"/>
            </p:cNvGraphicFramePr>
            <p:nvPr/>
          </p:nvGraphicFramePr>
          <p:xfrm>
            <a:off x="3120" y="273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公式" r:id="rId5" imgW="152280" imgH="126720" progId="Equation.3">
                    <p:embed/>
                  </p:oleObj>
                </mc:Choice>
                <mc:Fallback>
                  <p:oleObj name="公式" r:id="rId5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6"/>
          <p:cNvGrpSpPr>
            <a:grpSpLocks/>
          </p:cNvGrpSpPr>
          <p:nvPr/>
        </p:nvGrpSpPr>
        <p:grpSpPr bwMode="auto">
          <a:xfrm>
            <a:off x="6248400" y="4144963"/>
            <a:ext cx="2590800" cy="579437"/>
            <a:chOff x="3936" y="2611"/>
            <a:chExt cx="1632" cy="365"/>
          </a:xfrm>
        </p:grpSpPr>
        <p:grpSp>
          <p:nvGrpSpPr>
            <p:cNvPr id="10283" name="Group 1041"/>
            <p:cNvGrpSpPr>
              <a:grpSpLocks/>
            </p:cNvGrpSpPr>
            <p:nvPr/>
          </p:nvGrpSpPr>
          <p:grpSpPr bwMode="auto">
            <a:xfrm>
              <a:off x="3936" y="2611"/>
              <a:ext cx="1632" cy="365"/>
              <a:chOff x="3936" y="2592"/>
              <a:chExt cx="1632" cy="365"/>
            </a:xfrm>
          </p:grpSpPr>
          <p:sp>
            <p:nvSpPr>
              <p:cNvPr id="10284" name="Text Box 1042"/>
              <p:cNvSpPr txBox="1">
                <a:spLocks noChangeArrowheads="1"/>
              </p:cNvSpPr>
              <p:nvPr/>
            </p:nvSpPr>
            <p:spPr bwMode="auto">
              <a:xfrm>
                <a:off x="4272" y="2592"/>
                <a:ext cx="12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/>
                  <a:t>v</a:t>
                </a:r>
                <a:r>
                  <a:rPr lang="en-US" altLang="zh-CN" sz="3200" b="1"/>
                  <a:t> </a:t>
                </a:r>
                <a:r>
                  <a:rPr lang="en-US" altLang="zh-CN" sz="3200" b="1">
                    <a:sym typeface="Math1" pitchFamily="2" charset="2"/>
                  </a:rPr>
                  <a:t>    (</a:t>
                </a:r>
                <a:r>
                  <a:rPr lang="en-US" altLang="zh-CN" sz="3200" b="1" i="1">
                    <a:sym typeface="Math1" pitchFamily="2" charset="2"/>
                  </a:rPr>
                  <a:t>n/s</a:t>
                </a:r>
                <a:r>
                  <a:rPr lang="en-US" altLang="zh-CN" sz="3200" b="1">
                    <a:sym typeface="Math1" pitchFamily="2" charset="2"/>
                  </a:rPr>
                  <a:t>)</a:t>
                </a:r>
                <a:r>
                  <a:rPr lang="en-US" altLang="zh-CN" sz="3200" b="1" baseline="30000">
                    <a:sym typeface="Math1" pitchFamily="2" charset="2"/>
                  </a:rPr>
                  <a:t>1/3</a:t>
                </a:r>
                <a:endParaRPr lang="en-US" altLang="zh-CN" sz="3200" b="1"/>
              </a:p>
            </p:txBody>
          </p:sp>
          <p:sp>
            <p:nvSpPr>
              <p:cNvPr id="10285" name="AutoShape 1043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40" cy="24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50" name="Object 1056"/>
            <p:cNvGraphicFramePr>
              <a:graphicFrameLocks noChangeAspect="1"/>
            </p:cNvGraphicFramePr>
            <p:nvPr/>
          </p:nvGraphicFramePr>
          <p:xfrm>
            <a:off x="4512" y="273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公式" r:id="rId6" imgW="152280" imgH="126720" progId="Equation.3">
                    <p:embed/>
                  </p:oleObj>
                </mc:Choice>
                <mc:Fallback>
                  <p:oleObj name="公式" r:id="rId6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3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69"/>
          <p:cNvGrpSpPr>
            <a:grpSpLocks/>
          </p:cNvGrpSpPr>
          <p:nvPr/>
        </p:nvGrpSpPr>
        <p:grpSpPr bwMode="auto">
          <a:xfrm>
            <a:off x="1371600" y="4906963"/>
            <a:ext cx="1905000" cy="579437"/>
            <a:chOff x="864" y="3091"/>
            <a:chExt cx="1200" cy="365"/>
          </a:xfrm>
        </p:grpSpPr>
        <p:sp>
          <p:nvSpPr>
            <p:cNvPr id="10282" name="Text Box 1039"/>
            <p:cNvSpPr txBox="1">
              <a:spLocks noChangeArrowheads="1"/>
            </p:cNvSpPr>
            <p:nvPr/>
          </p:nvSpPr>
          <p:spPr bwMode="auto">
            <a:xfrm>
              <a:off x="864" y="3091"/>
              <a:ext cx="12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  <a:r>
                <a:rPr lang="en-US" altLang="zh-CN" sz="3200" b="1" baseline="30000"/>
                <a:t>1/2</a:t>
              </a:r>
              <a:r>
                <a:rPr lang="en-US" altLang="zh-CN" sz="3200" b="1"/>
                <a:t> </a:t>
              </a:r>
              <a:r>
                <a:rPr lang="en-US" altLang="zh-CN" sz="3200" b="1">
                  <a:sym typeface="Math1" pitchFamily="2" charset="2"/>
                </a:rPr>
                <a:t>   </a:t>
              </a:r>
              <a:r>
                <a:rPr lang="en-US" altLang="zh-CN" sz="3200" b="1" i="1">
                  <a:sym typeface="Math1" pitchFamily="2" charset="2"/>
                </a:rPr>
                <a:t>A</a:t>
              </a:r>
              <a:r>
                <a:rPr lang="en-US" altLang="zh-CN" sz="3200" b="1" baseline="30000">
                  <a:sym typeface="Math1" pitchFamily="2" charset="2"/>
                </a:rPr>
                <a:t>1/3</a:t>
              </a:r>
              <a:r>
                <a:rPr lang="en-US" altLang="zh-CN" sz="3200" b="1">
                  <a:sym typeface="Math1" pitchFamily="2" charset="2"/>
                </a:rPr>
                <a:t>,</a:t>
              </a:r>
              <a:endParaRPr lang="en-US" altLang="zh-CN" sz="3200" b="1"/>
            </a:p>
          </p:txBody>
        </p:sp>
        <p:graphicFrame>
          <p:nvGraphicFramePr>
            <p:cNvPr id="10249" name="Object 1057"/>
            <p:cNvGraphicFramePr>
              <a:graphicFrameLocks noChangeAspect="1"/>
            </p:cNvGraphicFramePr>
            <p:nvPr/>
          </p:nvGraphicFramePr>
          <p:xfrm>
            <a:off x="1248" y="3160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公式" r:id="rId7" imgW="152280" imgH="126720" progId="Equation.3">
                    <p:embed/>
                  </p:oleObj>
                </mc:Choice>
                <mc:Fallback>
                  <p:oleObj name="公式" r:id="rId7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60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70"/>
          <p:cNvGrpSpPr>
            <a:grpSpLocks/>
          </p:cNvGrpSpPr>
          <p:nvPr/>
        </p:nvGrpSpPr>
        <p:grpSpPr bwMode="auto">
          <a:xfrm>
            <a:off x="3276600" y="4876800"/>
            <a:ext cx="3733800" cy="579438"/>
            <a:chOff x="2064" y="3072"/>
            <a:chExt cx="2352" cy="365"/>
          </a:xfrm>
        </p:grpSpPr>
        <p:sp>
          <p:nvSpPr>
            <p:cNvPr id="10281" name="Text Box 1040"/>
            <p:cNvSpPr txBox="1">
              <a:spLocks noChangeArrowheads="1"/>
            </p:cNvSpPr>
            <p:nvPr/>
          </p:nvSpPr>
          <p:spPr bwMode="auto">
            <a:xfrm>
              <a:off x="2064" y="3072"/>
              <a:ext cx="2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  <a:r>
                <a:rPr lang="en-US" altLang="zh-CN" sz="3200" b="1"/>
                <a:t> </a:t>
              </a:r>
              <a:r>
                <a:rPr lang="en-US" altLang="zh-CN" sz="3200" b="1">
                  <a:sym typeface="Math1" pitchFamily="2" charset="2"/>
                </a:rPr>
                <a:t>  </a:t>
              </a:r>
              <a:r>
                <a:rPr lang="en-US" altLang="zh-CN" sz="3200" b="1" i="1">
                  <a:sym typeface="Math1" pitchFamily="2" charset="2"/>
                </a:rPr>
                <a:t>W</a:t>
              </a:r>
              <a:r>
                <a:rPr lang="en-US" altLang="zh-CN" sz="3200" b="1">
                  <a:sym typeface="Math1" pitchFamily="2" charset="2"/>
                </a:rPr>
                <a:t>(=</a:t>
              </a:r>
              <a:r>
                <a:rPr lang="en-US" altLang="zh-CN" sz="3200" b="1" i="1">
                  <a:sym typeface="Math1" pitchFamily="2" charset="2"/>
                </a:rPr>
                <a:t>w</a:t>
              </a:r>
              <a:r>
                <a:rPr lang="en-US" altLang="zh-CN" sz="3200" b="1" baseline="-25000">
                  <a:sym typeface="Math1" pitchFamily="2" charset="2"/>
                </a:rPr>
                <a:t>0</a:t>
              </a:r>
              <a:r>
                <a:rPr lang="en-US" altLang="zh-CN" sz="3200" b="1">
                  <a:sym typeface="Math1" pitchFamily="2" charset="2"/>
                </a:rPr>
                <a:t>+</a:t>
              </a:r>
              <a:r>
                <a:rPr lang="en-US" altLang="zh-CN" sz="3200" b="1" i="1">
                  <a:sym typeface="Math1" pitchFamily="2" charset="2"/>
                </a:rPr>
                <a:t>nw</a:t>
              </a:r>
              <a:r>
                <a:rPr lang="en-US" altLang="zh-CN" sz="3200" b="1">
                  <a:sym typeface="Math1" pitchFamily="2" charset="2"/>
                </a:rPr>
                <a:t>)</a:t>
              </a:r>
              <a:r>
                <a:rPr lang="en-US" altLang="zh-CN" sz="3200" b="1"/>
                <a:t> </a:t>
              </a:r>
              <a:r>
                <a:rPr lang="en-US" altLang="zh-CN" sz="3200" b="1">
                  <a:sym typeface="Math1" pitchFamily="2" charset="2"/>
                </a:rPr>
                <a:t>    </a:t>
              </a:r>
              <a:r>
                <a:rPr lang="en-US" altLang="zh-CN" sz="3200" b="1" i="1">
                  <a:sym typeface="Math1" pitchFamily="2" charset="2"/>
                </a:rPr>
                <a:t>n </a:t>
              </a:r>
              <a:endParaRPr lang="en-US" altLang="zh-CN" sz="3200" b="1">
                <a:sym typeface="Math1" pitchFamily="2" charset="2"/>
              </a:endParaRPr>
            </a:p>
          </p:txBody>
        </p:sp>
        <p:graphicFrame>
          <p:nvGraphicFramePr>
            <p:cNvPr id="10247" name="Object 1058"/>
            <p:cNvGraphicFramePr>
              <a:graphicFrameLocks noChangeAspect="1"/>
            </p:cNvGraphicFramePr>
            <p:nvPr/>
          </p:nvGraphicFramePr>
          <p:xfrm>
            <a:off x="2304" y="3208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公式" r:id="rId8" imgW="152280" imgH="126720" progId="Equation.3">
                    <p:embed/>
                  </p:oleObj>
                </mc:Choice>
                <mc:Fallback>
                  <p:oleObj name="公式" r:id="rId8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208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059"/>
            <p:cNvGraphicFramePr>
              <a:graphicFrameLocks noChangeAspect="1"/>
            </p:cNvGraphicFramePr>
            <p:nvPr/>
          </p:nvGraphicFramePr>
          <p:xfrm>
            <a:off x="3792" y="3168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公式" r:id="rId9" imgW="152280" imgH="126720" progId="Equation.3">
                    <p:embed/>
                  </p:oleObj>
                </mc:Choice>
                <mc:Fallback>
                  <p:oleObj name="公式" r:id="rId9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68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67"/>
          <p:cNvGrpSpPr>
            <a:grpSpLocks/>
          </p:cNvGrpSpPr>
          <p:nvPr/>
        </p:nvGrpSpPr>
        <p:grpSpPr bwMode="auto">
          <a:xfrm>
            <a:off x="7086600" y="4876800"/>
            <a:ext cx="1981200" cy="579438"/>
            <a:chOff x="4464" y="3072"/>
            <a:chExt cx="1248" cy="365"/>
          </a:xfrm>
        </p:grpSpPr>
        <p:grpSp>
          <p:nvGrpSpPr>
            <p:cNvPr id="10278" name="Group 1044"/>
            <p:cNvGrpSpPr>
              <a:grpSpLocks/>
            </p:cNvGrpSpPr>
            <p:nvPr/>
          </p:nvGrpSpPr>
          <p:grpSpPr bwMode="auto">
            <a:xfrm>
              <a:off x="4464" y="3072"/>
              <a:ext cx="1248" cy="365"/>
              <a:chOff x="4464" y="3072"/>
              <a:chExt cx="1248" cy="365"/>
            </a:xfrm>
          </p:grpSpPr>
          <p:sp>
            <p:nvSpPr>
              <p:cNvPr id="10279" name="Text Box 1045"/>
              <p:cNvSpPr txBox="1">
                <a:spLocks noChangeArrowheads="1"/>
              </p:cNvSpPr>
              <p:nvPr/>
            </p:nvSpPr>
            <p:spPr bwMode="auto">
              <a:xfrm>
                <a:off x="4848" y="307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/>
                  <a:t>s</a:t>
                </a:r>
                <a:r>
                  <a:rPr lang="en-US" altLang="zh-CN" sz="3200" b="1"/>
                  <a:t> </a:t>
                </a:r>
                <a:r>
                  <a:rPr lang="en-US" altLang="zh-CN" sz="3200" b="1">
                    <a:sym typeface="Math1" pitchFamily="2" charset="2"/>
                  </a:rPr>
                  <a:t>   </a:t>
                </a:r>
                <a:r>
                  <a:rPr lang="en-US" altLang="zh-CN" sz="3200" b="1" i="1">
                    <a:sym typeface="Math1" pitchFamily="2" charset="2"/>
                  </a:rPr>
                  <a:t>n</a:t>
                </a:r>
                <a:r>
                  <a:rPr lang="en-US" altLang="zh-CN" sz="3200" b="1" baseline="30000">
                    <a:sym typeface="Math1" pitchFamily="2" charset="2"/>
                  </a:rPr>
                  <a:t>2/3</a:t>
                </a:r>
                <a:endParaRPr lang="en-US" altLang="zh-CN" sz="3200" b="1"/>
              </a:p>
            </p:txBody>
          </p:sp>
          <p:sp>
            <p:nvSpPr>
              <p:cNvPr id="10280" name="AutoShape 1046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240" cy="24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46" name="Object 1060"/>
            <p:cNvGraphicFramePr>
              <a:graphicFrameLocks noChangeAspect="1"/>
            </p:cNvGraphicFramePr>
            <p:nvPr/>
          </p:nvGraphicFramePr>
          <p:xfrm>
            <a:off x="4992" y="3208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公式" r:id="rId10" imgW="152280" imgH="126720" progId="Equation.3">
                    <p:embed/>
                  </p:oleObj>
                </mc:Choice>
                <mc:Fallback>
                  <p:oleObj name="公式" r:id="rId10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208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71"/>
          <p:cNvGrpSpPr>
            <a:grpSpLocks/>
          </p:cNvGrpSpPr>
          <p:nvPr/>
        </p:nvGrpSpPr>
        <p:grpSpPr bwMode="auto">
          <a:xfrm>
            <a:off x="1524000" y="5638800"/>
            <a:ext cx="2209800" cy="579438"/>
            <a:chOff x="960" y="3552"/>
            <a:chExt cx="1392" cy="365"/>
          </a:xfrm>
        </p:grpSpPr>
        <p:grpSp>
          <p:nvGrpSpPr>
            <p:cNvPr id="10275" name="Group 1047"/>
            <p:cNvGrpSpPr>
              <a:grpSpLocks/>
            </p:cNvGrpSpPr>
            <p:nvPr/>
          </p:nvGrpSpPr>
          <p:grpSpPr bwMode="auto">
            <a:xfrm>
              <a:off x="960" y="3552"/>
              <a:ext cx="1392" cy="365"/>
              <a:chOff x="960" y="3552"/>
              <a:chExt cx="1392" cy="365"/>
            </a:xfrm>
          </p:grpSpPr>
          <p:sp>
            <p:nvSpPr>
              <p:cNvPr id="10276" name="Text Box 1048"/>
              <p:cNvSpPr txBox="1">
                <a:spLocks noChangeArrowheads="1"/>
              </p:cNvSpPr>
              <p:nvPr/>
            </p:nvSpPr>
            <p:spPr bwMode="auto">
              <a:xfrm>
                <a:off x="1392" y="3552"/>
                <a:ext cx="9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/>
                  <a:t>v</a:t>
                </a:r>
                <a:r>
                  <a:rPr lang="en-US" altLang="zh-CN" sz="3200" b="1"/>
                  <a:t> </a:t>
                </a:r>
                <a:r>
                  <a:rPr lang="en-US" altLang="zh-CN" sz="3200" b="1">
                    <a:sym typeface="Math1" pitchFamily="2" charset="2"/>
                  </a:rPr>
                  <a:t>   </a:t>
                </a:r>
                <a:r>
                  <a:rPr lang="en-US" altLang="zh-CN" sz="3200" b="1" i="1">
                    <a:sym typeface="Math1" pitchFamily="2" charset="2"/>
                  </a:rPr>
                  <a:t>n</a:t>
                </a:r>
                <a:r>
                  <a:rPr lang="en-US" altLang="zh-CN" sz="3200" b="1" baseline="30000">
                    <a:sym typeface="Math1" pitchFamily="2" charset="2"/>
                  </a:rPr>
                  <a:t>1/9</a:t>
                </a:r>
                <a:endParaRPr lang="en-US" altLang="zh-CN" sz="3200" b="1"/>
              </a:p>
            </p:txBody>
          </p:sp>
          <p:sp>
            <p:nvSpPr>
              <p:cNvPr id="10277" name="AutoShape 1049"/>
              <p:cNvSpPr>
                <a:spLocks noChangeArrowheads="1"/>
              </p:cNvSpPr>
              <p:nvPr/>
            </p:nvSpPr>
            <p:spPr bwMode="auto">
              <a:xfrm>
                <a:off x="960" y="3648"/>
                <a:ext cx="288" cy="240"/>
              </a:xfrm>
              <a:prstGeom prst="notchedRightArrow">
                <a:avLst>
                  <a:gd name="adj1" fmla="val 50000"/>
                  <a:gd name="adj2" fmla="val 3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45" name="Object 1061"/>
            <p:cNvGraphicFramePr>
              <a:graphicFrameLocks noChangeAspect="1"/>
            </p:cNvGraphicFramePr>
            <p:nvPr/>
          </p:nvGraphicFramePr>
          <p:xfrm>
            <a:off x="1584" y="369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公式" r:id="rId11" imgW="152280" imgH="126720" progId="Equation.3">
                    <p:embed/>
                  </p:oleObj>
                </mc:Choice>
                <mc:Fallback>
                  <p:oleObj name="公式" r:id="rId11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69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68"/>
          <p:cNvGrpSpPr>
            <a:grpSpLocks/>
          </p:cNvGrpSpPr>
          <p:nvPr/>
        </p:nvGrpSpPr>
        <p:grpSpPr bwMode="auto">
          <a:xfrm>
            <a:off x="3962400" y="5715000"/>
            <a:ext cx="4267200" cy="579438"/>
            <a:chOff x="2640" y="3600"/>
            <a:chExt cx="2544" cy="365"/>
          </a:xfrm>
        </p:grpSpPr>
        <p:grpSp>
          <p:nvGrpSpPr>
            <p:cNvPr id="10272" name="Group 1050"/>
            <p:cNvGrpSpPr>
              <a:grpSpLocks/>
            </p:cNvGrpSpPr>
            <p:nvPr/>
          </p:nvGrpSpPr>
          <p:grpSpPr bwMode="auto">
            <a:xfrm>
              <a:off x="2640" y="3600"/>
              <a:ext cx="2544" cy="365"/>
              <a:chOff x="2640" y="3600"/>
              <a:chExt cx="2544" cy="365"/>
            </a:xfrm>
          </p:grpSpPr>
          <p:sp>
            <p:nvSpPr>
              <p:cNvPr id="10273" name="AutoShape 1051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288" cy="240"/>
              </a:xfrm>
              <a:prstGeom prst="notchedRightArrow">
                <a:avLst>
                  <a:gd name="adj1" fmla="val 50000"/>
                  <a:gd name="adj2" fmla="val 3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Text Box 1052"/>
              <p:cNvSpPr txBox="1">
                <a:spLocks noChangeArrowheads="1"/>
              </p:cNvSpPr>
              <p:nvPr/>
            </p:nvSpPr>
            <p:spPr bwMode="auto">
              <a:xfrm>
                <a:off x="3120" y="3600"/>
                <a:ext cx="2064" cy="3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zh-CN" sz="2800" b="1"/>
                  <a:t>比赛成绩</a:t>
                </a:r>
                <a:r>
                  <a:rPr lang="zh-CN" altLang="zh-CN" sz="2800" b="1" i="1"/>
                  <a:t> </a:t>
                </a:r>
                <a:r>
                  <a:rPr lang="en-US" altLang="zh-CN" sz="3200" b="1" i="1"/>
                  <a:t>t</a:t>
                </a:r>
                <a:r>
                  <a:rPr lang="en-US" altLang="zh-CN" sz="3200" b="1"/>
                  <a:t> </a:t>
                </a:r>
                <a:r>
                  <a:rPr lang="en-US" altLang="zh-CN" sz="3200" b="1">
                    <a:sym typeface="Math1" pitchFamily="2" charset="2"/>
                  </a:rPr>
                  <a:t>   </a:t>
                </a:r>
                <a:r>
                  <a:rPr lang="en-US" altLang="zh-CN" sz="3200" b="1" i="1">
                    <a:sym typeface="Math1" pitchFamily="2" charset="2"/>
                  </a:rPr>
                  <a:t>n</a:t>
                </a:r>
                <a:r>
                  <a:rPr lang="en-US" altLang="zh-CN" sz="3200" b="1">
                    <a:sym typeface="Math1" pitchFamily="2" charset="2"/>
                  </a:rPr>
                  <a:t> </a:t>
                </a:r>
                <a:r>
                  <a:rPr lang="en-US" altLang="zh-CN" sz="3200" b="1" baseline="30000">
                    <a:sym typeface="Math1" pitchFamily="2" charset="2"/>
                  </a:rPr>
                  <a:t>– 1/9</a:t>
                </a:r>
              </a:p>
            </p:txBody>
          </p:sp>
        </p:grpSp>
        <p:graphicFrame>
          <p:nvGraphicFramePr>
            <p:cNvPr id="10244" name="Object 1062"/>
            <p:cNvGraphicFramePr>
              <a:graphicFrameLocks noChangeAspect="1"/>
            </p:cNvGraphicFramePr>
            <p:nvPr/>
          </p:nvGraphicFramePr>
          <p:xfrm>
            <a:off x="4176" y="373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公式" r:id="rId12" imgW="152280" imgH="126720" progId="Equation.3">
                    <p:embed/>
                  </p:oleObj>
                </mc:Choice>
                <mc:Fallback>
                  <p:oleObj name="公式" r:id="rId12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73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74"/>
          <p:cNvGrpSpPr>
            <a:grpSpLocks/>
          </p:cNvGrpSpPr>
          <p:nvPr/>
        </p:nvGrpSpPr>
        <p:grpSpPr bwMode="auto">
          <a:xfrm>
            <a:off x="1447800" y="4191000"/>
            <a:ext cx="1524000" cy="579438"/>
            <a:chOff x="912" y="2640"/>
            <a:chExt cx="960" cy="365"/>
          </a:xfrm>
        </p:grpSpPr>
        <p:sp>
          <p:nvSpPr>
            <p:cNvPr id="10271" name="Text Box 1036"/>
            <p:cNvSpPr txBox="1">
              <a:spLocks noChangeArrowheads="1"/>
            </p:cNvSpPr>
            <p:nvPr/>
          </p:nvSpPr>
          <p:spPr bwMode="auto">
            <a:xfrm>
              <a:off x="912" y="2640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np </a:t>
              </a:r>
              <a:r>
                <a:rPr lang="en-US" altLang="zh-CN" sz="3200" b="1" i="1">
                  <a:sym typeface="Math1" pitchFamily="2" charset="2"/>
                </a:rPr>
                <a:t>   fv,</a:t>
              </a:r>
              <a:endParaRPr lang="en-US" altLang="zh-CN" sz="3200" b="1"/>
            </a:p>
          </p:txBody>
        </p:sp>
        <p:graphicFrame>
          <p:nvGraphicFramePr>
            <p:cNvPr id="10243" name="Object 1072"/>
            <p:cNvGraphicFramePr>
              <a:graphicFrameLocks noChangeAspect="1"/>
            </p:cNvGraphicFramePr>
            <p:nvPr/>
          </p:nvGraphicFramePr>
          <p:xfrm>
            <a:off x="1248" y="2776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公式" r:id="rId13" imgW="152280" imgH="126720" progId="Equation.3">
                    <p:embed/>
                  </p:oleObj>
                </mc:Choice>
                <mc:Fallback>
                  <p:oleObj name="公式" r:id="rId13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76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2" name="Object 44"/>
          <p:cNvGraphicFramePr>
            <a:graphicFrameLocks noChangeAspect="1"/>
          </p:cNvGraphicFramePr>
          <p:nvPr/>
        </p:nvGraphicFramePr>
        <p:xfrm>
          <a:off x="323850" y="476250"/>
          <a:ext cx="1103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Clip" r:id="rId14" imgW="952129" imgH="542857" progId="MS_ClipArt_Gallery.5">
                  <p:embed/>
                </p:oleObj>
              </mc:Choice>
              <mc:Fallback>
                <p:oleObj name="Clip" r:id="rId14" imgW="952129" imgH="54285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11033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墨迹 4"/>
              <p14:cNvContentPartPr/>
              <p14:nvPr/>
            </p14:nvContentPartPr>
            <p14:xfrm>
              <a:off x="4703154" y="4646017"/>
              <a:ext cx="1013400" cy="1040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7034" y="4640977"/>
                <a:ext cx="1026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墨迹 8"/>
              <p14:cNvContentPartPr/>
              <p14:nvPr/>
            </p14:nvContentPartPr>
            <p14:xfrm>
              <a:off x="1382154" y="5328577"/>
              <a:ext cx="1716120" cy="15084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8194" y="5323177"/>
                <a:ext cx="1725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2051754" y="5405977"/>
              <a:ext cx="360" cy="36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7434" y="5401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墨迹 12"/>
              <p14:cNvContentPartPr/>
              <p14:nvPr/>
            </p14:nvContentPartPr>
            <p14:xfrm>
              <a:off x="2074794" y="5410657"/>
              <a:ext cx="3960" cy="828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9034" y="5404537"/>
                <a:ext cx="15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2101074" y="5398057"/>
              <a:ext cx="6840" cy="1008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4954" y="5391937"/>
                <a:ext cx="19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2120874" y="5407777"/>
              <a:ext cx="360" cy="108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15834" y="5402737"/>
                <a:ext cx="10440" cy="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5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2" grpId="0" autoUpdateAnimBg="0"/>
      <p:bldP spid="39943" grpId="0" animBg="1" autoUpdateAnimBg="0"/>
      <p:bldP spid="39944" grpId="0" animBg="1" autoUpdateAnimBg="0"/>
      <p:bldP spid="39945" grpId="0" autoUpdateAnimBg="0"/>
      <p:bldP spid="39946" grpId="0" animBg="1" autoUpdateAnimBg="0"/>
      <p:bldP spid="3994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76120" y="304560"/>
              <a:ext cx="7743600" cy="16516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" y="299160"/>
                <a:ext cx="7757280" cy="16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187560" y="2116080"/>
              <a:ext cx="8384400" cy="31827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40" y="2111400"/>
                <a:ext cx="8396280" cy="31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0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1828800" cy="6762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模型检验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1143000" y="2971800"/>
            <a:ext cx="1524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>
            <a:off x="1143000" y="3048000"/>
            <a:ext cx="1600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1143000" y="2971800"/>
            <a:ext cx="1524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43000" y="1524000"/>
            <a:ext cx="1524000" cy="2286000"/>
            <a:chOff x="1536" y="1584"/>
            <a:chExt cx="960" cy="1440"/>
          </a:xfrm>
        </p:grpSpPr>
        <p:sp>
          <p:nvSpPr>
            <p:cNvPr id="11313" name="Text Box 12"/>
            <p:cNvSpPr txBox="1">
              <a:spLocks noChangeArrowheads="1"/>
            </p:cNvSpPr>
            <p:nvPr/>
          </p:nvSpPr>
          <p:spPr bwMode="auto">
            <a:xfrm>
              <a:off x="1584" y="1584"/>
              <a:ext cx="91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i="1"/>
                <a:t>n</a:t>
              </a:r>
              <a:r>
                <a:rPr lang="en-US" altLang="zh-CN" b="1"/>
                <a:t>         </a:t>
              </a:r>
              <a:r>
                <a:rPr lang="en-US" altLang="zh-CN" b="1" i="1"/>
                <a:t>t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1      7.21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2      6.88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4      6.32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8      5.84</a:t>
              </a:r>
            </a:p>
          </p:txBody>
        </p:sp>
        <p:sp>
          <p:nvSpPr>
            <p:cNvPr id="11314" name="Line 13"/>
            <p:cNvSpPr>
              <a:spLocks noChangeShapeType="1"/>
            </p:cNvSpPr>
            <p:nvPr/>
          </p:nvSpPr>
          <p:spPr bwMode="auto">
            <a:xfrm>
              <a:off x="1872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5" name="Line 14"/>
            <p:cNvSpPr>
              <a:spLocks noChangeShapeType="1"/>
            </p:cNvSpPr>
            <p:nvPr/>
          </p:nvSpPr>
          <p:spPr bwMode="auto">
            <a:xfrm rot="5400000">
              <a:off x="1992" y="146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5" name="Arc 15"/>
          <p:cNvSpPr>
            <a:spLocks/>
          </p:cNvSpPr>
          <p:nvPr/>
        </p:nvSpPr>
        <p:spPr bwMode="auto">
          <a:xfrm flipH="1" flipV="1">
            <a:off x="5349875" y="1773238"/>
            <a:ext cx="2574925" cy="1371600"/>
          </a:xfrm>
          <a:custGeom>
            <a:avLst/>
            <a:gdLst>
              <a:gd name="T0" fmla="*/ 6903995 w 21041"/>
              <a:gd name="T1" fmla="*/ 0 h 21595"/>
              <a:gd name="T2" fmla="*/ 315110322 w 21041"/>
              <a:gd name="T3" fmla="*/ 67422198 h 21595"/>
              <a:gd name="T4" fmla="*/ 0 w 21041"/>
              <a:gd name="T5" fmla="*/ 87116766 h 21595"/>
              <a:gd name="T6" fmla="*/ 0 60000 65536"/>
              <a:gd name="T7" fmla="*/ 0 60000 65536"/>
              <a:gd name="T8" fmla="*/ 0 60000 65536"/>
              <a:gd name="T9" fmla="*/ 0 w 21041"/>
              <a:gd name="T10" fmla="*/ 0 h 21595"/>
              <a:gd name="T11" fmla="*/ 21041 w 21041"/>
              <a:gd name="T12" fmla="*/ 21595 h 215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1" h="21595" fill="none" extrusionOk="0">
                <a:moveTo>
                  <a:pt x="461" y="-1"/>
                </a:moveTo>
                <a:cubicBezTo>
                  <a:pt x="10335" y="210"/>
                  <a:pt x="18808" y="7092"/>
                  <a:pt x="21041" y="16712"/>
                </a:cubicBezTo>
              </a:path>
              <a:path w="21041" h="21595" stroke="0" extrusionOk="0">
                <a:moveTo>
                  <a:pt x="461" y="-1"/>
                </a:moveTo>
                <a:cubicBezTo>
                  <a:pt x="10335" y="210"/>
                  <a:pt x="18808" y="7092"/>
                  <a:pt x="21041" y="16712"/>
                </a:cubicBezTo>
                <a:lnTo>
                  <a:pt x="0" y="2159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zh-CN" altLang="en-US"/>
          </a:p>
        </p:txBody>
      </p:sp>
      <p:graphicFrame>
        <p:nvGraphicFramePr>
          <p:cNvPr id="40999" name="Object 39"/>
          <p:cNvGraphicFramePr>
            <a:graphicFrameLocks noChangeAspect="1"/>
          </p:cNvGraphicFramePr>
          <p:nvPr/>
        </p:nvGraphicFramePr>
        <p:xfrm>
          <a:off x="1143000" y="4292600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330120" imgH="177480" progId="Equation.3">
                  <p:embed/>
                </p:oleObj>
              </mc:Choice>
              <mc:Fallback>
                <p:oleObj name="公式" r:id="rId3" imgW="33012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92600"/>
                        <a:ext cx="1752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0" name="Object 40"/>
          <p:cNvGraphicFramePr>
            <a:graphicFrameLocks noChangeAspect="1"/>
          </p:cNvGraphicFramePr>
          <p:nvPr/>
        </p:nvGraphicFramePr>
        <p:xfrm>
          <a:off x="3432175" y="5213350"/>
          <a:ext cx="24352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787320" imgH="203040" progId="Equation.3">
                  <p:embed/>
                </p:oleObj>
              </mc:Choice>
              <mc:Fallback>
                <p:oleObj name="公式" r:id="rId5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213350"/>
                        <a:ext cx="2435225" cy="633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3276600" y="4445000"/>
            <a:ext cx="3505200" cy="608013"/>
            <a:chOff x="2064" y="2880"/>
            <a:chExt cx="2208" cy="383"/>
          </a:xfrm>
        </p:grpSpPr>
        <p:graphicFrame>
          <p:nvGraphicFramePr>
            <p:cNvPr id="11269" name="Object 42"/>
            <p:cNvGraphicFramePr>
              <a:graphicFrameLocks noChangeAspect="1"/>
            </p:cNvGraphicFramePr>
            <p:nvPr/>
          </p:nvGraphicFramePr>
          <p:xfrm>
            <a:off x="2400" y="2880"/>
            <a:ext cx="18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7" imgW="749160" imgH="152280" progId="Equation.3">
                    <p:embed/>
                  </p:oleObj>
                </mc:Choice>
                <mc:Fallback>
                  <p:oleObj name="公式" r:id="rId7" imgW="74916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80"/>
                          <a:ext cx="187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AutoShape 43"/>
            <p:cNvSpPr>
              <a:spLocks noChangeArrowheads="1"/>
            </p:cNvSpPr>
            <p:nvPr/>
          </p:nvSpPr>
          <p:spPr bwMode="auto">
            <a:xfrm>
              <a:off x="2064" y="292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900113" y="5262563"/>
            <a:ext cx="2663825" cy="758825"/>
            <a:chOff x="288" y="3456"/>
            <a:chExt cx="1536" cy="478"/>
          </a:xfrm>
        </p:grpSpPr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flipV="1">
              <a:off x="960" y="3456"/>
              <a:ext cx="864" cy="4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0" name="Text Box 46"/>
            <p:cNvSpPr txBox="1">
              <a:spLocks noChangeArrowheads="1"/>
            </p:cNvSpPr>
            <p:nvPr/>
          </p:nvSpPr>
          <p:spPr bwMode="auto">
            <a:xfrm>
              <a:off x="288" y="3600"/>
              <a:ext cx="134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线性最小二乘法</a:t>
              </a:r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>
              <a:off x="288" y="3600"/>
              <a:ext cx="12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203575" y="549275"/>
            <a:ext cx="4876800" cy="1117600"/>
            <a:chOff x="2496" y="192"/>
            <a:chExt cx="3072" cy="704"/>
          </a:xfrm>
        </p:grpSpPr>
        <p:sp>
          <p:nvSpPr>
            <p:cNvPr id="11308" name="Text Box 4"/>
            <p:cNvSpPr txBox="1">
              <a:spLocks noChangeArrowheads="1"/>
            </p:cNvSpPr>
            <p:nvPr/>
          </p:nvSpPr>
          <p:spPr bwMode="auto">
            <a:xfrm>
              <a:off x="2496" y="192"/>
              <a:ext cx="307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利用</a:t>
              </a:r>
              <a:r>
                <a:rPr lang="zh-CN" altLang="zh-CN" sz="2800" b="1"/>
                <a:t>4次国际大赛冠军的平均成绩对模型</a:t>
              </a:r>
              <a:r>
                <a:rPr lang="zh-CN" altLang="zh-CN" sz="2800" b="1" i="1"/>
                <a:t> 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 </a:t>
              </a:r>
              <a:r>
                <a:rPr lang="en-US" altLang="zh-CN" sz="2800" b="1">
                  <a:sym typeface="Math1" pitchFamily="2" charset="2"/>
                </a:rPr>
                <a:t>   </a:t>
              </a:r>
              <a:r>
                <a:rPr lang="en-US" altLang="zh-CN" sz="2800" b="1" i="1">
                  <a:sym typeface="Math1" pitchFamily="2" charset="2"/>
                </a:rPr>
                <a:t>n</a:t>
              </a:r>
              <a:r>
                <a:rPr lang="en-US" altLang="zh-CN" sz="2800" b="1">
                  <a:sym typeface="Math1" pitchFamily="2" charset="2"/>
                </a:rPr>
                <a:t> </a:t>
              </a:r>
              <a:r>
                <a:rPr lang="en-US" altLang="zh-CN" sz="2800" b="1" baseline="30000">
                  <a:sym typeface="Math1" pitchFamily="2" charset="2"/>
                </a:rPr>
                <a:t>– 1/ 9 </a:t>
              </a:r>
              <a:r>
                <a:rPr lang="zh-CN" altLang="en-US" sz="2800" b="1">
                  <a:sym typeface="Math1" pitchFamily="2" charset="2"/>
                </a:rPr>
                <a:t>进行检验</a:t>
              </a:r>
              <a:r>
                <a:rPr lang="en-US" altLang="zh-CN" sz="2800" b="1">
                  <a:sym typeface="Math1" pitchFamily="2" charset="2"/>
                </a:rPr>
                <a:t>.</a:t>
              </a:r>
              <a:endParaRPr lang="en-US" altLang="zh-CN" sz="2800" b="1"/>
            </a:p>
          </p:txBody>
        </p:sp>
        <p:graphicFrame>
          <p:nvGraphicFramePr>
            <p:cNvPr id="11268" name="Object 48"/>
            <p:cNvGraphicFramePr>
              <a:graphicFrameLocks noChangeAspect="1"/>
            </p:cNvGraphicFramePr>
            <p:nvPr/>
          </p:nvGraphicFramePr>
          <p:xfrm>
            <a:off x="3792" y="672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公式" r:id="rId9" imgW="152280" imgH="126720" progId="Equation.3">
                    <p:embed/>
                  </p:oleObj>
                </mc:Choice>
                <mc:Fallback>
                  <p:oleObj name="公式" r:id="rId9" imgW="152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672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6156325" y="5286375"/>
            <a:ext cx="2362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与模型吻合！</a:t>
            </a:r>
          </a:p>
        </p:txBody>
      </p:sp>
      <p:grpSp>
        <p:nvGrpSpPr>
          <p:cNvPr id="11318" name="Group 54"/>
          <p:cNvGrpSpPr>
            <a:grpSpLocks/>
          </p:cNvGrpSpPr>
          <p:nvPr/>
        </p:nvGrpSpPr>
        <p:grpSpPr bwMode="auto">
          <a:xfrm>
            <a:off x="3276600" y="1447800"/>
            <a:ext cx="5257800" cy="2895600"/>
            <a:chOff x="2064" y="912"/>
            <a:chExt cx="3312" cy="1824"/>
          </a:xfrm>
        </p:grpSpPr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2064" y="912"/>
              <a:ext cx="3312" cy="1824"/>
              <a:chOff x="2064" y="912"/>
              <a:chExt cx="3312" cy="1824"/>
            </a:xfrm>
          </p:grpSpPr>
          <p:grpSp>
            <p:nvGrpSpPr>
              <p:cNvPr id="11281" name="Group 16"/>
              <p:cNvGrpSpPr>
                <a:grpSpLocks/>
              </p:cNvGrpSpPr>
              <p:nvPr/>
            </p:nvGrpSpPr>
            <p:grpSpPr bwMode="auto">
              <a:xfrm>
                <a:off x="2064" y="912"/>
                <a:ext cx="3312" cy="1824"/>
                <a:chOff x="2064" y="1488"/>
                <a:chExt cx="3312" cy="1824"/>
              </a:xfrm>
            </p:grpSpPr>
            <p:sp>
              <p:nvSpPr>
                <p:cNvPr id="1128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80" y="1488"/>
                  <a:ext cx="192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i="1"/>
                    <a:t>t</a:t>
                  </a:r>
                  <a:endParaRPr lang="en-US" altLang="zh-CN"/>
                </a:p>
              </p:txBody>
            </p:sp>
            <p:grpSp>
              <p:nvGrpSpPr>
                <p:cNvPr id="11287" name="Group 18"/>
                <p:cNvGrpSpPr>
                  <a:grpSpLocks/>
                </p:cNvGrpSpPr>
                <p:nvPr/>
              </p:nvGrpSpPr>
              <p:grpSpPr bwMode="auto">
                <a:xfrm>
                  <a:off x="2688" y="1632"/>
                  <a:ext cx="2688" cy="1680"/>
                  <a:chOff x="2688" y="1632"/>
                  <a:chExt cx="2688" cy="1680"/>
                </a:xfrm>
              </p:grpSpPr>
              <p:sp>
                <p:nvSpPr>
                  <p:cNvPr id="1128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0" name="Line 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" y="1920"/>
                    <a:ext cx="0" cy="22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1" name="Line 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008" y="1608"/>
                    <a:ext cx="0" cy="18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2544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448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208"/>
                    <a:ext cx="0" cy="8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968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6" name="Line 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00" y="1872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7" name="Line 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36" y="189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8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16" y="177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2928"/>
                    <a:ext cx="19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i="1"/>
                      <a:t>n</a:t>
                    </a:r>
                    <a:endParaRPr lang="en-US" altLang="zh-CN"/>
                  </a:p>
                </p:txBody>
              </p:sp>
              <p:sp>
                <p:nvSpPr>
                  <p:cNvPr id="1130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2976"/>
                    <a:ext cx="19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/>
                      <a:t>1</a:t>
                    </a:r>
                  </a:p>
                </p:txBody>
              </p:sp>
              <p:sp>
                <p:nvSpPr>
                  <p:cNvPr id="1130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2978"/>
                    <a:ext cx="19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130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78"/>
                    <a:ext cx="19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130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976"/>
                    <a:ext cx="19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/>
                      <a:t>8</a:t>
                    </a:r>
                  </a:p>
                </p:txBody>
              </p:sp>
              <p:sp>
                <p:nvSpPr>
                  <p:cNvPr id="1130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72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000" b="1"/>
                      <a:t>7.21</a:t>
                    </a:r>
                  </a:p>
                </p:txBody>
              </p:sp>
              <p:sp>
                <p:nvSpPr>
                  <p:cNvPr id="1130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96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000" b="1"/>
                      <a:t>6.88</a:t>
                    </a:r>
                  </a:p>
                </p:txBody>
              </p:sp>
              <p:sp>
                <p:nvSpPr>
                  <p:cNvPr id="1130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220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000" b="1"/>
                      <a:t>6.32</a:t>
                    </a:r>
                  </a:p>
                </p:txBody>
              </p:sp>
              <p:sp>
                <p:nvSpPr>
                  <p:cNvPr id="113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2400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000" b="1"/>
                      <a:t>5.84</a:t>
                    </a:r>
                  </a:p>
                </p:txBody>
              </p:sp>
            </p:grpSp>
            <p:sp>
              <p:nvSpPr>
                <p:cNvPr id="11288" name="AutoShape 38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336" cy="336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282" name="Text Box 56"/>
              <p:cNvSpPr txBox="1">
                <a:spLocks noChangeArrowheads="1"/>
              </p:cNvSpPr>
              <p:nvPr/>
            </p:nvSpPr>
            <p:spPr bwMode="auto">
              <a:xfrm>
                <a:off x="3264" y="1161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•</a:t>
                </a:r>
              </a:p>
            </p:txBody>
          </p:sp>
          <p:sp>
            <p:nvSpPr>
              <p:cNvPr id="11283" name="Text Box 57"/>
              <p:cNvSpPr txBox="1">
                <a:spLocks noChangeArrowheads="1"/>
              </p:cNvSpPr>
              <p:nvPr/>
            </p:nvSpPr>
            <p:spPr bwMode="auto">
              <a:xfrm>
                <a:off x="3504" y="1440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•</a:t>
                </a:r>
              </a:p>
            </p:txBody>
          </p:sp>
          <p:sp>
            <p:nvSpPr>
              <p:cNvPr id="11284" name="Text Box 58"/>
              <p:cNvSpPr txBox="1">
                <a:spLocks noChangeArrowheads="1"/>
              </p:cNvSpPr>
              <p:nvPr/>
            </p:nvSpPr>
            <p:spPr bwMode="auto">
              <a:xfrm>
                <a:off x="4032" y="1641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•</a:t>
                </a:r>
              </a:p>
            </p:txBody>
          </p:sp>
          <p:sp>
            <p:nvSpPr>
              <p:cNvPr id="11285" name="Text Box 59"/>
              <p:cNvSpPr txBox="1">
                <a:spLocks noChangeArrowheads="1"/>
              </p:cNvSpPr>
              <p:nvPr/>
            </p:nvSpPr>
            <p:spPr bwMode="auto">
              <a:xfrm>
                <a:off x="4848" y="1785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•</a:t>
                </a:r>
              </a:p>
            </p:txBody>
          </p:sp>
        </p:grpSp>
        <p:sp>
          <p:nvSpPr>
            <p:cNvPr id="11317" name="Text Box 53"/>
            <p:cNvSpPr txBox="1">
              <a:spLocks noChangeArrowheads="1"/>
            </p:cNvSpPr>
            <p:nvPr/>
          </p:nvSpPr>
          <p:spPr bwMode="auto">
            <a:xfrm>
              <a:off x="2835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5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4102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339975" y="620713"/>
            <a:ext cx="46482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划艇比赛的成绩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95288" y="549275"/>
          <a:ext cx="13192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3" imgW="952129" imgH="542857" progId="MS_ClipArt_Gallery.5">
                  <p:embed/>
                </p:oleObj>
              </mc:Choice>
              <mc:Fallback>
                <p:oleObj name="Clip" r:id="rId3" imgW="952129" imgH="54285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13192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331913" y="1628775"/>
            <a:ext cx="727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对实际数据做比较、分析，发现并提出问题</a:t>
            </a:r>
            <a:r>
              <a:rPr lang="en-US" altLang="zh-CN" sz="2800" b="1"/>
              <a:t>.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331913" y="22764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利用物理基本知识分析问题</a:t>
            </a:r>
            <a:r>
              <a:rPr lang="en-US" altLang="zh-CN" sz="2800" b="1"/>
              <a:t>.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331913" y="2924175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模型假设比较粗糙</a:t>
            </a:r>
            <a:r>
              <a:rPr lang="en-US" altLang="zh-CN" sz="2800" b="1"/>
              <a:t>.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331913" y="3644900"/>
            <a:ext cx="59039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利用合适的物理定律及简单的比例方法建模</a:t>
            </a:r>
            <a:r>
              <a:rPr lang="en-US" altLang="zh-CN" sz="2800" b="1"/>
              <a:t>(</a:t>
            </a:r>
            <a:r>
              <a:rPr lang="zh-CN" altLang="en-US" sz="2800" b="1"/>
              <a:t>只考虑各种艇的相对速度</a:t>
            </a:r>
            <a:r>
              <a:rPr lang="en-US" altLang="zh-CN" sz="2800" b="1"/>
              <a:t>).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1258888" y="50133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模型结果与实际数据十分吻合 </a:t>
            </a:r>
            <a:r>
              <a:rPr lang="en-US" altLang="zh-CN" sz="2800" b="1">
                <a:solidFill>
                  <a:srgbClr val="FF3300"/>
                </a:solidFill>
              </a:rPr>
              <a:t>(</a:t>
            </a:r>
            <a:r>
              <a:rPr lang="zh-CN" altLang="en-US" sz="2800" b="1">
                <a:solidFill>
                  <a:srgbClr val="FF3300"/>
                </a:solidFill>
              </a:rPr>
              <a:t>巧合！</a:t>
            </a:r>
            <a:r>
              <a:rPr lang="en-US" altLang="zh-CN" sz="2800" b="1">
                <a:solidFill>
                  <a:srgbClr val="FF33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90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511</Words>
  <Application>Microsoft Office PowerPoint</Application>
  <PresentationFormat>全屏显示(4:3)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主题​​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4</cp:revision>
  <dcterms:created xsi:type="dcterms:W3CDTF">2020-03-13T14:26:24Z</dcterms:created>
  <dcterms:modified xsi:type="dcterms:W3CDTF">2020-03-16T03:15:00Z</dcterms:modified>
</cp:coreProperties>
</file>