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19T02:46:48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2704 17732 189,'0'0'126,"0"0"-86,0 0-14,0 0 78,0 0 26,0 0-41,0 0-40,0-2-10,0 1 18,0 1 12,0-2-17,0 2-20,0 0-19,0 0-13,0 0-7,0 0-6,2 0-4,2 0-1,2 0 7,5 0 3,3 0 8,3 0 7,4-7-5,1-1-1,2-5-1,0-4-33,2 0-25,-4-3-1,-1 4-33,-7 3-18,0 9-50,-11 4-3,-2 8-68</inkml:trace>
  <inkml:trace contextRef="#ctx0" brushRef="#br0" timeOffset="445.0254">2823 17483 378,'0'0'98,"0"0"-98,0 0-37,0 0 15,0 0 22,0 0 10,-2 92 5,2-52 21,0-1-5,0-1 16,0-4 0,0-4 12,0-3-31,0-5-4,0-3-9,0-2-15,9-2 0,1-3 0,1-5-1,5 0 1,-2-3-26,2-4-25,-2 0 20,2 0 31,-3-4 0,3-10 0,1-6 0,1-4 0,1-5-22,-2-2-24,0 2-65,-3 0 8,-2 8-24,-9 3 21,-3 5 1</inkml:trace>
  <inkml:trace contextRef="#ctx0" brushRef="#br0" timeOffset="629.036">3009 17645 93,'0'0'135,"0"0"17,0 0-33,0 0-61,0 0-36,0 0-21,0 0 18,-14 67 17,17-36-19,-1 5-4,-1-2 0,-1 3-7,0-2-4,0-1-2,0 0-19,0 13-60,-6-7-73,2-10-102</inkml:trace>
  <inkml:trace contextRef="#ctx0" brushRef="#br0" timeOffset="2033.1163">3007 18049 5,'0'0'70,"0"0"-52,0 0 2,0 0 29,0 0 36,0 0 1,0 0-8,-48-22-6,41 18-8,1 1 4,-1 1-13,0 1-8,2-1-25,2 1-15,1 1 2,1 0-1,1 0 0,0 0 3,0 0-3,0 0-8,0 0-1,0 0-10,0 0-4,0 0-3,6 0-1,6 0 17,7 0 2,3 0 0,5-1 0,4-9 0,1-3 0,-1-3-2,-3 0 2,-2 2-1,-5 1-5,-7 6-5,-4 2-5,-7 5 3,0 0 5,-3 0 8,0 0 0,0 0 12,0 0-4,0 0-8,-8 0-6,-4 0-118,-1 0-287</inkml:trace>
  <inkml:trace contextRef="#ctx0" brushRef="#br0" timeOffset="2489.1424">3423 17510 578,'0'0'169,"0"0"-169,0 0-95,0 0 59,0 0 23,0 0 13,0 0 0,81-2 15,-53-6 18,0-3 20,1-2-22,-4 1-16,-2-1-9,-5 2-6,-2 4-13,-4 2-46,-6 4-48,-6 1-73,0 6-38,0 3 39</inkml:trace>
  <inkml:trace contextRef="#ctx0" brushRef="#br0" timeOffset="3355.1919">3479 17420 124,'0'0'323,"0"0"-246,0 0-77,0 0 0,0 0 27,14 92 47,-3-46-25,4 3 9,0 4-8,-2 0-1,0-3-18,0-6-24,-4-11 3,-1-7-9,0-9 0,-4-8 0,-2-2-1,1-4 0,-1-3-10,-2 0-13,1 0-11,-1 0-13,0-8 27,0-6 11,0-8-14,0-7-44,0-2 30,0 2 20,0 3 15,0 7-4,5 6 5,3 1 0,1 1-11,2 0 11,4 2-6,0 1 5,1 2 1,-2 2-9,0 4 2,-3 0-4,-1 0 3,-3 4-8,-2 9 7,-3 2 10,-2 7 2,0 0 8,-5 1-1,-8 1-2,2-4 0,-2-3-4,-1-5 4,3-2-6,3-4 0,1-4 6,5-2-7,2 0 0,0 0-44,0 0-11,0 0 32,7-4 17,1 3 4,-1-2 2,-1 1-2,1 2-5,-2 0 5,-2 0-6,-1 0-5,-2 5 3,0 4 10,0-1 10,0 3 5,-5 3-4,-7 0 2,0 3 7,-5 3-11,-3 0-2,-4 2 9,-5 2 3,2-1-9,-2-3 4,5-6 17,6-4-4,5-5 22,7-4-3,5-1-28,1 0-18,0 0-22,0 0 0,0 0-2,7 4 11,8 3 11,3-1 0,4 3 2,0-2 0,3 0-1,-1-2 1,1-2-20,0-3-28,-1 0-11,0 0-42,-6 0-56,-5-5-65</inkml:trace>
  <inkml:trace contextRef="#ctx0" brushRef="#br0" timeOffset="3548.2029">3769 17974 108,'0'0'308,"0"0"-248,0 0-60,0 0 0,0 0 9,0 0 0,0 0 1,38 61-10,-28-47-10,5-4-59,-4-4-60,-4-6-103</inkml:trace>
  <inkml:trace contextRef="#ctx0" brushRef="#br0" timeOffset="3753.2147">3769 17974 464,'106'-43'199,"-106"45"-199,2 1 0,2 3-8,5 5 8,0 5 29,2 2-14,0 1-9,-1-5-6,-3 0-34,-2-4-31,0-3-23,-2-4-42,-1-3-69</inkml:trace>
  <inkml:trace contextRef="#ctx0" brushRef="#br0" timeOffset="4075.2331">4012 17712 143,'0'0'401,"0"0"-376,0 0-25,0 0-12,0 0 12,0 0 12,100-38-4,-70 29-7,-3 6-1,-3 3 0,-4 0 25,-3 3 15,-5 6-17,-4 7-1,-2-1 1,-5 4-7,-1 4 3,0 1 1,-9 0-11,-3-1-9,2-8-14,-3-4-2,0-11-10,-1 0-43,-6-20-78,0-5-42,7 0-65</inkml:trace>
  <inkml:trace contextRef="#ctx0" brushRef="#br0" timeOffset="4266.244">4012 17712 149,'104'-14'140,"-104"14"-93,0 3 12,0 8-4,0 4 30,3 10-5,4 4-14,0 8 5,-1 1-26,0 5-1,-1 0 8,-2-1-21,0-3-15,0-6-15,1-5-1,7-3-27,-2-7-106,1-6-130</inkml:trace>
  <inkml:trace contextRef="#ctx0" brushRef="#br0" timeOffset="4917.2812">4703 17363 530,'0'0'111,"0"0"-111,0 0-125,0 0 97,0 0 28,0 0 0,0 0 11,14 41 30,-12-13-21,-2 1 9,0-1 11,0-2 6,0-5 3,0-4-12,-4-8-7,2-1-14,1-5-8,1-3-7,0 0-1,0 0-15,0 0-16,7 0-37,6 0 57,3 0 11,-2 0 2,-1 0-1,-3 0-1,-4 2 0,-3 4-2,-1 3 2,-2 0 13,0 7 16,-2 3 14,-10 4-16,-7 7-8,-2 3-4,-4 4-8,-5 3-7,-2-1 1,4-2-1,1-8-29,7-10-9,6-12 5,5-7-22,7-23-98,2-8-125,0-2 51</inkml:trace>
  <inkml:trace contextRef="#ctx0" brushRef="#br0" timeOffset="5136.2938">4605 17706 170,'0'0'70,"0"0"-14,0 0 7,0 0 40,0 0 34,102 77-22,-70-44-40,5 6-30,1 0-16,-3 2-3,3 0-7,-3-4-18,-3-5 9,-4-8-8,-7-6-2,-2-5 0,-7-6-52,0-2-22,-3-5-40,-4 0-76,-2 0-83</inkml:trace>
  <inkml:trace contextRef="#ctx0" brushRef="#br0" timeOffset="5407.3093">4905 17512 671,'0'0'72,"0"0"-72,0 0 0,9 111 55,-5-63-10,0 5-31,-2 4-5,-2 0-3,0-3 2,0-2-2,0-10-4,-4-11-2,4-11-20,0-20-101,0 0-145,2-10-37</inkml:trace>
  <inkml:trace contextRef="#ctx0" brushRef="#br0" timeOffset="5578.319">4960 17709 628,'0'0'122,"0"0"-122,0 0-10,0 0 10,0 0 0,0 0 0,0 0-31,74 77-96,-62-73-91,-6-4-98</inkml:trace>
  <inkml:trace contextRef="#ctx0" brushRef="#br0" timeOffset="6321.3615">5182 17347 552,'0'0'151,"0"0"-132,0 0-16,0 0 50,0 0-4,0 80-23,0-52-17,0 3-9,0-5-1,0-1-5,0-1-18,0-4 1,0-5-2,0-2-2,0-6-15,0-3 19,0-1 14,0-3 9,0 0-6,0 0 5,0 0-16,0 0-12,6 0 29,7-4 7,1-4 6,1 1 4,-2 1-17,-4 0 0,0 4-1,-5 2 0,-1 0-6,-3 0 7,0 0 0,0 0 35,0 5-18,0 6-1,0 6 1,-4 5-7,-4 0-4,0-2 1,1-3-1,5-8 4,-1-2 10,3-4-13,0-2-7,0 2-12,0-1 6,0 1-18,1-2-5,3-1-20,3 0 24,0 0 25,-1 0 1,3 0 6,0-1 2,1-2-8,-1 0 0,-1 1-1,0 2-1,-1 0-5,-3 0 6,-1 6 29,-3 10 13,0 7-15,0 7-4,0 10-4,-10 6-12,-5-2 2,0 1-9,-2-6 1,4-10-1,0-6 0,2-12-21,-3-11-40,4-11-88,1-9-148</inkml:trace>
  <inkml:trace contextRef="#ctx0" brushRef="#br0" timeOffset="6502.3719">5194 17840 360,'0'0'120,"0"0"-107,0 0 95,0 0-4,62 79-10,-39-48-24,4 3-23,0 2-26,1-2-9,0-2-12,-1-3-8,7 0-70,-5-8-130,-7-7-175</inkml:trace>
  <inkml:trace contextRef="#ctx0" brushRef="#br0" timeOffset="6947.3973">5689 17594 757,'0'0'122,"0"0"-122,0 0-26,0 0 9,0 0 17,0 0-19,0 0 19,47-17 0,-19 10 1,3 1 0,-1-2-1,-3 3 1,-6-2-1,-1 3-42,-8-2-46,-6 3-20,-4 1-16,-2-3 55,-12 3-84</inkml:trace>
  <inkml:trace contextRef="#ctx0" brushRef="#br0" timeOffset="7596.4345">5780 17489 121,'0'0'155,"0"0"-111,0 0-42,0 0 69,8 73 14,2-28-33,3 9-28,-1 1-9,2-2 0,-4-2-6,-2-6 4,-1-8-7,-4-4 0,-3-3 7,0-4 13,-6 0-8,-4-3 0,-2-6-2,2-4 28,2-7 36,2-4 6,3-2-57,0-7-27,3-12-2,0-10-42,0-10 6,9-6 18,8-4-13,3-1 3,0 4 8,0 4 3,-2 3-9,0 3 3,-4 2 14,2 3-10,-4 6 12,-3 2 7,1 6 9,-2 4 5,-1 5-2,2 1-12,0 3-1,2-1 1,-1 4 0,0 0 1,0 1-1,-3 0 0,-1 0 0,-5 0-1,-1 0-5,0 2 0,0 3 6,0 2 6,-4 7-6,-8 4-31,-2 3-42,-2 0 3,3-1 47,-2-3 23,5-2 24,6-6 15,3 2 7,1 0-7,0 4 9,0 4-5,3 5-2,3 3-10,1 3 0,1 3 2,-2 1-17,-2-4-5,1-2-11,-1-9 0,-2-7-46,2-4-45,2-8-60,-2-3-46,1-13-16,-2-2 20</inkml:trace>
  <inkml:trace contextRef="#ctx0" brushRef="#br0" timeOffset="7986.4568">6048 17729 185,'0'0'281,"0"0"-222,0 0-58,0 0 45,0 0 40,0 0-40,0 0-29,81-25-8,-61 19-8,-4 2 7,-3 1-8,-5 3-19,-4 0-33,-4 0-5,0 13 35,0 6 22,-7 10 0,-7 5-1,-6 4 1,-5 7-10,-1 0 2,-2 0 8,-2-1 0,0-7 23,6-4 13,2-8 11,8-11 24,7-6 26,5-7-97,2-1-2,0 0-64,13-11 30,6-5 36,1-4 0,4 0 1,-3-2 0,3 0-1,-2 3-14,-1 4-87,-3 4-38,0 6-25,-6 5-22,-6 0 48</inkml:trace>
  <inkml:trace contextRef="#ctx0" brushRef="#br0" timeOffset="8222.4703">6047 17827 355,'0'0'65,"0"0"16,0 0 15,0 0-13,0 0-37,-13 97-22,13-56-9,0 2-15,0 3 0,0-2 1,0-3-1,0-7 0,-2-8-27,-1-3-25,-3-9-33,-1-5-45,0-7-85</inkml:trace>
  <inkml:trace contextRef="#ctx0" brushRef="#br0" timeOffset="8410.481">6026 18081 544,'0'0'96,"0"0"-71,0 0 103,0 0-12,63 73-51,-42-47-39,-3 0-12,-2-5-5,1-5-9,-3-5-16,-3-5-50,1-6-57,-5 0-94,-1 0-133</inkml:trace>
  <inkml:trace contextRef="#ctx0" brushRef="#br0" timeOffset="9641.5514">6512 17882 766,'0'0'116,"0"0"-116,0 0-6,0 0 6,0 0-1,0 0-28,0 0 12,20 5 4,-8 5 13,1-2 1,1 3 5,-2 1-5,1 13-1,-1-2-65,-7-1-163</inkml:trace>
  <inkml:trace contextRef="#ctx0" brushRef="#br0" timeOffset="9834.5625">6541 18083 687,'0'0'98,"0"0"-98,0 0-88,0 0 53,0 0 35,0 0-9,0 0-103,70 64-116</inkml:trace>
  <inkml:trace contextRef="#ctx0" brushRef="#br0" timeOffset="10704.6122">6881 17798 472,'0'0'233,"0"0"-135,0 0-76,0 0 1,0 0 19,0 0-42,0 0-15,18-25 14,3 12 1,3 0 0,1 1-1,-1 1 1,-5 5-2,-3 3-9,-3 1-2,-6 2-25,-1 0-24,-3 7 29,-2 8 33,-1 6 10,0 9 8,0 8-4,-6 4-7,-7 4-5,1 2 3,-3-2-5,3-4-1,2-9-31,1-11-61,8-16-27,1-6-75,0-5-66</inkml:trace>
  <inkml:trace contextRef="#ctx0" brushRef="#br0" timeOffset="10919.6245">6928 17882 386,'0'0'155,"0"0"-142,0 0-12,0 0 16,0 0 12,53 95-13,-29-68-14,-1-4-1,1-3 2,-1-5-3,-5-7-28,-3-4-49,-2-4-41,-2-3-6,-3-11-13</inkml:trace>
  <inkml:trace contextRef="#ctx0" brushRef="#br0" timeOffset="11226.6421">7236 17694 453,'0'0'101,"0"0"-94,0 0 7,0 0 22,0 0 15,0 0-1,0 0-25,100 0-24,-77 0 0,-3 2 0,-3 3 0,-4 2-1,-6 8 0,-4 9 0,-3 10 13,0 9 13,-6 8-5,-8 3-20,-3-3 7,-1-4 0,2-9-8,-3-8-3,4-6-33,0-14-17,1-8-3,4-4-45,-6-37-84,5 0-33</inkml:trace>
  <inkml:trace contextRef="#ctx0" brushRef="#br0" timeOffset="11421.6533">7239 17856 18,'0'0'233,"0"0"-156,0 0 31,0 0-1,0 0 14,0 0 6,88 75-51,-63-48-19,-1 1-27,3 1-17,-2 0-12,-2-6 2,-4-3-3,-2-4-24,-4-4-28,-4-7-27,-2-5-73,-1 0-99,-3-10-60</inkml:trace>
  <inkml:trace contextRef="#ctx0" brushRef="#br0" timeOffset="11638.6657">7555 17512 899,'0'0'86,"0"0"-86,0 0-50,0 0 21,0 0 13,0 0 16,0 0-19,100 22-64,-82-11-28,-3 8-50,-8-4-41,-5 1 39</inkml:trace>
  <inkml:trace contextRef="#ctx0" brushRef="#br0" timeOffset="11854.678">7546 17708 833,'0'0'114,"0"0"-108,0 0-6,0 0 22,0 0-21,0 0 9,0 0 3,90-10-13,-62 2-12,-1-5-17,1 4-53,2 1-41,-6 2-100,-8 5-102</inkml:trace>
  <inkml:trace contextRef="#ctx0" brushRef="#br0" timeOffset="12156.6953">7791 17855 350,'0'0'45,"0"0"-38,0 0 25,0 0-3,0 0-13,0 0-15,97-19 24,-76 19 21,-4 2 27,-3 12-13,-3 6-3,-1 7-21,-4 5 11,-5 6-26,-1 3-2,0 0-6,0-3-4,-6-7-8,-1-7-1,0-8-13,-1-8-40,-7-13-44,1-11-156</inkml:trace>
  <inkml:trace contextRef="#ctx0" brushRef="#br0" timeOffset="12345.7061">7825 17681 773,'0'0'123,"0"0"-100,0 0 17,-10 93 38,-5-18-47,1 18-20,1-7-5,-2-19-6,6-25 0,3-23-19,0-2-17,3-13-55,2-1-179</inkml:trace>
  <inkml:trace contextRef="#ctx0" brushRef="#br0" timeOffset="12982.7426">8289 17595 639,'0'0'221,"0"0"-173,0 0-48,0 0 10,0 0 25,0 0-35,0 0-16,-3 0 6,10 0 9,1 7-18,-1 0-68,1 1-63,-1 1-14,-4 2 19,-1-3-58</inkml:trace>
  <inkml:trace contextRef="#ctx0" brushRef="#br0" timeOffset="13228.7566">8319 17723 16,'0'0'173,"0"0"-42,-3 74-9,3-35 0,0 2-28,6 1-10,4-3-18,1-3-33,3-3-12,-1-6-10,0 0-4,-1-7-6,-2-1 0,4 0 0,-4-2 0,3 0-1,-4-3-7,1-2-23,-4-7-31,-2-5-30,-1 0-75,1-9 59,-2-17 71,-2-7-52,0-32-53,-2 9 37,-8 3 51</inkml:trace>
  <inkml:trace contextRef="#ctx0" brushRef="#br0" timeOffset="13420.7676">8456 17729 23,'0'0'139,"0"0"-24,0 0-14,0 0 2,0 0 3,82-78-45,-54 65-32,2 4-9,1 3-18,-1 2-2,-2 4 0,-5 0-12,-2 0-18,-5 0 1,-6 1-5,-3 2-21,-5-2-35,-2-1-5,0 0 27,-5-1-213</inkml:trace>
  <inkml:trace contextRef="#ctx0" brushRef="#br0" timeOffset="13615.7788">8580 17561 599,'0'0'96,"0"0"-78,0 0 20,0 0 15,0 0 7,0 0-34,1 100-15,4-70-11,-2-3-6,2-8-40,-1-4-43,-1-8-67,3-7-55,0-12-44</inkml:trace>
  <inkml:trace contextRef="#ctx0" brushRef="#br0" timeOffset="14324.8193">8734 17456 123,'0'0'205,"0"0"-158,0 0 14,0 0-1,0 0 11,14 86-15,-14-61-21,0 0-5,-14 0-1,0 3-16,-7 1-3,-4 2-4,1-1 1,1-2-5,3-5-2,3-4 20,8-6 19,5-7-9,4-3-30,0 0-25,1-1 15,11-1 10,2-1-27,5 0-5,-4-6 15,3-10 11,-3-7-13,-1 1-46,-1 3-3,-7 4-7,1 7 25,-4 7 27,-3 1 23,0 0 21,0 14 41,0 6 58,0 6-19,-4 6-56,-5 3-18,-2 3 11,-2 3-11,-4 4 1,-3-1-17,-1 2 2,3-4-7,0-8-5,6-11-1,5-9-8,5-9-13,2-5-82,0-3-95,10-13 90,4-6 69,4-4-13,1-2 9,-2 2 30,0-1 12,3 1 0,1 1 1,4 2 15,3 2 18,4 7 3,0 4-2,1 9 4,-1 1-2,-3 5 13,-3 9-14,-1 8-28,-8 0-7,-6 4 16,-5 1-2,-6-1-4,0 2 9,-6-2 6,-8 3-18,-2-5 0,-3-4-7,2-4-7,-2-8-16,1-6-27,-3-9-38,7-13-85,2-4-84</inkml:trace>
  <inkml:trace contextRef="#ctx0" brushRef="#br0" timeOffset="14804.8468">8811 17786 228,'0'0'241,"0"0"-173,0 0-21,0 0 36,0 0-59,0 0-22,-16 83 18,10-47 15,0 3 9,1-3 20,2-2-9,3-4-3,0-8-31,0-5-19,0-6-2,5-5-12,4-6-30,3 0-54,2-19 54,3-6 16,1-8-29,-1-1-29,0-3 28,-2 4 5,-5 2-11,1 8 16,-2 4 23,-3 6 12,-3 7 10,-3 6 0,0 0 1,0 5 17,0 13 34,0 7 37,-5 6 16,2 5-13,-2 1-2,5 1-11,0-4-3,0-4-34,0-8-25,0-8-15,5-5-1,0-8 0,4-1-12,0-3-34,6-15 10,-2-10-12,2-10-56,3-19-85,-6 7-14,-2 7-45</inkml:trace>
  <inkml:trace contextRef="#ctx0" brushRef="#br0" timeOffset="15015.8588">9142 17454 499,'0'0'147,"0"0"-111,0 0 15,0 0 11,0 0-29,0 0-27,0 0-6,1 61 0,2-49 0,1 1-19,-3 1-26,-1 2-56,0 10-58,-5-2-56,-5-4-34</inkml:trace>
  <inkml:trace contextRef="#ctx0" brushRef="#br0" timeOffset="15314.8759">9074 17706 3,'0'0'172,"0"0"-11,0 0-32,0 0-25,0 0-21,0 0-52,0 0-31,-8 14 1,23-18 3,3-4 16,3-2-10,1 0-10,-2-1-9,-1 2 8,-5 3 0,-3 2-7,-5 3 6,-3 1-14,-2 0 16,-1 0 33,0 4-1,0 9 1,0 5 30,0 6-21,-1 6-24,-6 0-10,1-3-3,0-3-5,3-7 0,1-5-13,2-7-58,0-5-79,2-3-52,10-15 23,-2-3-64</inkml:trace>
  <inkml:trace contextRef="#ctx0" brushRef="#br0" timeOffset="16682.9542">9361 17590 208,'0'0'205,"0"0"-159,0 0-11,0 0 11,-29 98-26,11-60-14,-2-1-5,-1-2 9,-1-6 0,-3-3 34,2-5 9,-2-3-11,1-4-13,0-1-16,6-4-6,2-4 15,6 0-2,5-4-10,2 1 0,3-2-7,0 0-3,0 0-7,0 0-11,3-2-6,10-6 24,8-7 7,7-6 13,5-6-20,3-9 0,3-2-24,-1 1-15,-5 6-9,-3 6 6,-7 9-8,-5 8 24,-8 5 6,-4 3 1,-2 0 18,-4 5 1,0 4 6,0 2 2,0-1-8,-4 1-7,-5-5-21,-1-2-24,-4-2 0,2-1 21,0 1 31,-1 3 10,1-1 13,6 8 20,-1 3 12,2 5 23,2 5 20,2 5-32,-1 2-4,2 2-11,0-1-12,0 3-20,0-3-11,3-3-6,3-5-1,-2-5 0,4-6-1,-5-7 0,2 0-20,-2-4-11,-2-3-14,0 0-14,1 0 16,0-3 17,-1-10 14,2-7 12,0-3-11,1-4-24,-1-1 19,2 8 9,-2 3 7,1 6-1,1 1-11,1 7 11,1 0 0,1 3 1,-1 0 6,5 0-6,-2 0-8,0 0-1,-1 3 2,-1 0-15,-2-1-8,-1 1-36,-4 2-1,-1 0 1,0 4 34,0 3 31,-6 4 1,-6 4 0,-2 0 1,0 1 19,1-1 30,2-3 46,4-5 3,1-5-28,4-4-45,2-2-26,0-1-9,0 2-1,0-2 3,8 0-5,-1 1 5,-1 1 7,2 1-1,-1 4 0,-2 1 1,0 2 7,-1 1 17,-4 4 2,0 4 3,-2 4-13,-9 0-14,-2 1-1,0-2 60,1 0-1,1-3-5,2-6-9,4-3-4,1-3-28,3-3-14,1-1-7,0-3 0,0 0-10,3 0 5,10 0 12,6 0 5,4 0 1,7 0-3,4-4 3,5-6-5,0-1 0,-3-1-1,-3-1 0,-9 0-2,-4 1-10,-11 2 12,-6-3 16,-3-1 0,0 0-15,-2-3 5,-11 3-6,-6 1-6,-2 4-15,1 1 6,3 3 6,5 4 9,3 0 14,7 1 1,2 0-15,0 0-1,0 0 0,0-2 0,0-1 1,0 1 8,0-3-7,2-2-1,9-4 12,2-5-12,1-3-12,3-7-54,-2 7-112,-6 2-165</inkml:trace>
  <inkml:trace contextRef="#ctx0" brushRef="#br0" timeOffset="17485.0001">9822 17379 848,'0'0'189,"0"0"-188,0 0-1,0 0-24,0 0 12,0 0-5,0 0 15,16 8 0,-3 5 2,-1 3-26,-4 0 4,-3 1 13,-4 0-7,-1-2-11,0 2 4,-8 0 1,-4-3-4,-3 2 4,-5-2 4,3 0 9,1-5 9,4-4 2,5 0 33,4-3 2,3-2-30,0 0-7,0 0-10,5 0-10,8 0 20,4-4 8,5-1 15,0-2-2,1-1-6,-3-4-2,0 2-4,-4 1-9,-4 1-6,-4 4-2,-4 3 2,-2 1 5,-2 0 1,1 6 0,2 15 2,2 11 48,0 12 4,1 9-14,-1 9-8,-2 4-4,-1-1-10,-1 2 4,-1-3-6,0-4-6,0-2 0,0-3 0,0-5-2,-1-8-8,-4-11 0,3-13-1,1-8-28,-1-8-3,2-2-19,0-8-27,0-12-43,-2-32-161,0 4 13,-3 3-48</inkml:trace>
  <inkml:trace contextRef="#ctx0" brushRef="#br0" timeOffset="17744.0149">9984 17855 763,'0'0'110,"0"0"-100,0 0-3,0 0 32,0 0-36,0 0 27,0 0 1,84-50-13,-58 31-16,-6-4-2,-1 1-20,-3 4-19,-7 4-48,-3 6-36,-3 1 2,-3 7 21,0 0 35,0 0-51,-3 0-52,-11 0 62,3 0 46</inkml:trace>
  <inkml:trace contextRef="#ctx0" brushRef="#br0" timeOffset="17928.0254">10107 17654 108,'0'0'159,"0"0"-78,0 0 39,0 0-9,0 0 49,0 0-49,0 98-50,3-60-38,0-1-16,0-6-6,0-9-1,0-7-33,-1-8-51,1-7-44,0 0-8,6-41 44,-1 2-43,-2-3-101</inkml:trace>
  <inkml:trace contextRef="#ctx0" brushRef="#br0" timeOffset="18460.0558">10107 17654 266,'81'-59'147,"-81"59"-51,0 6 24,0 9-25,0 6 14,1 7-36,0 6-26,1 3-14,0-2-1,1-4-11,0-3-9,2-3-3,2-6 4,-1-2-3,1-2-10,5-2-1,0-1 1,4-1-1,-1-3 1,1 0-10,0-4-8,-2-3-3,-2 1 8,-1-2-8,-4 2 0,-2 1-1,-5 1-11,0 3-16,0 6 46,-2 3 3,-9 4 6,-6 2 1,-2 0-6,-5-1 0,-4 1 6,-2-3-6,0-4 1,3-4 4,-2-7-6,3-4-9,2-3-30,5-15-81,6-7-44,9-2 16,4-1 24,0 3 68,2 8 56,10 5 61,1 7-4,-1 3 27,1 2 14,2 0 22,-3 7-15,1 5-8,0 5 6,0 2-34,-1 3-27,0 4-19,3-2-14,-2 1-9,11 2-68,-5-8-75,-2-5-176</inkml:trace>
  <inkml:trace contextRef="#ctx0" brushRef="#br0" timeOffset="18943.0835">10828 17819 798,'0'0'139,"0"0"-79,0 0-16,0 0 51,0 0-37,0 0-36,0 0-21,-5-6 5,5 4-6,5-2-13,9-5 5,6-3 8,5-1 1,1-4-1,2 1-17,-3-1-37,-5 5-35,-3 0-44,-4 5-46,-6 3-35,-7 1 37,0 3 63,-2 0-112</inkml:trace>
  <inkml:trace contextRef="#ctx0" brushRef="#br0" timeOffset="19223.0995">10834 17570 553,'0'0'227,"0"0"-195,0 0-19,0 0 26,0 0 69,27 118-42,-11-59-22,0 6-11,1 5-7,-4-2-16,2-1 0,-4-6-9,0-7 1,-2-7-1,-1-7-1,-4-10 0,-2-5-6,2-10-27,-2-5-26,-2-5-32,0-5-36,0-10-21,0-10-101,-2-2-100</inkml:trace>
  <inkml:trace contextRef="#ctx0" brushRef="#br0" timeOffset="19432.1114">10919 17899 393,'0'0'303,"0"0"-224,0 0-53,0 0 50,0 0 4,-54 82-39,39-57-32,-3 3-8,2 0 6,-2-3-7,0-2-15,2-2-34,3-5-54,4-12-72,7-4-73,2 0-134</inkml:trace>
  <inkml:trace contextRef="#ctx0" brushRef="#br0" timeOffset="19626.1225">10983 17897 468,'0'0'60,"0"0"-22,0 0 48,0 0-9,74 82-43,-56-57-18,3-1-7,-3-3-9,-5-5-32,0-8-53,-2-8-54,-5-2-60,-3-8-35</inkml:trace>
  <inkml:trace contextRef="#ctx0" brushRef="#br0" timeOffset="19880.1371">11126 17723 700,'0'0'324,"0"0"-273,0 0-43,0 0 1,0 0 37,9 99-20,-6-48-14,0 1-11,-3-1 8,0-7-9,0-7 8,0-7-8,0-7-5,0-6-47,0-7-57,-1-10-55,-2-6-57,0-13-127</inkml:trace>
  <inkml:trace contextRef="#ctx0" brushRef="#br0" timeOffset="20541.1749">11151 17723 431,'0'0'9,"0"0"-9,0 0-6,0 0 6,57-75 1,-41 61 16,1 8-5,-5 1 4,-1 5 14,-3 0 20,-2 0 18,0 0-10,0 1-22,1 4-14,-1-1-12,2 0-9,1 4 5,4 5-4,-2 3 5,2 11 12,-1 5 4,-1 11 26,-3 3 31,-3 7 5,-1 1-7,-2 0-16,-1-5-23,-1-3-13,2-9-16,-2-3-9,0-3 5,0-4-5,0-1-1,0-5-1,0-4-11,0-3-10,0-5-2,0-2-24,0-6-3,0-1 5,0 0 17,-2 0-1,-7-13-81,-4-7-16,-4-4 69,-2-5 20,-4-5-28,-4-3-55,0-1-11,1-2 10,1 5 106,3 3 16,4 4 46,4 4 3,5 7 72,2 2 34,4 5-33,2 6-3,1-1-37,0 2-52,0-1-14,11 1 15,4-1-8,5-1-7,0 0-9,2 0-6,-2-2-1,-1 1-16,-3-1-37,-5 0-25,-3 4-29,-4 1-36,-4 2-8,-1 8 35,-9 6-106</inkml:trace>
  <inkml:trace contextRef="#ctx0" brushRef="#br0" timeOffset="20732.1858">11174 18044 126,'0'0'186,"0"0"-68,0 0-34,0 0 15,0 0-41,0 0-58,0 0-1,-8 15 1,20-25 13,0-4 9,4-1-5,-1-2-8,2 1-8,-4 5-1,0 2-36,-2 9-63,-5 0-90,-3 5-137</inkml:trace>
  <inkml:trace contextRef="#ctx0" brushRef="#br0" timeOffset="20939.1976">11209 18204 897,'0'0'220,"0"0"-175,0 0-32,0 0 40,0 0-45,0 0-8,0 0-67,12-7 40,5-5 16,2-8-29,5-4-24,9-13-76,-3 4-136,-9 7-335</inkml:trace>
  <inkml:trace contextRef="#ctx0" brushRef="#br0" timeOffset="21413.2247">11745 17724 195,'0'0'585,"0"0"-488,0 0-64,0 0 6,0 0 7,0 0-27,0 0 17,-4 81 26,4-36-11,0 7-24,0 2-4,0 0-2,-5-2 0,0-4-12,0-2-9,3-6 0,2-9-25,0-9-56,0-9-72,0-13-77,0-8-106,2-13 73</inkml:trace>
  <inkml:trace contextRef="#ctx0" brushRef="#br0" timeOffset="21946.2552">11736 17705 658,'0'0'122,"0"0"-113,0 0-8,0 0 29,0 0-7,0 0-8,109-82-1,-72 63-12,1 2-1,-3 3 6,0 3 0,-4 5 15,-5 6-12,-3 0-9,-5 0 22,-1 11 12,-1 3 6,-3 1-1,1 1-15,-2 0-15,0-4-9,-2 1 0,-1-1 0,-2 2 1,2 6 0,-3 4 6,-1 5-1,1 5-1,-3 4-5,1 6 6,0-1 6,-1 2 0,2 3 6,0 2-4,-1 0 4,1 2-1,-2 2 6,0-4-1,-2-2-7,-1-8-8,0-7-6,3-6-1,-3-8-1,1-6 0,0-3-1,-1-6-28,2-2-13,-2-2-2,0 0-8,0 0-24,0 0-2,0 0 0,0-19-21,-8-2-158,-3-1-125</inkml:trace>
  <inkml:trace contextRef="#ctx0" brushRef="#br0" timeOffset="22517.2879">11930 18037 675,'0'0'142,"0"0"-54,0 0 25,0 0 10,0 0-54,0 0-57,0 0-12,-13-5-19,13 3-23,10-3 6,6-3 36,5-5 0,2-2 1,1-2-1,-2 1-9,-6 4-20,-4 1-22,-6 9-2,-3 2 14,-3 0 39,0 0 4,0 11 8,-6 9-2,-7 8-9,1 5 5,-3 5-5,0-4 1,1 0 9,0-7 18,3-6 7,5-6-14,-1-8-15,7-4-7,0-3-22,0 0-35,13 0-40,4 0 77,7-6 18,1 0-4,0-1 5,2 4 0,-4 2-6,-3 1 5,-3 0-5,-7 0-6,-4 8-4,-3 1 17,-3 2 15,0 1 11,-1 3 0,-11 0-6,-8 1-3,1-4 12,-8-4 9,-1-2-8,1-3-4,0-3-3,3 0-6,8 0-17,2-10-26,9-8-35,5-19-103,7 3-127,8-2-268</inkml:trace>
  <inkml:trace contextRef="#ctx0" brushRef="#br0" timeOffset="22992.3151">12553 17723 836,'0'0'130,"0"0"-128,0 0 6,0 0 8,-4 84 25,4-38-4,9 5-12,-1 4-2,-1 1 6,-3-2 13,-1-6-6,-1-6-23,-2-9-4,0-10-8,0-11-1,0-6-25,0-6-35,0 0-35,1-14-32,-1-36-45,0 2-134,0-3-19</inkml:trace>
  <inkml:trace contextRef="#ctx0" brushRef="#br0" timeOffset="23650.3527">12608 17604 124,'0'0'244,"0"0"-124,0 0-58,0 0 52,0 0-51,0 0-2,0 0-18,54 0-5,-34 13-11,1 6-15,-2 3-1,-4 7 2,-1 2-4,-3 0-2,-5 3-6,-4-2 0,-2-1 0,0-4 0,0-3 1,-6-5 6,-5-4-2,-2-1-4,3-7-1,-2-4 0,1-3-1,-1 0-17,-1-10-15,1-9-4,2-5-19,3-3 7,6 2 25,1 2 10,0 7 6,1 3 7,8 8 0,-1 3 9,2 2 10,-1 0 5,2 9-11,-1 7-4,-4 6 4,-3 5 1,-3 5-1,0 4 3,-4 3-4,-8 2-11,-5 0 14,-1-1 8,-1 2 19,-2-3 13,3-2 10,2-6-25,4-6 5,6-9-10,0-6-22,6-7-13,0-1-8,0-2-8,9 2 4,4-2 5,8 0-5,4 0 5,4 0 1,-1-4 6,2-5 0,0-2 0,-1-1 1,-3-4-1,-1 2 1,-4 1 0,-7 0-1,0 3-1,-7 3 0,-4 5-13,-2-1-5,-1 3-13,0 0-50,-1 0-99,-7 3-187</inkml:trace>
  <inkml:trace contextRef="#ctx0" brushRef="#br0" timeOffset="26429.5117">13264 17520 772,'0'0'20,"0"0"-20,0 0-129,0 0 98,0 0 30,0 0 1,0 0 2,14 34 45,-10-13-15,1 6 1,-3 2 5,-2 2-7,0 1-9,0 0-12,0-6-9,0-4 1,-3-6 4,1-7-5,0-5-2,2-2-7,0-2-25,0 0-35,0 0-39,5-5 18,7-4 57,1-3 31,5-6 1,-1-2 1,2-1 8,1-3-9,-1 2 0,-1-2 1,0 3-1,-2 1 0,-4 5 0,-3 5 0,-4 5-1,-1 5-16,-2 0-9,-2 5 26,0 10 19,0 5 10,0 4-14,1 0 1,-1 0 0,0-6 6,2-4-1,1-4 3,1-3-10,2-6-14,6-1 1,3 0 34,6 0 1,2-5-16,0-5-11,1 2-2,-3-1-7,-6 4 0,-3 4 0,-6-1-9,-3 2-29,-3 0 1,0 0 22,0 8 14,-23 13-39,2 1-180,-3-3-136</inkml:trace>
  <inkml:trace contextRef="#ctx0" brushRef="#br0" timeOffset="27186.555">13341 18086 221,'0'0'583,"0"0"-583,0 0-10,0 0-19,0 0 28,0 0 1,0 0 2,80-46-1,-48 26-1,0 6 0,0-2 0,-2 3-1,-8 3 1,-1 3-13,-5-1-10,-5 1-29,-7-3 13,0-3 4,-4-3-4,0-2-39,-5 0-13,-7 1 47,-3 2 26,-2 4 11,0 0 0,2 6 7,0 2 1,4 3 5,1 0 1,3 5-7,2 11 29,2 5 14,2 4 26,1 4-20,0 2 8,0-1-14,3-1-19,5-6-12,3-3-11,-2-6 0,3-4-1,0-5 0,-2-4 0,2-1-13,2 0 12,-2 0 1,-1 0 0,0-1 1,-2 0-1,-2 1 0,-4 0-8,-1 4-4,-2 8 12,0 7 15,-2 4-5,-11 2-9,-2 3 8,-6 2-8,-1-1 11,-5 1-1,0-4 8,-3 1 1,2-4 9,4-2 10,3-3-10,6-6-10,4-3 10,7-7 5,4 0-34,0-2 0,0 0-21,4 0-23,15-2 43,3-9 1,11-4 9,4-7 2,3-5-9,5-2 5,-2-4-7,0 2-7,-5 5-12,-7 2-7,-7 9-10,-10 5-23,-5 8-20,-8 2-25,-1 0 20,0 0 45,-7 4-4,-3 2-146</inkml:trace>
  <inkml:trace contextRef="#ctx0" brushRef="#br0" timeOffset="27524.5743">13590 18147 178,'0'0'308,"0"0"-225,0 0-53,0 0 41,0 0 4,12 82-18,1-37-32,4 4-5,-2 2 0,-2-1-4,1-4-3,-2-2-3,-2-10-9,-4-3 1,-2-8-1,-4-5-1,0-5-10,0-1 0,-10-5-9,-6 2-6,-4-5 24,4-3 1,-2-1 19,4 0 20,4 0 13,3-1 27,4-7-15,3-3-63,0-7-1,0-11-52,12-10-16,7-7-13,6-8-49,17-25-50,-6 14-45,-5 7-71</inkml:trace>
  <inkml:trace contextRef="#ctx0" brushRef="#br0" timeOffset="28260.6164">13999 17746 473,'0'0'86,"0"0"-44,0 0 68,0 0-22,0 0-49,0 0-29,0 0-10,0 3-10,0 7 10,0 2 8,0 7-8,-12 3-17,0 5-32,-4 0-35,-1-2-7,1-2 49,4-8 30,3-3 12,4-5 17,4-3 8,1-1-17,0 1 1,0 4 27,3 6 29,6 6-25,1 7 4,-1 6 2,1 4 0,-5 7-10,0 4-5,-4 0 12,-1-2-11,0-8-2,0-8-15,0-10-8,0-11-6,0-9-1,0 0-3,0-1-33,0-21-3,0-9-59,0-12 7,3-10 43,6-8 9,3-3-36,3-5-13,3 2 13,-2 2 26,2 8 22,0 7 27,-3 12 37,0 10 6,-5 8 39,-1 9-18,0 4-14,-3 3-14,1 2-11,3 2-5,0 0-7,0 0 0,4 0-3,-1 3-8,1 2-1,0 2 0,0-4 2,2 2-2,-1-3 0,2-2 5,-2 0-5,1 0 12,-1-4 19,1-7-12,0-3-8,1 0-4,-5 2-6,-2 2-1,-4 5-1,-4 2-11,-1 3-28,-1 0-78,0 17-89,-3 3 66,-6 4-107</inkml:trace>
  <inkml:trace contextRef="#ctx0" brushRef="#br0" timeOffset="28473.6286">14248 18017 408,'0'0'154,"0"0"-80,0 0 10,0 0 24,0 0-43,0 0-29,0 0-11,-8 90-11,8-68-4,0 2-3,0 0-6,2 1-1,-1-3-12,1-3-38,-1-7-64,2-2-68,3-10-53,-1-7-5</inkml:trace>
  <inkml:trace contextRef="#ctx0" brushRef="#br0" timeOffset="28762.6451">14337 17955 508,'0'0'314,"0"0"-248,0 0-54,0 0 12,0 0-8,0 0-4,0 0-1,47 85 1,-34-41 2,-1 6 15,0 9 7,-3 5-10,0 2 2,-2 2 11,2-3-17,-3-2-21,0-3 9,0-2-8,-3 0-2,0-4-9,0-4-32,-2-4-27,1-5-37,0-5-60,2-11-95,-4-13-233</inkml:trace>
  <inkml:trace contextRef="#ctx0" brushRef="#br0" timeOffset="29560.6908">14782 17526 910,'0'0'151,"0"0"-73,0 0-39,0 0 36,0 0-26,0 0-49,0 0-21,4 3 2,10 12 18,3 2 0,-1 4-6,-3 1-23,-3 3-25,-4 4-48,-6 18-73,0-8-110,-4-3-124</inkml:trace>
  <inkml:trace contextRef="#ctx0" brushRef="#br0" timeOffset="30099.7216">14721 17856 124,'0'0'537,"0"0"-432,0 0-67,0 0 44,0 0 15,0 0-67,0 0-30,25-8 1,-3-2 11,5-1-6,3-4-5,-2 0 1,1 1-2,-7 0-21,-2 1-12,-6 6-2,-6 1-1,-5 4-5,-3 2 20,0 0 20,0 0 1,0 11 2,-6 6-1,-7 9 2,-3 6-2,0 2-1,0 0 1,-1-1 0,4-5 9,3-5 17,4-5-11,3-7-16,3-4 0,0-2-13,0-5-3,13 0-20,2 0-2,3-7 28,3-8 10,0 0 0,-1-1 0,-3 4 0,-2 5 0,-5 3-1,-4 4-12,-1 0 13,-4 4 22,-1 10 7,0 7 23,0 6 0,-6 5-16,-6 5-4,-4 3-7,-2-1-8,-4 2-10,-4 1-6,-1-2-1,2-5-15,1-7-31,3-8-65,0-20-58,8 0-43,1-12-78</inkml:trace>
  <inkml:trace contextRef="#ctx0" brushRef="#br0" timeOffset="30305.7334">14770 18173 568,'0'0'78,"0"0"-66,0 0 60,0 0 33,0 0-4,91 49 9,-60-17-12,2 5-34,0 7-26,0-2-19,-2-2-12,-1-4-6,-3-6-1,-3-7-38,5-3-69,-5-7-103,-7-9-182</inkml:trace>
  <inkml:trace contextRef="#ctx0" brushRef="#br0" timeOffset="30717.7569">15137 17967 686,'0'0'156,"0"0"-121,0 0-35,0 0 0,0 0 58,0 0-4,122-36-28,-71 21-13,-2 1-12,-4-5 0,-6 2-1,-9 3-27,-10 1-45,-8 6-31,-7 2-25,-5 0 60,0-1 18,-11 0-186,-19-9 91,4 1 51,-1-1-6</inkml:trace>
  <inkml:trace contextRef="#ctx0" brushRef="#br0" timeOffset="31030.7748">15322 17706 36,'0'0'244,"0"0"-36,0 0-96,0 0 7,0 0-8,0 0-66,0 0-35,-8 77 4,22-2 8,7 23-11,2 7-9,-2-18 4,-6-23-6,-6-22 1,0-5 0,-1 0-1,-4 0 3,1-3-2,-5-10 18,0-10 40,-5-4 17,-10-7-40,-4-2-22,-5-1 8,0 0 8,3-11-12,2-6-1,5-5 3,6-7-20,8-21-5,1-25-36,29-30-11,13-9-32,5 1-30,-5 25-44,-4 13-90,-11 24-9,-9 15-41</inkml:trace>
  <inkml:trace contextRef="#ctx0" brushRef="#br0" timeOffset="31214.7854">15635 17539 204,'0'0'173,"0"0"-81,0 0 34,0 0-2,0 0-38,0 0-22,0 0-35,3 0-17,3 0-11,3 3-1,4 3 9,-1 0-3,1 1-6,1 2-71,-5 13-68,-3-2-69,-6 1-74</inkml:trace>
  <inkml:trace contextRef="#ctx0" brushRef="#br0" timeOffset="31406.7963">15613 17844 428,'0'0'147,"0"0"-71,0 0 37,0 101-3,0-59-58,1 2-31,5-2-14,0-5-7,-1-8-16,2-12-36,-4-10-49,1-7-41,4-18-35,0-10 58,-1-5-104</inkml:trace>
  <inkml:trace contextRef="#ctx0" brushRef="#br0" timeOffset="31810.8195">15704 17872 126,'0'0'213,"0"0"-56,0 0-15,0 0-4,0 0-41,0 0-52,0 0-25,100-52-8,-77 44-11,1 1 0,-4 2-1,-2 3-6,-6 1-27,-4 1-30,-5 0-11,-3 10 10,0 10 49,0 6 14,-13 8-13,-4 4-17,-8 2-12,-3 5 21,-6-1 14,-6 3 8,1-1 16,0-3 26,6-9 27,9-6 11,9-9-2,8-9-26,4-6-35,3-3-17,0-1-17,1 0-2,14 0 18,2 0 0,6-12 1,6-5 5,2-9-5,2-6-16,1-7-21,-2 0-21,-4-1-27,-4 4-41,-8 6-15,-9 12 7,-3 8-32,-4 9 33</inkml:trace>
  <inkml:trace contextRef="#ctx0" brushRef="#br0" timeOffset="32047.833">15762 18011 385,'0'0'231,"0"0"-127,0 0-26,0 0 30,-20 89-20,10-27-45,-1-1-14,0 7-13,-2-1-6,2-13-9,0 2 5,2-12-6,1-11-15,3-11-38,0-10-27,2-10-22,-4-6-14,0-13-90,-1-6-321</inkml:trace>
  <inkml:trace contextRef="#ctx0" brushRef="#br0" timeOffset="32265.8455">15775 18173 793,'0'0'88,"0"0"12,47 84-6,-23-42-41,-1 0-28,3 0-14,-3-5-5,0-6-3,-5-5-2,-4-8 0,-4-7-1,-1-3-28,-1-6-50,-2-2-65,-1-1-101,-4-9-104</inkml:trace>
  <inkml:trace contextRef="#ctx0" brushRef="#br0" timeOffset="33308.9051">16420 18337 484,'0'0'257,"0"0"-175,0 0-52,0 0 15,0 0 20,0 0-39,0 0-25,1 3 0,-1-3 0,0 0 0,0 0 1,0 0 0,0 0-2,0 0 0,0 0 0,0 0-8,0 0-4,0 0 5,0 0 5,3 0 0,-3 0 1,0 0 0,0 0 1,0 0 0,0 0 0,0 0 2,0 0 12,0 0-13,0 0-1,0-5-44,1-6-103,1 0-191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8BA3-5D28-4173-BBF4-A8E1E06B1FF8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06C0-B975-46CF-ADF2-AFCF06545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8BA3-5D28-4173-BBF4-A8E1E06B1FF8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06C0-B975-46CF-ADF2-AFCF06545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47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8BA3-5D28-4173-BBF4-A8E1E06B1FF8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06C0-B975-46CF-ADF2-AFCF06545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6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8BA3-5D28-4173-BBF4-A8E1E06B1FF8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06C0-B975-46CF-ADF2-AFCF06545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16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8BA3-5D28-4173-BBF4-A8E1E06B1FF8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06C0-B975-46CF-ADF2-AFCF06545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54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8BA3-5D28-4173-BBF4-A8E1E06B1FF8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06C0-B975-46CF-ADF2-AFCF06545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9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8BA3-5D28-4173-BBF4-A8E1E06B1FF8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06C0-B975-46CF-ADF2-AFCF06545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62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8BA3-5D28-4173-BBF4-A8E1E06B1FF8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06C0-B975-46CF-ADF2-AFCF06545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3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8BA3-5D28-4173-BBF4-A8E1E06B1FF8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06C0-B975-46CF-ADF2-AFCF06545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16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8BA3-5D28-4173-BBF4-A8E1E06B1FF8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06C0-B975-46CF-ADF2-AFCF06545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7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8BA3-5D28-4173-BBF4-A8E1E06B1FF8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06C0-B975-46CF-ADF2-AFCF06545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22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18BA3-5D28-4173-BBF4-A8E1E06B1FF8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A06C0-B975-46CF-ADF2-AFCF06545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87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533400" cy="1066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990600" y="1143000"/>
            <a:ext cx="7848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甲有物品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乙有物品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双方为满足更高的需要，商定</a:t>
            </a:r>
            <a:r>
              <a:rPr lang="zh-CN" altLang="en-US" sz="2800" b="1" dirty="0">
                <a:solidFill>
                  <a:srgbClr val="FF0000"/>
                </a:solidFill>
              </a:rPr>
              <a:t>相互交换</a:t>
            </a:r>
            <a:r>
              <a:rPr lang="zh-CN" altLang="en-US" sz="2800" b="1" dirty="0"/>
              <a:t>一部分</a:t>
            </a:r>
            <a:r>
              <a:rPr lang="en-US" altLang="zh-CN" sz="2800" b="1" dirty="0"/>
              <a:t>. </a:t>
            </a:r>
            <a:r>
              <a:rPr lang="zh-CN" altLang="en-US" sz="2800" b="1" dirty="0"/>
              <a:t>研究实物交换方案</a:t>
            </a:r>
            <a:r>
              <a:rPr lang="en-US" altLang="zh-CN" sz="2800" b="1" dirty="0"/>
              <a:t>.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5105400" y="3284538"/>
            <a:ext cx="2667000" cy="2016125"/>
            <a:chOff x="3216" y="2069"/>
            <a:chExt cx="1680" cy="1270"/>
          </a:xfrm>
        </p:grpSpPr>
        <p:grpSp>
          <p:nvGrpSpPr>
            <p:cNvPr id="13334" name="Group 61"/>
            <p:cNvGrpSpPr>
              <a:grpSpLocks/>
            </p:cNvGrpSpPr>
            <p:nvPr/>
          </p:nvGrpSpPr>
          <p:grpSpPr bwMode="auto">
            <a:xfrm>
              <a:off x="3216" y="2256"/>
              <a:ext cx="1680" cy="1083"/>
              <a:chOff x="3216" y="2256"/>
              <a:chExt cx="1680" cy="1083"/>
            </a:xfrm>
          </p:grpSpPr>
          <p:sp>
            <p:nvSpPr>
              <p:cNvPr id="13336" name="Line 21"/>
              <p:cNvSpPr>
                <a:spLocks noChangeShapeType="1"/>
              </p:cNvSpPr>
              <p:nvPr/>
            </p:nvSpPr>
            <p:spPr bwMode="auto">
              <a:xfrm>
                <a:off x="3408" y="2592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7" name="Line 22"/>
              <p:cNvSpPr>
                <a:spLocks noChangeShapeType="1"/>
              </p:cNvSpPr>
              <p:nvPr/>
            </p:nvSpPr>
            <p:spPr bwMode="auto">
              <a:xfrm flipH="1">
                <a:off x="4649" y="2592"/>
                <a:ext cx="7" cy="5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8" name="Text Box 26"/>
              <p:cNvSpPr txBox="1">
                <a:spLocks noChangeArrowheads="1"/>
              </p:cNvSpPr>
              <p:nvPr/>
            </p:nvSpPr>
            <p:spPr bwMode="auto">
              <a:xfrm>
                <a:off x="3216" y="2448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y</a:t>
                </a:r>
              </a:p>
            </p:txBody>
          </p:sp>
          <p:sp>
            <p:nvSpPr>
              <p:cNvPr id="13339" name="Text Box 29"/>
              <p:cNvSpPr txBox="1">
                <a:spLocks noChangeArrowheads="1"/>
              </p:cNvSpPr>
              <p:nvPr/>
            </p:nvSpPr>
            <p:spPr bwMode="auto">
              <a:xfrm>
                <a:off x="4560" y="30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x</a:t>
                </a:r>
              </a:p>
            </p:txBody>
          </p:sp>
          <p:sp>
            <p:nvSpPr>
              <p:cNvPr id="13340" name="Text Box 36"/>
              <p:cNvSpPr txBox="1">
                <a:spLocks noChangeArrowheads="1"/>
              </p:cNvSpPr>
              <p:nvPr/>
            </p:nvSpPr>
            <p:spPr bwMode="auto">
              <a:xfrm>
                <a:off x="4656" y="2256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p</a:t>
                </a:r>
              </a:p>
            </p:txBody>
          </p:sp>
        </p:grpSp>
        <p:sp>
          <p:nvSpPr>
            <p:cNvPr id="13335" name="Text Box 41"/>
            <p:cNvSpPr txBox="1">
              <a:spLocks noChangeArrowheads="1"/>
            </p:cNvSpPr>
            <p:nvPr/>
          </p:nvSpPr>
          <p:spPr bwMode="auto">
            <a:xfrm>
              <a:off x="4512" y="2069"/>
              <a:ext cx="336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7200" b="1"/>
                <a:t>.</a:t>
              </a:r>
            </a:p>
          </p:txBody>
        </p:sp>
      </p:grpSp>
      <p:sp>
        <p:nvSpPr>
          <p:cNvPr id="8237" name="Text Box 45"/>
          <p:cNvSpPr txBox="1">
            <a:spLocks noChangeArrowheads="1"/>
          </p:cNvSpPr>
          <p:nvPr/>
        </p:nvSpPr>
        <p:spPr bwMode="auto">
          <a:xfrm>
            <a:off x="381000" y="2514600"/>
            <a:ext cx="4343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用</a:t>
            </a:r>
            <a:r>
              <a:rPr lang="en-US" altLang="zh-CN" sz="2800" b="1" i="1" dirty="0" err="1"/>
              <a:t>x,y</a:t>
            </a:r>
            <a:r>
              <a:rPr lang="zh-CN" altLang="en-US" sz="2800" b="1" dirty="0"/>
              <a:t>分别表示</a:t>
            </a:r>
            <a:r>
              <a:rPr lang="zh-CN" altLang="en-US" sz="2800" b="1" dirty="0" smtClean="0"/>
              <a:t>甲</a:t>
            </a:r>
            <a:r>
              <a:rPr lang="en-US" altLang="zh-CN" sz="2800" b="1" dirty="0"/>
              <a:t>,</a:t>
            </a:r>
            <a:r>
              <a:rPr lang="zh-CN" altLang="en-US" sz="2800" b="1" dirty="0" smtClean="0"/>
              <a:t>乙占有</a:t>
            </a:r>
            <a:r>
              <a:rPr lang="en-US" altLang="zh-CN" sz="2800" b="1" i="1" dirty="0"/>
              <a:t>X,Y</a:t>
            </a:r>
            <a:r>
              <a:rPr lang="zh-CN" altLang="en-US" sz="2800" b="1" dirty="0"/>
              <a:t>的数量</a:t>
            </a:r>
            <a:r>
              <a:rPr lang="en-US" altLang="zh-CN" sz="2800" b="1" dirty="0"/>
              <a:t>. </a:t>
            </a:r>
            <a:r>
              <a:rPr lang="zh-CN" altLang="en-US" sz="2800" b="1" dirty="0"/>
              <a:t>设交换前甲占有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的数量为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乙占有</a:t>
            </a:r>
            <a:r>
              <a:rPr lang="en-US" altLang="zh-CN" sz="2800" b="1" i="1" dirty="0"/>
              <a:t>Y</a:t>
            </a:r>
            <a:r>
              <a:rPr lang="zh-CN" altLang="en-US" sz="2800" b="1" dirty="0"/>
              <a:t>的数量为</a:t>
            </a:r>
            <a:r>
              <a:rPr lang="en-US" altLang="zh-CN" sz="2800" b="1" i="1" dirty="0"/>
              <a:t>y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,  </a:t>
            </a:r>
            <a:r>
              <a:rPr lang="zh-CN" altLang="en-US" sz="2800" b="1" dirty="0"/>
              <a:t>作图：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228600" y="5105400"/>
            <a:ext cx="85344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若不考虑双方对</a:t>
            </a:r>
            <a:r>
              <a:rPr lang="en-US" altLang="zh-CN" sz="2800" b="1" i="1"/>
              <a:t>X,Y</a:t>
            </a:r>
            <a:r>
              <a:rPr lang="zh-CN" altLang="en-US" sz="2800" b="1"/>
              <a:t>的偏爱，则矩形内任一点 </a:t>
            </a:r>
            <a:r>
              <a:rPr lang="en-US" altLang="zh-CN" sz="2800" b="1" i="1"/>
              <a:t>p</a:t>
            </a:r>
            <a:r>
              <a:rPr lang="en-US" altLang="zh-CN" sz="2800" b="1"/>
              <a:t>(</a:t>
            </a:r>
            <a:r>
              <a:rPr lang="en-US" altLang="zh-CN" sz="2800" b="1" i="1"/>
              <a:t>x,y</a:t>
            </a:r>
            <a:r>
              <a:rPr lang="en-US" altLang="zh-CN" sz="2800" b="1"/>
              <a:t>)</a:t>
            </a:r>
          </a:p>
        </p:txBody>
      </p:sp>
      <p:sp>
        <p:nvSpPr>
          <p:cNvPr id="8243" name="Text Box 51"/>
          <p:cNvSpPr txBox="1">
            <a:spLocks noChangeArrowheads="1"/>
          </p:cNvSpPr>
          <p:nvPr/>
        </p:nvSpPr>
        <p:spPr bwMode="auto">
          <a:xfrm>
            <a:off x="228600" y="5715000"/>
            <a:ext cx="853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都是一种</a:t>
            </a:r>
            <a:r>
              <a:rPr lang="zh-CN" altLang="en-US" sz="2800" b="1" dirty="0">
                <a:solidFill>
                  <a:srgbClr val="FF0000"/>
                </a:solidFill>
              </a:rPr>
              <a:t>交换方案</a:t>
            </a:r>
            <a:r>
              <a:rPr lang="zh-CN" altLang="en-US" sz="2800" b="1" dirty="0"/>
              <a:t>：甲占有</a:t>
            </a:r>
            <a:r>
              <a:rPr lang="en-US" altLang="en-US" sz="2800" b="1" dirty="0"/>
              <a:t>(</a:t>
            </a:r>
            <a:r>
              <a:rPr lang="en-US" altLang="zh-CN" sz="2800" b="1" i="1" dirty="0" err="1"/>
              <a:t>x,y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，乙占有</a:t>
            </a:r>
            <a:r>
              <a:rPr lang="en-US" altLang="en-US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0 </a:t>
            </a:r>
            <a:r>
              <a:rPr lang="en-US" altLang="zh-CN" sz="2800" b="1" dirty="0"/>
              <a:t>-</a:t>
            </a:r>
            <a:r>
              <a:rPr lang="en-US" altLang="zh-CN" sz="2800" b="1" i="1" dirty="0"/>
              <a:t>x, y</a:t>
            </a:r>
            <a:r>
              <a:rPr lang="en-US" altLang="zh-CN" sz="2800" b="1" baseline="-25000" dirty="0"/>
              <a:t>0 </a:t>
            </a:r>
            <a:r>
              <a:rPr lang="en-US" altLang="zh-CN" sz="2800" b="1" dirty="0"/>
              <a:t>-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). </a:t>
            </a:r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5003800" y="2133600"/>
            <a:ext cx="4572000" cy="3262313"/>
            <a:chOff x="3168" y="1200"/>
            <a:chExt cx="2880" cy="2055"/>
          </a:xfrm>
        </p:grpSpPr>
        <p:sp>
          <p:nvSpPr>
            <p:cNvPr id="13323" name="Text Box 42"/>
            <p:cNvSpPr txBox="1">
              <a:spLocks noChangeArrowheads="1"/>
            </p:cNvSpPr>
            <p:nvPr/>
          </p:nvSpPr>
          <p:spPr bwMode="auto">
            <a:xfrm>
              <a:off x="5514" y="2928"/>
              <a:ext cx="5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x</a:t>
              </a:r>
              <a:endParaRPr lang="en-US" altLang="zh-CN" b="1"/>
            </a:p>
          </p:txBody>
        </p:sp>
        <p:sp>
          <p:nvSpPr>
            <p:cNvPr id="13324" name="Line 8"/>
            <p:cNvSpPr>
              <a:spLocks noChangeShapeType="1"/>
            </p:cNvSpPr>
            <p:nvPr/>
          </p:nvSpPr>
          <p:spPr bwMode="auto">
            <a:xfrm>
              <a:off x="3408" y="2976"/>
              <a:ext cx="2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Line 9"/>
            <p:cNvSpPr>
              <a:spLocks noChangeShapeType="1"/>
            </p:cNvSpPr>
            <p:nvPr/>
          </p:nvSpPr>
          <p:spPr bwMode="auto">
            <a:xfrm flipV="1">
              <a:off x="3421" y="129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Line 12"/>
            <p:cNvSpPr>
              <a:spLocks noChangeShapeType="1"/>
            </p:cNvSpPr>
            <p:nvPr/>
          </p:nvSpPr>
          <p:spPr bwMode="auto">
            <a:xfrm>
              <a:off x="3421" y="1584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7" name="Line 13"/>
            <p:cNvSpPr>
              <a:spLocks noChangeShapeType="1"/>
            </p:cNvSpPr>
            <p:nvPr/>
          </p:nvSpPr>
          <p:spPr bwMode="auto">
            <a:xfrm>
              <a:off x="5186" y="1584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Text Box 23"/>
            <p:cNvSpPr txBox="1">
              <a:spLocks noChangeArrowheads="1"/>
            </p:cNvSpPr>
            <p:nvPr/>
          </p:nvSpPr>
          <p:spPr bwMode="auto">
            <a:xfrm>
              <a:off x="3216" y="1200"/>
              <a:ext cx="2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y</a:t>
              </a:r>
            </a:p>
          </p:txBody>
        </p:sp>
        <p:sp>
          <p:nvSpPr>
            <p:cNvPr id="13329" name="Text Box 24"/>
            <p:cNvSpPr txBox="1">
              <a:spLocks noChangeArrowheads="1"/>
            </p:cNvSpPr>
            <p:nvPr/>
          </p:nvSpPr>
          <p:spPr bwMode="auto">
            <a:xfrm>
              <a:off x="3168" y="144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y</a:t>
              </a:r>
              <a:r>
                <a:rPr lang="en-US" altLang="zh-CN" sz="2800" b="1" baseline="-25000"/>
                <a:t>0</a:t>
              </a:r>
              <a:endParaRPr lang="en-US" altLang="zh-CN" sz="2800" b="1"/>
            </a:p>
          </p:txBody>
        </p:sp>
        <p:sp>
          <p:nvSpPr>
            <p:cNvPr id="13330" name="Text Box 27"/>
            <p:cNvSpPr txBox="1">
              <a:spLocks noChangeArrowheads="1"/>
            </p:cNvSpPr>
            <p:nvPr/>
          </p:nvSpPr>
          <p:spPr bwMode="auto">
            <a:xfrm>
              <a:off x="3264" y="2880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O</a:t>
              </a:r>
            </a:p>
          </p:txBody>
        </p:sp>
        <p:sp>
          <p:nvSpPr>
            <p:cNvPr id="13331" name="Text Box 30"/>
            <p:cNvSpPr txBox="1">
              <a:spLocks noChangeArrowheads="1"/>
            </p:cNvSpPr>
            <p:nvPr/>
          </p:nvSpPr>
          <p:spPr bwMode="auto">
            <a:xfrm>
              <a:off x="5104" y="2928"/>
              <a:ext cx="4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x</a:t>
              </a:r>
              <a:r>
                <a:rPr lang="en-US" altLang="zh-CN" sz="2800" b="1" baseline="-25000"/>
                <a:t>0</a:t>
              </a:r>
              <a:endParaRPr lang="en-US" altLang="zh-CN" sz="2800" b="1"/>
            </a:p>
          </p:txBody>
        </p:sp>
        <p:sp>
          <p:nvSpPr>
            <p:cNvPr id="13332" name="Text Box 52"/>
            <p:cNvSpPr txBox="1">
              <a:spLocks noChangeArrowheads="1"/>
            </p:cNvSpPr>
            <p:nvPr/>
          </p:nvSpPr>
          <p:spPr bwMode="auto">
            <a:xfrm>
              <a:off x="5088" y="283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•</a:t>
              </a:r>
            </a:p>
          </p:txBody>
        </p:sp>
        <p:sp>
          <p:nvSpPr>
            <p:cNvPr id="13333" name="Text Box 53"/>
            <p:cNvSpPr txBox="1">
              <a:spLocks noChangeArrowheads="1"/>
            </p:cNvSpPr>
            <p:nvPr/>
          </p:nvSpPr>
          <p:spPr bwMode="auto">
            <a:xfrm>
              <a:off x="3312" y="14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•</a:t>
              </a:r>
            </a:p>
          </p:txBody>
        </p:sp>
      </p:grpSp>
      <p:sp>
        <p:nvSpPr>
          <p:cNvPr id="13322" name="Rectangle 57"/>
          <p:cNvSpPr>
            <a:spLocks noChangeArrowheads="1"/>
          </p:cNvSpPr>
          <p:nvPr/>
        </p:nvSpPr>
        <p:spPr bwMode="auto">
          <a:xfrm>
            <a:off x="2963936" y="533400"/>
            <a:ext cx="2712963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+mn-lt"/>
                <a:ea typeface="楷体" panose="02010609060101010101" pitchFamily="49" charset="-122"/>
              </a:rPr>
              <a:t>  2.3 </a:t>
            </a:r>
            <a:r>
              <a:rPr lang="zh-CN" altLang="en-US" sz="3200" b="1" dirty="0" smtClean="0">
                <a:latin typeface="+mn-lt"/>
                <a:ea typeface="楷体" panose="02010609060101010101" pitchFamily="49" charset="-122"/>
              </a:rPr>
              <a:t>实物</a:t>
            </a:r>
            <a:r>
              <a:rPr lang="zh-CN" altLang="en-US" sz="3200" b="1" dirty="0">
                <a:latin typeface="+mn-lt"/>
                <a:ea typeface="楷体" panose="02010609060101010101" pitchFamily="49" charset="-122"/>
              </a:rPr>
              <a:t>交换</a:t>
            </a:r>
          </a:p>
        </p:txBody>
      </p:sp>
      <p:graphicFrame>
        <p:nvGraphicFramePr>
          <p:cNvPr id="13314" name="Object 63"/>
          <p:cNvGraphicFramePr>
            <a:graphicFrameLocks noChangeAspect="1"/>
          </p:cNvGraphicFramePr>
          <p:nvPr/>
        </p:nvGraphicFramePr>
        <p:xfrm>
          <a:off x="8172450" y="549275"/>
          <a:ext cx="6302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lip" r:id="rId3" imgW="3885840" imgH="3944520" progId="MS_ClipArt_Gallery.2">
                  <p:embed/>
                </p:oleObj>
              </mc:Choice>
              <mc:Fallback>
                <p:oleObj name="Clip" r:id="rId3" imgW="3885840" imgH="39445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549275"/>
                        <a:ext cx="630238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389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 autoUpdateAnimBg="0"/>
      <p:bldP spid="8196" grpId="0"/>
      <p:bldP spid="8237" grpId="0" animBg="1" autoUpdateAnimBg="0"/>
      <p:bldP spid="8242" grpId="0" animBg="1" autoUpdateAnimBg="0"/>
      <p:bldP spid="82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7"/>
          <p:cNvGrpSpPr>
            <a:grpSpLocks/>
          </p:cNvGrpSpPr>
          <p:nvPr/>
        </p:nvGrpSpPr>
        <p:grpSpPr bwMode="auto">
          <a:xfrm>
            <a:off x="4800600" y="1341438"/>
            <a:ext cx="4343400" cy="3205162"/>
            <a:chOff x="3072" y="909"/>
            <a:chExt cx="2736" cy="2019"/>
          </a:xfrm>
        </p:grpSpPr>
        <p:sp>
          <p:nvSpPr>
            <p:cNvPr id="14358" name="Text Box 38"/>
            <p:cNvSpPr txBox="1">
              <a:spLocks noChangeArrowheads="1"/>
            </p:cNvSpPr>
            <p:nvPr/>
          </p:nvSpPr>
          <p:spPr bwMode="auto">
            <a:xfrm>
              <a:off x="5568" y="26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 b="1"/>
            </a:p>
          </p:txBody>
        </p:sp>
        <p:sp>
          <p:nvSpPr>
            <p:cNvPr id="14359" name="Line 90"/>
            <p:cNvSpPr>
              <a:spLocks noChangeShapeType="1"/>
            </p:cNvSpPr>
            <p:nvPr/>
          </p:nvSpPr>
          <p:spPr bwMode="auto">
            <a:xfrm>
              <a:off x="3312" y="26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Line 91"/>
            <p:cNvSpPr>
              <a:spLocks noChangeShapeType="1"/>
            </p:cNvSpPr>
            <p:nvPr/>
          </p:nvSpPr>
          <p:spPr bwMode="auto">
            <a:xfrm flipV="1">
              <a:off x="3312" y="100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Line 93"/>
            <p:cNvSpPr>
              <a:spLocks noChangeShapeType="1"/>
            </p:cNvSpPr>
            <p:nvPr/>
          </p:nvSpPr>
          <p:spPr bwMode="auto">
            <a:xfrm>
              <a:off x="3312" y="129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Line 94"/>
            <p:cNvSpPr>
              <a:spLocks noChangeShapeType="1"/>
            </p:cNvSpPr>
            <p:nvPr/>
          </p:nvSpPr>
          <p:spPr bwMode="auto">
            <a:xfrm>
              <a:off x="5376" y="1296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Line 98"/>
            <p:cNvSpPr>
              <a:spLocks noChangeShapeType="1"/>
            </p:cNvSpPr>
            <p:nvPr/>
          </p:nvSpPr>
          <p:spPr bwMode="auto">
            <a:xfrm>
              <a:off x="3792" y="168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Line 99"/>
            <p:cNvSpPr>
              <a:spLocks noChangeShapeType="1"/>
            </p:cNvSpPr>
            <p:nvPr/>
          </p:nvSpPr>
          <p:spPr bwMode="auto">
            <a:xfrm>
              <a:off x="3312" y="16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Line 100"/>
            <p:cNvSpPr>
              <a:spLocks noChangeShapeType="1"/>
            </p:cNvSpPr>
            <p:nvPr/>
          </p:nvSpPr>
          <p:spPr bwMode="auto">
            <a:xfrm>
              <a:off x="3312" y="230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Line 101"/>
            <p:cNvSpPr>
              <a:spLocks noChangeShapeType="1"/>
            </p:cNvSpPr>
            <p:nvPr/>
          </p:nvSpPr>
          <p:spPr bwMode="auto">
            <a:xfrm>
              <a:off x="4464" y="23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Text Box 102"/>
            <p:cNvSpPr txBox="1">
              <a:spLocks noChangeArrowheads="1"/>
            </p:cNvSpPr>
            <p:nvPr/>
          </p:nvSpPr>
          <p:spPr bwMode="auto">
            <a:xfrm>
              <a:off x="3120" y="909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y</a:t>
              </a:r>
            </a:p>
          </p:txBody>
        </p:sp>
        <p:sp>
          <p:nvSpPr>
            <p:cNvPr id="14368" name="Text Box 103"/>
            <p:cNvSpPr txBox="1">
              <a:spLocks noChangeArrowheads="1"/>
            </p:cNvSpPr>
            <p:nvPr/>
          </p:nvSpPr>
          <p:spPr bwMode="auto">
            <a:xfrm>
              <a:off x="3072" y="1149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y</a:t>
              </a:r>
              <a:r>
                <a:rPr lang="en-US" altLang="zh-CN" b="1" baseline="-25000"/>
                <a:t>0</a:t>
              </a:r>
              <a:endParaRPr lang="en-US" altLang="zh-CN" b="1" i="1"/>
            </a:p>
          </p:txBody>
        </p:sp>
        <p:sp>
          <p:nvSpPr>
            <p:cNvPr id="14369" name="Text Box 104"/>
            <p:cNvSpPr txBox="1">
              <a:spLocks noChangeArrowheads="1"/>
            </p:cNvSpPr>
            <p:nvPr/>
          </p:nvSpPr>
          <p:spPr bwMode="auto">
            <a:xfrm>
              <a:off x="3072" y="1523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y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14370" name="Text Box 105"/>
            <p:cNvSpPr txBox="1">
              <a:spLocks noChangeArrowheads="1"/>
            </p:cNvSpPr>
            <p:nvPr/>
          </p:nvSpPr>
          <p:spPr bwMode="auto">
            <a:xfrm>
              <a:off x="3072" y="2157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y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14371" name="Text Box 106"/>
            <p:cNvSpPr txBox="1">
              <a:spLocks noChangeArrowheads="1"/>
            </p:cNvSpPr>
            <p:nvPr/>
          </p:nvSpPr>
          <p:spPr bwMode="auto">
            <a:xfrm>
              <a:off x="3168" y="257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O</a:t>
              </a:r>
            </a:p>
          </p:txBody>
        </p:sp>
        <p:sp>
          <p:nvSpPr>
            <p:cNvPr id="14372" name="Text Box 107"/>
            <p:cNvSpPr txBox="1">
              <a:spLocks noChangeArrowheads="1"/>
            </p:cNvSpPr>
            <p:nvPr/>
          </p:nvSpPr>
          <p:spPr bwMode="auto">
            <a:xfrm>
              <a:off x="3696" y="2637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14373" name="Text Box 108"/>
            <p:cNvSpPr txBox="1">
              <a:spLocks noChangeArrowheads="1"/>
            </p:cNvSpPr>
            <p:nvPr/>
          </p:nvSpPr>
          <p:spPr bwMode="auto">
            <a:xfrm>
              <a:off x="4368" y="264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14374" name="Text Box 109"/>
            <p:cNvSpPr txBox="1">
              <a:spLocks noChangeArrowheads="1"/>
            </p:cNvSpPr>
            <p:nvPr/>
          </p:nvSpPr>
          <p:spPr bwMode="auto">
            <a:xfrm>
              <a:off x="5280" y="264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r>
                <a:rPr lang="en-US" altLang="zh-CN" b="1" baseline="-25000"/>
                <a:t>0</a:t>
              </a:r>
              <a:endParaRPr lang="en-US" altLang="zh-CN" b="1"/>
            </a:p>
          </p:txBody>
        </p:sp>
        <p:sp>
          <p:nvSpPr>
            <p:cNvPr id="14375" name="Text Box 114"/>
            <p:cNvSpPr txBox="1">
              <a:spLocks noChangeArrowheads="1"/>
            </p:cNvSpPr>
            <p:nvPr/>
          </p:nvSpPr>
          <p:spPr bwMode="auto">
            <a:xfrm>
              <a:off x="3792" y="1523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p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14376" name="Text Box 115"/>
            <p:cNvSpPr txBox="1">
              <a:spLocks noChangeArrowheads="1"/>
            </p:cNvSpPr>
            <p:nvPr/>
          </p:nvSpPr>
          <p:spPr bwMode="auto">
            <a:xfrm>
              <a:off x="4464" y="201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p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14377" name="Text Box 118"/>
            <p:cNvSpPr txBox="1">
              <a:spLocks noChangeArrowheads="1"/>
            </p:cNvSpPr>
            <p:nvPr/>
          </p:nvSpPr>
          <p:spPr bwMode="auto">
            <a:xfrm>
              <a:off x="3696" y="1238"/>
              <a:ext cx="57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6000" b="1"/>
                <a:t>.</a:t>
              </a:r>
            </a:p>
          </p:txBody>
        </p:sp>
        <p:sp>
          <p:nvSpPr>
            <p:cNvPr id="14378" name="Text Box 119"/>
            <p:cNvSpPr txBox="1">
              <a:spLocks noChangeArrowheads="1"/>
            </p:cNvSpPr>
            <p:nvPr/>
          </p:nvSpPr>
          <p:spPr bwMode="auto">
            <a:xfrm>
              <a:off x="4368" y="1862"/>
              <a:ext cx="62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6000" b="1"/>
                <a:t>.</a:t>
              </a:r>
            </a:p>
          </p:txBody>
        </p:sp>
      </p:grpSp>
      <p:sp>
        <p:nvSpPr>
          <p:cNvPr id="9337" name="Text Box 121"/>
          <p:cNvSpPr txBox="1">
            <a:spLocks noChangeArrowheads="1"/>
          </p:cNvSpPr>
          <p:nvPr/>
        </p:nvSpPr>
        <p:spPr bwMode="auto">
          <a:xfrm>
            <a:off x="3272036" y="609600"/>
            <a:ext cx="30480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甲的无差别曲线</a:t>
            </a:r>
          </a:p>
        </p:txBody>
      </p:sp>
      <p:sp>
        <p:nvSpPr>
          <p:cNvPr id="14341" name="Text Box 123"/>
          <p:cNvSpPr txBox="1">
            <a:spLocks noChangeArrowheads="1"/>
          </p:cNvSpPr>
          <p:nvPr/>
        </p:nvSpPr>
        <p:spPr bwMode="auto">
          <a:xfrm>
            <a:off x="381000" y="533400"/>
            <a:ext cx="23622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分析与建模</a:t>
            </a:r>
          </a:p>
        </p:txBody>
      </p:sp>
      <p:sp>
        <p:nvSpPr>
          <p:cNvPr id="9343" name="Text Box 127"/>
          <p:cNvSpPr txBox="1">
            <a:spLocks noChangeArrowheads="1"/>
          </p:cNvSpPr>
          <p:nvPr/>
        </p:nvSpPr>
        <p:spPr bwMode="auto">
          <a:xfrm>
            <a:off x="304800" y="1268413"/>
            <a:ext cx="44196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如果甲占有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y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与占有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y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具有</a:t>
            </a:r>
            <a:r>
              <a:rPr lang="zh-CN" altLang="en-US" sz="2800" b="1" dirty="0">
                <a:solidFill>
                  <a:srgbClr val="FF0000"/>
                </a:solidFill>
              </a:rPr>
              <a:t>同样的满意</a:t>
            </a:r>
            <a:r>
              <a:rPr lang="zh-CN" altLang="en-US" sz="2800" b="1" dirty="0"/>
              <a:t>程度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即</a:t>
            </a:r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对甲是</a:t>
            </a:r>
            <a:r>
              <a:rPr lang="zh-CN" altLang="en-US" sz="2800" b="1" dirty="0">
                <a:solidFill>
                  <a:srgbClr val="FF0000"/>
                </a:solidFill>
              </a:rPr>
              <a:t>无差别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.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5815013" y="1916113"/>
            <a:ext cx="2663825" cy="2197100"/>
            <a:chOff x="3663" y="1207"/>
            <a:chExt cx="1678" cy="1384"/>
          </a:xfrm>
        </p:grpSpPr>
        <p:sp>
          <p:nvSpPr>
            <p:cNvPr id="14355" name="Arc 95"/>
            <p:cNvSpPr>
              <a:spLocks/>
            </p:cNvSpPr>
            <p:nvPr/>
          </p:nvSpPr>
          <p:spPr bwMode="auto">
            <a:xfrm flipH="1" flipV="1">
              <a:off x="3787" y="1480"/>
              <a:ext cx="1361" cy="947"/>
            </a:xfrm>
            <a:custGeom>
              <a:avLst/>
              <a:gdLst>
                <a:gd name="T0" fmla="*/ 4 w 21600"/>
                <a:gd name="T1" fmla="*/ 0 h 21571"/>
                <a:gd name="T2" fmla="*/ 86 w 21600"/>
                <a:gd name="T3" fmla="*/ 42 h 21571"/>
                <a:gd name="T4" fmla="*/ 0 w 21600"/>
                <a:gd name="T5" fmla="*/ 42 h 2157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71"/>
                <a:gd name="T11" fmla="*/ 21600 w 21600"/>
                <a:gd name="T12" fmla="*/ 21571 h 215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71" fill="none" extrusionOk="0">
                  <a:moveTo>
                    <a:pt x="1110" y="-1"/>
                  </a:moveTo>
                  <a:cubicBezTo>
                    <a:pt x="12592" y="590"/>
                    <a:pt x="21600" y="10073"/>
                    <a:pt x="21600" y="21571"/>
                  </a:cubicBezTo>
                </a:path>
                <a:path w="21600" h="21571" stroke="0" extrusionOk="0">
                  <a:moveTo>
                    <a:pt x="1110" y="-1"/>
                  </a:moveTo>
                  <a:cubicBezTo>
                    <a:pt x="12592" y="590"/>
                    <a:pt x="21600" y="10073"/>
                    <a:pt x="21600" y="21571"/>
                  </a:cubicBezTo>
                  <a:lnTo>
                    <a:pt x="0" y="21571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Text Box 110"/>
            <p:cNvSpPr txBox="1">
              <a:spLocks noChangeArrowheads="1"/>
            </p:cNvSpPr>
            <p:nvPr/>
          </p:nvSpPr>
          <p:spPr bwMode="auto">
            <a:xfrm>
              <a:off x="3663" y="1207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</a:rPr>
                <a:t>M</a:t>
              </a:r>
            </a:p>
          </p:txBody>
        </p:sp>
        <p:sp>
          <p:nvSpPr>
            <p:cNvPr id="14357" name="Text Box 111"/>
            <p:cNvSpPr txBox="1">
              <a:spLocks noChangeArrowheads="1"/>
            </p:cNvSpPr>
            <p:nvPr/>
          </p:nvSpPr>
          <p:spPr bwMode="auto">
            <a:xfrm>
              <a:off x="4909" y="2341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</a:rPr>
                <a:t>N</a:t>
              </a:r>
            </a:p>
          </p:txBody>
        </p:sp>
      </p:grpSp>
      <p:sp>
        <p:nvSpPr>
          <p:cNvPr id="9346" name="Text Box 130"/>
          <p:cNvSpPr txBox="1">
            <a:spLocks noChangeArrowheads="1"/>
          </p:cNvSpPr>
          <p:nvPr/>
        </p:nvSpPr>
        <p:spPr bwMode="auto">
          <a:xfrm>
            <a:off x="323850" y="2924175"/>
            <a:ext cx="44196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将</a:t>
            </a:r>
            <a:r>
              <a:rPr lang="zh-CN" altLang="zh-CN" sz="2800" b="1" dirty="0"/>
              <a:t>所有与</a:t>
            </a:r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无差别的点连接起来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得到一条</a:t>
            </a:r>
            <a:r>
              <a:rPr lang="zh-CN" altLang="en-US" sz="2800" b="1" dirty="0">
                <a:solidFill>
                  <a:srgbClr val="FF3300"/>
                </a:solidFill>
              </a:rPr>
              <a:t>无差别曲线</a:t>
            </a:r>
            <a:r>
              <a:rPr lang="en-US" altLang="zh-CN" sz="2800" b="1" i="1" dirty="0">
                <a:solidFill>
                  <a:srgbClr val="FF3300"/>
                </a:solidFill>
              </a:rPr>
              <a:t>MN.</a:t>
            </a:r>
            <a:endParaRPr lang="en-US" altLang="zh-CN" sz="2800" b="1" dirty="0"/>
          </a:p>
        </p:txBody>
      </p:sp>
      <p:sp>
        <p:nvSpPr>
          <p:cNvPr id="9347" name="Text Box 131"/>
          <p:cNvSpPr txBox="1">
            <a:spLocks noChangeArrowheads="1"/>
          </p:cNvSpPr>
          <p:nvPr/>
        </p:nvSpPr>
        <p:spPr bwMode="auto">
          <a:xfrm>
            <a:off x="304800" y="4572000"/>
            <a:ext cx="88392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线上各点的满意度相同</a:t>
            </a:r>
            <a:r>
              <a:rPr lang="en-US" altLang="zh-CN" sz="2800" b="1"/>
              <a:t>, </a:t>
            </a:r>
            <a:r>
              <a:rPr lang="zh-CN" altLang="en-US" sz="2800" b="1"/>
              <a:t>线的形状反映对</a:t>
            </a:r>
            <a:r>
              <a:rPr lang="en-US" altLang="zh-CN" sz="2800" b="1" i="1"/>
              <a:t>X,Y</a:t>
            </a:r>
            <a:r>
              <a:rPr lang="zh-CN" altLang="en-US" sz="2800" b="1"/>
              <a:t>的偏爱程度</a:t>
            </a:r>
            <a:r>
              <a:rPr lang="en-US" altLang="zh-CN" sz="2800" b="1"/>
              <a:t>.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580063" y="1989138"/>
            <a:ext cx="3257550" cy="1905000"/>
            <a:chOff x="3504" y="255"/>
            <a:chExt cx="2052" cy="1200"/>
          </a:xfrm>
        </p:grpSpPr>
        <p:sp>
          <p:nvSpPr>
            <p:cNvPr id="14348" name="Text Box 113"/>
            <p:cNvSpPr txBox="1">
              <a:spLocks noChangeArrowheads="1"/>
            </p:cNvSpPr>
            <p:nvPr/>
          </p:nvSpPr>
          <p:spPr bwMode="auto">
            <a:xfrm>
              <a:off x="5172" y="1041"/>
              <a:ext cx="3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i="1"/>
                <a:t>N</a:t>
              </a:r>
              <a:r>
                <a:rPr lang="en-US" altLang="zh-CN" sz="1600" b="1" baseline="-25000"/>
                <a:t>1</a:t>
              </a:r>
              <a:endParaRPr lang="en-US" altLang="zh-CN" sz="1600" b="1"/>
            </a:p>
          </p:txBody>
        </p:sp>
        <p:sp>
          <p:nvSpPr>
            <p:cNvPr id="14349" name="Arc 92"/>
            <p:cNvSpPr>
              <a:spLocks/>
            </p:cNvSpPr>
            <p:nvPr/>
          </p:nvSpPr>
          <p:spPr bwMode="auto">
            <a:xfrm flipH="1" flipV="1">
              <a:off x="3504" y="591"/>
              <a:ext cx="1009" cy="864"/>
            </a:xfrm>
            <a:custGeom>
              <a:avLst/>
              <a:gdLst>
                <a:gd name="T0" fmla="*/ 3 w 21600"/>
                <a:gd name="T1" fmla="*/ 0 h 24445"/>
                <a:gd name="T2" fmla="*/ 47 w 21600"/>
                <a:gd name="T3" fmla="*/ 31 h 24445"/>
                <a:gd name="T4" fmla="*/ 0 w 21600"/>
                <a:gd name="T5" fmla="*/ 27 h 2444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445"/>
                <a:gd name="T11" fmla="*/ 21600 w 21600"/>
                <a:gd name="T12" fmla="*/ 24445 h 244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445" fill="none" extrusionOk="0">
                  <a:moveTo>
                    <a:pt x="1420" y="-1"/>
                  </a:moveTo>
                  <a:cubicBezTo>
                    <a:pt x="12773" y="747"/>
                    <a:pt x="21600" y="10174"/>
                    <a:pt x="21600" y="21553"/>
                  </a:cubicBezTo>
                  <a:cubicBezTo>
                    <a:pt x="21600" y="22520"/>
                    <a:pt x="21535" y="23486"/>
                    <a:pt x="21405" y="24445"/>
                  </a:cubicBezTo>
                </a:path>
                <a:path w="21600" h="24445" stroke="0" extrusionOk="0">
                  <a:moveTo>
                    <a:pt x="1420" y="-1"/>
                  </a:moveTo>
                  <a:cubicBezTo>
                    <a:pt x="12773" y="747"/>
                    <a:pt x="21600" y="10174"/>
                    <a:pt x="21600" y="21553"/>
                  </a:cubicBezTo>
                  <a:cubicBezTo>
                    <a:pt x="21600" y="22520"/>
                    <a:pt x="21535" y="23486"/>
                    <a:pt x="21405" y="24445"/>
                  </a:cubicBezTo>
                  <a:lnTo>
                    <a:pt x="0" y="21553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Arc 96"/>
            <p:cNvSpPr>
              <a:spLocks/>
            </p:cNvSpPr>
            <p:nvPr/>
          </p:nvSpPr>
          <p:spPr bwMode="auto">
            <a:xfrm flipH="1" flipV="1">
              <a:off x="4104" y="351"/>
              <a:ext cx="1080" cy="720"/>
            </a:xfrm>
            <a:custGeom>
              <a:avLst/>
              <a:gdLst>
                <a:gd name="T0" fmla="*/ 0 w 24304"/>
                <a:gd name="T1" fmla="*/ 0 h 21600"/>
                <a:gd name="T2" fmla="*/ 48 w 24304"/>
                <a:gd name="T3" fmla="*/ 24 h 21600"/>
                <a:gd name="T4" fmla="*/ 5 w 24304"/>
                <a:gd name="T5" fmla="*/ 24 h 21600"/>
                <a:gd name="T6" fmla="*/ 0 60000 65536"/>
                <a:gd name="T7" fmla="*/ 0 60000 65536"/>
                <a:gd name="T8" fmla="*/ 0 60000 65536"/>
                <a:gd name="T9" fmla="*/ 0 w 24304"/>
                <a:gd name="T10" fmla="*/ 0 h 21600"/>
                <a:gd name="T11" fmla="*/ 24304 w 2430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304" h="21600" fill="none" extrusionOk="0">
                  <a:moveTo>
                    <a:pt x="-1" y="169"/>
                  </a:moveTo>
                  <a:cubicBezTo>
                    <a:pt x="896" y="56"/>
                    <a:pt x="1799" y="-1"/>
                    <a:pt x="2704" y="0"/>
                  </a:cubicBezTo>
                  <a:cubicBezTo>
                    <a:pt x="14633" y="0"/>
                    <a:pt x="24304" y="9670"/>
                    <a:pt x="24304" y="21600"/>
                  </a:cubicBezTo>
                </a:path>
                <a:path w="24304" h="21600" stroke="0" extrusionOk="0">
                  <a:moveTo>
                    <a:pt x="-1" y="169"/>
                  </a:moveTo>
                  <a:cubicBezTo>
                    <a:pt x="896" y="56"/>
                    <a:pt x="1799" y="-1"/>
                    <a:pt x="2704" y="0"/>
                  </a:cubicBezTo>
                  <a:cubicBezTo>
                    <a:pt x="14633" y="0"/>
                    <a:pt x="24304" y="9670"/>
                    <a:pt x="24304" y="21600"/>
                  </a:cubicBezTo>
                  <a:lnTo>
                    <a:pt x="2704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Arc 97"/>
            <p:cNvSpPr>
              <a:spLocks/>
            </p:cNvSpPr>
            <p:nvPr/>
          </p:nvSpPr>
          <p:spPr bwMode="auto">
            <a:xfrm flipH="1" flipV="1">
              <a:off x="4512" y="447"/>
              <a:ext cx="624" cy="432"/>
            </a:xfrm>
            <a:custGeom>
              <a:avLst/>
              <a:gdLst>
                <a:gd name="T0" fmla="*/ 0 w 21600"/>
                <a:gd name="T1" fmla="*/ 0 h 21600"/>
                <a:gd name="T2" fmla="*/ 18 w 21600"/>
                <a:gd name="T3" fmla="*/ 9 h 21600"/>
                <a:gd name="T4" fmla="*/ 0 w 21600"/>
                <a:gd name="T5" fmla="*/ 9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Text Box 112"/>
            <p:cNvSpPr txBox="1">
              <a:spLocks noChangeArrowheads="1"/>
            </p:cNvSpPr>
            <p:nvPr/>
          </p:nvSpPr>
          <p:spPr bwMode="auto">
            <a:xfrm>
              <a:off x="4128" y="255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i="1"/>
                <a:t>M</a:t>
              </a:r>
              <a:r>
                <a:rPr lang="en-US" altLang="zh-CN" sz="1600" b="1" baseline="-25000"/>
                <a:t>1</a:t>
              </a:r>
              <a:endParaRPr lang="en-US" altLang="zh-CN" sz="1600" b="1"/>
            </a:p>
          </p:txBody>
        </p:sp>
        <p:sp>
          <p:nvSpPr>
            <p:cNvPr id="14353" name="Text Box 116"/>
            <p:cNvSpPr txBox="1">
              <a:spLocks noChangeArrowheads="1"/>
            </p:cNvSpPr>
            <p:nvPr/>
          </p:nvSpPr>
          <p:spPr bwMode="auto">
            <a:xfrm>
              <a:off x="4647" y="799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p</a:t>
              </a:r>
              <a:r>
                <a:rPr lang="en-US" altLang="zh-CN" sz="2000" b="1" baseline="-25000"/>
                <a:t>3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x</a:t>
              </a:r>
              <a:r>
                <a:rPr lang="en-US" altLang="zh-CN" sz="2000" b="1" baseline="-25000"/>
                <a:t>3</a:t>
              </a:r>
              <a:r>
                <a:rPr lang="en-US" altLang="zh-CN" sz="2000" b="1"/>
                <a:t>,</a:t>
              </a:r>
              <a:r>
                <a:rPr lang="en-US" altLang="zh-CN" sz="2000" b="1" i="1"/>
                <a:t>y</a:t>
              </a:r>
              <a:r>
                <a:rPr lang="en-US" altLang="zh-CN" sz="2000" b="1" baseline="-25000"/>
                <a:t>3</a:t>
              </a:r>
              <a:r>
                <a:rPr lang="en-US" altLang="zh-CN" sz="2000" b="1"/>
                <a:t>)</a:t>
              </a:r>
            </a:p>
          </p:txBody>
        </p:sp>
        <p:sp>
          <p:nvSpPr>
            <p:cNvPr id="14354" name="Text Box 117"/>
            <p:cNvSpPr txBox="1">
              <a:spLocks noChangeArrowheads="1"/>
            </p:cNvSpPr>
            <p:nvPr/>
          </p:nvSpPr>
          <p:spPr bwMode="auto">
            <a:xfrm>
              <a:off x="4623" y="572"/>
              <a:ext cx="48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6000" b="1"/>
                <a:t>.</a:t>
              </a:r>
            </a:p>
          </p:txBody>
        </p:sp>
      </p:grpSp>
      <p:sp>
        <p:nvSpPr>
          <p:cNvPr id="9351" name="Text Box 135"/>
          <p:cNvSpPr txBox="1">
            <a:spLocks noChangeArrowheads="1"/>
          </p:cNvSpPr>
          <p:nvPr/>
        </p:nvSpPr>
        <p:spPr bwMode="auto">
          <a:xfrm>
            <a:off x="373063" y="5157788"/>
            <a:ext cx="844708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比</a:t>
            </a:r>
            <a:r>
              <a:rPr lang="en-US" altLang="zh-CN" sz="2800" b="1" i="1" dirty="0"/>
              <a:t>MN</a:t>
            </a:r>
            <a:r>
              <a:rPr lang="zh-CN" altLang="zh-CN" sz="2800" b="1" dirty="0"/>
              <a:t>各点满意度更高的点如</a:t>
            </a:r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3</a:t>
            </a:r>
            <a:r>
              <a:rPr lang="zh-CN" altLang="en-US" sz="2800" b="1" dirty="0"/>
              <a:t>，在另一条无差别曲线</a:t>
            </a:r>
            <a:r>
              <a:rPr lang="en-US" altLang="zh-CN" sz="2800" b="1" i="1" dirty="0"/>
              <a:t>M</a:t>
            </a:r>
            <a:r>
              <a:rPr lang="en-US" altLang="zh-CN" sz="2800" b="1" baseline="-25000" dirty="0"/>
              <a:t>1</a:t>
            </a:r>
            <a:r>
              <a:rPr lang="en-US" altLang="zh-CN" sz="2800" b="1" i="1" dirty="0"/>
              <a:t>N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上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于是形成</a:t>
            </a:r>
            <a:r>
              <a:rPr lang="zh-CN" altLang="en-US" sz="2800" b="1" dirty="0">
                <a:solidFill>
                  <a:srgbClr val="FF0000"/>
                </a:solidFill>
              </a:rPr>
              <a:t>一族无差别曲线</a:t>
            </a:r>
            <a:r>
              <a:rPr lang="zh-CN" altLang="en-US" sz="2800" b="1" dirty="0"/>
              <a:t>（无数条）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8172450" y="549275"/>
          <a:ext cx="6302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Clip" r:id="rId3" imgW="3885840" imgH="3944520" progId="MS_ClipArt_Gallery.2">
                  <p:embed/>
                </p:oleObj>
              </mc:Choice>
              <mc:Fallback>
                <p:oleObj name="Clip" r:id="rId3" imgW="3885840" imgH="39445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549275"/>
                        <a:ext cx="630238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898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7" grpId="0" animBg="1"/>
      <p:bldP spid="9343" grpId="0"/>
      <p:bldP spid="9346" grpId="0"/>
      <p:bldP spid="9347" grpId="0" animBg="1" autoUpdateAnimBg="0"/>
      <p:bldP spid="93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4953000" y="1219200"/>
            <a:ext cx="1133475" cy="1387475"/>
            <a:chOff x="2352" y="3446"/>
            <a:chExt cx="714" cy="874"/>
          </a:xfrm>
        </p:grpSpPr>
        <p:grpSp>
          <p:nvGrpSpPr>
            <p:cNvPr id="15398" name="Group 68"/>
            <p:cNvGrpSpPr>
              <a:grpSpLocks/>
            </p:cNvGrpSpPr>
            <p:nvPr/>
          </p:nvGrpSpPr>
          <p:grpSpPr bwMode="auto">
            <a:xfrm>
              <a:off x="2352" y="3638"/>
              <a:ext cx="552" cy="682"/>
              <a:chOff x="3366" y="912"/>
              <a:chExt cx="552" cy="682"/>
            </a:xfrm>
          </p:grpSpPr>
          <p:sp>
            <p:nvSpPr>
              <p:cNvPr id="15401" name="Line 23"/>
              <p:cNvSpPr>
                <a:spLocks noChangeShapeType="1"/>
              </p:cNvSpPr>
              <p:nvPr/>
            </p:nvSpPr>
            <p:spPr bwMode="auto">
              <a:xfrm>
                <a:off x="3510" y="912"/>
                <a:ext cx="40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2" name="Line 24"/>
              <p:cNvSpPr>
                <a:spLocks noChangeShapeType="1"/>
              </p:cNvSpPr>
              <p:nvPr/>
            </p:nvSpPr>
            <p:spPr bwMode="auto">
              <a:xfrm>
                <a:off x="3510" y="912"/>
                <a:ext cx="1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3" name="Line 25"/>
              <p:cNvSpPr>
                <a:spLocks noChangeShapeType="1"/>
              </p:cNvSpPr>
              <p:nvPr/>
            </p:nvSpPr>
            <p:spPr bwMode="auto">
              <a:xfrm>
                <a:off x="3510" y="1440"/>
                <a:ext cx="40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64" name="Object 37"/>
              <p:cNvGraphicFramePr>
                <a:graphicFrameLocks noChangeAspect="1"/>
              </p:cNvGraphicFramePr>
              <p:nvPr/>
            </p:nvGraphicFramePr>
            <p:xfrm>
              <a:off x="3366" y="1143"/>
              <a:ext cx="169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6" name="公式" r:id="rId3" imgW="253800" imgH="241200" progId="Equation.3">
                      <p:embed/>
                    </p:oleObj>
                  </mc:Choice>
                  <mc:Fallback>
                    <p:oleObj name="公式" r:id="rId3" imgW="253800" imgH="24120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6" y="1143"/>
                            <a:ext cx="169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5" name="Object 39"/>
              <p:cNvGraphicFramePr>
                <a:graphicFrameLocks noChangeAspect="1"/>
              </p:cNvGraphicFramePr>
              <p:nvPr/>
            </p:nvGraphicFramePr>
            <p:xfrm>
              <a:off x="3606" y="1430"/>
              <a:ext cx="204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" name="公式" r:id="rId5" imgW="253800" imgH="203040" progId="Equation.3">
                      <p:embed/>
                    </p:oleObj>
                  </mc:Choice>
                  <mc:Fallback>
                    <p:oleObj name="公式" r:id="rId5" imgW="253800" imgH="20304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1430"/>
                            <a:ext cx="204" cy="1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399" name="Text Box 32"/>
            <p:cNvSpPr txBox="1">
              <a:spLocks noChangeArrowheads="1"/>
            </p:cNvSpPr>
            <p:nvPr/>
          </p:nvSpPr>
          <p:spPr bwMode="auto">
            <a:xfrm>
              <a:off x="2784" y="3743"/>
              <a:ext cx="2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p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15400" name="Text Box 34"/>
            <p:cNvSpPr txBox="1">
              <a:spLocks noChangeArrowheads="1"/>
            </p:cNvSpPr>
            <p:nvPr/>
          </p:nvSpPr>
          <p:spPr bwMode="auto">
            <a:xfrm>
              <a:off x="2640" y="3446"/>
              <a:ext cx="28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6000" b="1"/>
                <a:t>.</a:t>
              </a:r>
            </a:p>
          </p:txBody>
        </p:sp>
      </p:grp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6324600" y="2209800"/>
            <a:ext cx="1357313" cy="1143000"/>
            <a:chOff x="2688" y="1248"/>
            <a:chExt cx="855" cy="720"/>
          </a:xfrm>
        </p:grpSpPr>
        <p:grpSp>
          <p:nvGrpSpPr>
            <p:cNvPr id="15392" name="Group 76"/>
            <p:cNvGrpSpPr>
              <a:grpSpLocks/>
            </p:cNvGrpSpPr>
            <p:nvPr/>
          </p:nvGrpSpPr>
          <p:grpSpPr bwMode="auto">
            <a:xfrm>
              <a:off x="2688" y="1680"/>
              <a:ext cx="855" cy="288"/>
              <a:chOff x="4080" y="1728"/>
              <a:chExt cx="855" cy="288"/>
            </a:xfrm>
          </p:grpSpPr>
          <p:sp>
            <p:nvSpPr>
              <p:cNvPr id="15395" name="Line 26"/>
              <p:cNvSpPr>
                <a:spLocks noChangeShapeType="1"/>
              </p:cNvSpPr>
              <p:nvPr/>
            </p:nvSpPr>
            <p:spPr bwMode="auto">
              <a:xfrm>
                <a:off x="4266" y="1728"/>
                <a:ext cx="621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6" name="Line 27"/>
              <p:cNvSpPr>
                <a:spLocks noChangeShapeType="1"/>
              </p:cNvSpPr>
              <p:nvPr/>
            </p:nvSpPr>
            <p:spPr bwMode="auto">
              <a:xfrm flipH="1">
                <a:off x="4272" y="174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7" name="Line 28"/>
              <p:cNvSpPr>
                <a:spLocks noChangeShapeType="1"/>
              </p:cNvSpPr>
              <p:nvPr/>
            </p:nvSpPr>
            <p:spPr bwMode="auto">
              <a:xfrm>
                <a:off x="4272" y="1889"/>
                <a:ext cx="66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62" name="Object 36"/>
              <p:cNvGraphicFramePr>
                <a:graphicFrameLocks noChangeAspect="1"/>
              </p:cNvGraphicFramePr>
              <p:nvPr/>
            </p:nvGraphicFramePr>
            <p:xfrm>
              <a:off x="4080" y="1736"/>
              <a:ext cx="169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8" name="公式" r:id="rId7" imgW="253800" imgH="241200" progId="Equation.3">
                      <p:embed/>
                    </p:oleObj>
                  </mc:Choice>
                  <mc:Fallback>
                    <p:oleObj name="公式" r:id="rId7" imgW="253800" imgH="24120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736"/>
                            <a:ext cx="169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3" name="Object 38"/>
              <p:cNvGraphicFramePr>
                <a:graphicFrameLocks noChangeAspect="1"/>
              </p:cNvGraphicFramePr>
              <p:nvPr/>
            </p:nvGraphicFramePr>
            <p:xfrm>
              <a:off x="4416" y="1881"/>
              <a:ext cx="169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9" name="公式" r:id="rId8" imgW="253800" imgH="203040" progId="Equation.3">
                      <p:embed/>
                    </p:oleObj>
                  </mc:Choice>
                  <mc:Fallback>
                    <p:oleObj name="公式" r:id="rId8" imgW="253800" imgH="203040" progId="Equation.3">
                      <p:embed/>
                      <p:pic>
                        <p:nvPicPr>
                          <p:cNvPr id="0" name="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1881"/>
                            <a:ext cx="169" cy="1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3120" y="148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p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15394" name="Text Box 35"/>
            <p:cNvSpPr txBox="1">
              <a:spLocks noChangeArrowheads="1"/>
            </p:cNvSpPr>
            <p:nvPr/>
          </p:nvSpPr>
          <p:spPr bwMode="auto">
            <a:xfrm>
              <a:off x="3024" y="1248"/>
              <a:ext cx="38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6000" b="1"/>
                <a:t>.</a:t>
              </a:r>
            </a:p>
          </p:txBody>
        </p:sp>
      </p:grpSp>
      <p:grpSp>
        <p:nvGrpSpPr>
          <p:cNvPr id="6" name="Group 80"/>
          <p:cNvGrpSpPr>
            <a:grpSpLocks/>
          </p:cNvGrpSpPr>
          <p:nvPr/>
        </p:nvGrpSpPr>
        <p:grpSpPr bwMode="auto">
          <a:xfrm>
            <a:off x="6248400" y="1295400"/>
            <a:ext cx="1905000" cy="1219200"/>
            <a:chOff x="4224" y="480"/>
            <a:chExt cx="1200" cy="768"/>
          </a:xfrm>
        </p:grpSpPr>
        <p:sp>
          <p:nvSpPr>
            <p:cNvPr id="15390" name="Line 73"/>
            <p:cNvSpPr>
              <a:spLocks noChangeShapeType="1"/>
            </p:cNvSpPr>
            <p:nvPr/>
          </p:nvSpPr>
          <p:spPr bwMode="auto">
            <a:xfrm flipV="1">
              <a:off x="4224" y="576"/>
              <a:ext cx="72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1" name="Text Box 74"/>
            <p:cNvSpPr txBox="1">
              <a:spLocks noChangeArrowheads="1"/>
            </p:cNvSpPr>
            <p:nvPr/>
          </p:nvSpPr>
          <p:spPr bwMode="auto">
            <a:xfrm>
              <a:off x="4992" y="48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c</a:t>
              </a:r>
              <a:r>
                <a:rPr lang="en-US" altLang="zh-CN" sz="2800" b="1" baseline="-25000"/>
                <a:t>1</a:t>
              </a:r>
              <a:r>
                <a:rPr lang="en-US" altLang="zh-CN" sz="2800" b="1">
                  <a:sym typeface="Symbol" pitchFamily="18" charset="2"/>
                </a:rPr>
                <a:t></a:t>
              </a:r>
              <a:endParaRPr lang="en-US" altLang="zh-CN" sz="2800" b="1"/>
            </a:p>
          </p:txBody>
        </p:sp>
      </p:grp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4572000" y="457200"/>
            <a:ext cx="4105275" cy="3276600"/>
            <a:chOff x="3078" y="192"/>
            <a:chExt cx="2586" cy="2064"/>
          </a:xfrm>
        </p:grpSpPr>
        <p:sp>
          <p:nvSpPr>
            <p:cNvPr id="15381" name="Line 20"/>
            <p:cNvSpPr>
              <a:spLocks noChangeShapeType="1"/>
            </p:cNvSpPr>
            <p:nvPr/>
          </p:nvSpPr>
          <p:spPr bwMode="auto">
            <a:xfrm>
              <a:off x="3270" y="2016"/>
              <a:ext cx="224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Line 21"/>
            <p:cNvSpPr>
              <a:spLocks noChangeShapeType="1"/>
            </p:cNvSpPr>
            <p:nvPr/>
          </p:nvSpPr>
          <p:spPr bwMode="auto">
            <a:xfrm flipH="1" flipV="1">
              <a:off x="3264" y="288"/>
              <a:ext cx="6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Arc 22"/>
            <p:cNvSpPr>
              <a:spLocks/>
            </p:cNvSpPr>
            <p:nvPr/>
          </p:nvSpPr>
          <p:spPr bwMode="auto">
            <a:xfrm rot="-156338" flipH="1" flipV="1">
              <a:off x="3562" y="548"/>
              <a:ext cx="1632" cy="1342"/>
            </a:xfrm>
            <a:custGeom>
              <a:avLst/>
              <a:gdLst>
                <a:gd name="T0" fmla="*/ 7 w 21597"/>
                <a:gd name="T1" fmla="*/ 0 h 21566"/>
                <a:gd name="T2" fmla="*/ 123 w 21597"/>
                <a:gd name="T3" fmla="*/ 82 h 21566"/>
                <a:gd name="T4" fmla="*/ 0 w 21597"/>
                <a:gd name="T5" fmla="*/ 84 h 21566"/>
                <a:gd name="T6" fmla="*/ 0 60000 65536"/>
                <a:gd name="T7" fmla="*/ 0 60000 65536"/>
                <a:gd name="T8" fmla="*/ 0 60000 65536"/>
                <a:gd name="T9" fmla="*/ 0 w 21597"/>
                <a:gd name="T10" fmla="*/ 0 h 21566"/>
                <a:gd name="T11" fmla="*/ 21597 w 21597"/>
                <a:gd name="T12" fmla="*/ 21566 h 215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7" h="21566" fill="none" extrusionOk="0">
                  <a:moveTo>
                    <a:pt x="1207" y="-1"/>
                  </a:moveTo>
                  <a:cubicBezTo>
                    <a:pt x="12515" y="632"/>
                    <a:pt x="21414" y="9893"/>
                    <a:pt x="21597" y="21217"/>
                  </a:cubicBezTo>
                </a:path>
                <a:path w="21597" h="21566" stroke="0" extrusionOk="0">
                  <a:moveTo>
                    <a:pt x="1207" y="-1"/>
                  </a:moveTo>
                  <a:cubicBezTo>
                    <a:pt x="12515" y="632"/>
                    <a:pt x="21414" y="9893"/>
                    <a:pt x="21597" y="21217"/>
                  </a:cubicBezTo>
                  <a:lnTo>
                    <a:pt x="0" y="2156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Text Box 29"/>
            <p:cNvSpPr txBox="1">
              <a:spLocks noChangeArrowheads="1"/>
            </p:cNvSpPr>
            <p:nvPr/>
          </p:nvSpPr>
          <p:spPr bwMode="auto">
            <a:xfrm>
              <a:off x="3078" y="192"/>
              <a:ext cx="6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y</a:t>
              </a:r>
              <a:endParaRPr lang="en-US" altLang="zh-CN" sz="2000" b="1"/>
            </a:p>
          </p:txBody>
        </p:sp>
        <p:sp>
          <p:nvSpPr>
            <p:cNvPr id="15385" name="Text Box 30"/>
            <p:cNvSpPr txBox="1">
              <a:spLocks noChangeArrowheads="1"/>
            </p:cNvSpPr>
            <p:nvPr/>
          </p:nvSpPr>
          <p:spPr bwMode="auto">
            <a:xfrm>
              <a:off x="3126" y="1910"/>
              <a:ext cx="6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O</a:t>
              </a:r>
            </a:p>
          </p:txBody>
        </p:sp>
        <p:sp>
          <p:nvSpPr>
            <p:cNvPr id="15386" name="Text Box 31"/>
            <p:cNvSpPr txBox="1">
              <a:spLocks noChangeArrowheads="1"/>
            </p:cNvSpPr>
            <p:nvPr/>
          </p:nvSpPr>
          <p:spPr bwMode="auto">
            <a:xfrm>
              <a:off x="5334" y="1968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 b="1"/>
            </a:p>
          </p:txBody>
        </p:sp>
        <p:sp>
          <p:nvSpPr>
            <p:cNvPr id="15387" name="Arc 71"/>
            <p:cNvSpPr>
              <a:spLocks/>
            </p:cNvSpPr>
            <p:nvPr/>
          </p:nvSpPr>
          <p:spPr bwMode="auto">
            <a:xfrm flipH="1" flipV="1">
              <a:off x="3984" y="672"/>
              <a:ext cx="1056" cy="816"/>
            </a:xfrm>
            <a:custGeom>
              <a:avLst/>
              <a:gdLst>
                <a:gd name="T0" fmla="*/ 0 w 21600"/>
                <a:gd name="T1" fmla="*/ 0 h 21600"/>
                <a:gd name="T2" fmla="*/ 52 w 21600"/>
                <a:gd name="T3" fmla="*/ 31 h 21600"/>
                <a:gd name="T4" fmla="*/ 0 w 21600"/>
                <a:gd name="T5" fmla="*/ 3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Arc 72"/>
            <p:cNvSpPr>
              <a:spLocks/>
            </p:cNvSpPr>
            <p:nvPr/>
          </p:nvSpPr>
          <p:spPr bwMode="auto">
            <a:xfrm flipH="1" flipV="1">
              <a:off x="4320" y="623"/>
              <a:ext cx="720" cy="577"/>
            </a:xfrm>
            <a:custGeom>
              <a:avLst/>
              <a:gdLst>
                <a:gd name="T0" fmla="*/ 3 w 21600"/>
                <a:gd name="T1" fmla="*/ 0 h 21468"/>
                <a:gd name="T2" fmla="*/ 24 w 21600"/>
                <a:gd name="T3" fmla="*/ 16 h 21468"/>
                <a:gd name="T4" fmla="*/ 0 w 21600"/>
                <a:gd name="T5" fmla="*/ 16 h 2146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468"/>
                <a:gd name="T11" fmla="*/ 21600 w 21600"/>
                <a:gd name="T12" fmla="*/ 21468 h 21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468" fill="none" extrusionOk="0">
                  <a:moveTo>
                    <a:pt x="2384" y="-1"/>
                  </a:moveTo>
                  <a:cubicBezTo>
                    <a:pt x="13323" y="1214"/>
                    <a:pt x="21600" y="10461"/>
                    <a:pt x="21600" y="21468"/>
                  </a:cubicBezTo>
                </a:path>
                <a:path w="21600" h="21468" stroke="0" extrusionOk="0">
                  <a:moveTo>
                    <a:pt x="2384" y="-1"/>
                  </a:moveTo>
                  <a:cubicBezTo>
                    <a:pt x="13323" y="1214"/>
                    <a:pt x="21600" y="10461"/>
                    <a:pt x="21600" y="21468"/>
                  </a:cubicBezTo>
                  <a:lnTo>
                    <a:pt x="0" y="2146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Text Box 78"/>
            <p:cNvSpPr txBox="1">
              <a:spLocks noChangeArrowheads="1"/>
            </p:cNvSpPr>
            <p:nvPr/>
          </p:nvSpPr>
          <p:spPr bwMode="auto">
            <a:xfrm>
              <a:off x="3888" y="336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f</a:t>
              </a:r>
              <a:r>
                <a:rPr lang="en-US" altLang="zh-CN" b="1"/>
                <a:t>(</a:t>
              </a:r>
              <a:r>
                <a:rPr lang="en-US" altLang="zh-CN" b="1" i="1"/>
                <a:t>x,y</a:t>
              </a:r>
              <a:r>
                <a:rPr lang="en-US" altLang="zh-CN" b="1"/>
                <a:t>)=</a:t>
              </a:r>
              <a:r>
                <a:rPr lang="en-US" altLang="zh-CN" b="1" i="1"/>
                <a:t>c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</p:grpSp>
      <p:sp>
        <p:nvSpPr>
          <p:cNvPr id="10326" name="Text Box 86"/>
          <p:cNvSpPr txBox="1">
            <a:spLocks noChangeArrowheads="1"/>
          </p:cNvSpPr>
          <p:nvPr/>
        </p:nvSpPr>
        <p:spPr bwMode="auto">
          <a:xfrm>
            <a:off x="381000" y="3054350"/>
            <a:ext cx="3759200" cy="51911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无差别曲线族的性质：</a:t>
            </a:r>
          </a:p>
        </p:txBody>
      </p:sp>
      <p:sp>
        <p:nvSpPr>
          <p:cNvPr id="10327" name="Text Box 87"/>
          <p:cNvSpPr txBox="1">
            <a:spLocks noChangeArrowheads="1"/>
          </p:cNvSpPr>
          <p:nvPr/>
        </p:nvSpPr>
        <p:spPr bwMode="auto">
          <a:xfrm>
            <a:off x="127000" y="3733800"/>
            <a:ext cx="35814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单调减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zh-CN" altLang="en-US" sz="2800" b="1"/>
              <a:t>增加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zh-CN" altLang="en-US" sz="2800" b="1"/>
              <a:t>减小</a:t>
            </a:r>
            <a:r>
              <a:rPr lang="en-US" altLang="zh-CN" sz="2800" b="1"/>
              <a:t>)</a:t>
            </a:r>
          </a:p>
        </p:txBody>
      </p:sp>
      <p:sp>
        <p:nvSpPr>
          <p:cNvPr id="10328" name="Text Box 88"/>
          <p:cNvSpPr txBox="1">
            <a:spLocks noChangeArrowheads="1"/>
          </p:cNvSpPr>
          <p:nvPr/>
        </p:nvSpPr>
        <p:spPr bwMode="auto">
          <a:xfrm>
            <a:off x="3875088" y="3733800"/>
            <a:ext cx="3001962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下凸</a:t>
            </a:r>
            <a:r>
              <a:rPr lang="en-US" altLang="zh-CN" sz="2800" b="1"/>
              <a:t>(</a:t>
            </a:r>
            <a:r>
              <a:rPr lang="zh-CN" altLang="en-US" sz="2800" b="1"/>
              <a:t>凸向原点</a:t>
            </a:r>
            <a:r>
              <a:rPr lang="en-US" altLang="zh-CN" sz="2800" b="1"/>
              <a:t>)</a:t>
            </a:r>
          </a:p>
        </p:txBody>
      </p:sp>
      <p:sp>
        <p:nvSpPr>
          <p:cNvPr id="10329" name="Text Box 89"/>
          <p:cNvSpPr txBox="1">
            <a:spLocks noChangeArrowheads="1"/>
          </p:cNvSpPr>
          <p:nvPr/>
        </p:nvSpPr>
        <p:spPr bwMode="auto">
          <a:xfrm>
            <a:off x="6948488" y="3733800"/>
            <a:ext cx="205105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互不相交</a:t>
            </a:r>
          </a:p>
        </p:txBody>
      </p:sp>
      <p:sp>
        <p:nvSpPr>
          <p:cNvPr id="10330" name="Text Box 90"/>
          <p:cNvSpPr txBox="1">
            <a:spLocks noChangeArrowheads="1"/>
          </p:cNvSpPr>
          <p:nvPr/>
        </p:nvSpPr>
        <p:spPr bwMode="auto">
          <a:xfrm>
            <a:off x="457200" y="4467225"/>
            <a:ext cx="3827463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在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点占有</a:t>
            </a:r>
            <a:r>
              <a:rPr lang="en-US" altLang="zh-CN" sz="2800" b="1" i="1"/>
              <a:t>x</a:t>
            </a:r>
            <a:r>
              <a:rPr lang="zh-CN" altLang="en-US" sz="2800" b="1"/>
              <a:t>少、</a:t>
            </a:r>
            <a:r>
              <a:rPr lang="en-US" altLang="zh-CN" sz="2800" b="1" i="1"/>
              <a:t>y</a:t>
            </a:r>
            <a:r>
              <a:rPr lang="zh-CN" altLang="en-US" sz="2800" b="1"/>
              <a:t>多，宁愿以较多的</a:t>
            </a:r>
            <a:r>
              <a:rPr lang="zh-CN" altLang="en-US" sz="2800" b="1">
                <a:sym typeface="Symbol" pitchFamily="18" charset="2"/>
              </a:rPr>
              <a:t> </a:t>
            </a:r>
            <a:r>
              <a:rPr lang="en-US" altLang="zh-CN" sz="2800" b="1" i="1">
                <a:sym typeface="Symbol" pitchFamily="18" charset="2"/>
              </a:rPr>
              <a:t>y</a:t>
            </a:r>
            <a:r>
              <a:rPr lang="zh-CN" altLang="en-US" sz="2800" b="1">
                <a:sym typeface="Symbol" pitchFamily="18" charset="2"/>
              </a:rPr>
              <a:t>换取较少的 </a:t>
            </a:r>
            <a:r>
              <a:rPr lang="en-US" altLang="zh-CN" sz="2800" b="1" i="1">
                <a:sym typeface="Symbol" pitchFamily="18" charset="2"/>
              </a:rPr>
              <a:t>x</a:t>
            </a:r>
            <a:r>
              <a:rPr lang="en-US" altLang="zh-CN" sz="2800" b="1">
                <a:sym typeface="Symbol" pitchFamily="18" charset="2"/>
              </a:rPr>
              <a:t>;</a:t>
            </a:r>
          </a:p>
        </p:txBody>
      </p:sp>
      <p:sp>
        <p:nvSpPr>
          <p:cNvPr id="10334" name="Text Box 94"/>
          <p:cNvSpPr txBox="1">
            <a:spLocks noChangeArrowheads="1"/>
          </p:cNvSpPr>
          <p:nvPr/>
        </p:nvSpPr>
        <p:spPr bwMode="auto">
          <a:xfrm>
            <a:off x="4787900" y="4437063"/>
            <a:ext cx="374015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在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点占有</a:t>
            </a:r>
            <a:r>
              <a:rPr lang="en-US" altLang="zh-CN" sz="2800" b="1" i="1"/>
              <a:t>y</a:t>
            </a:r>
            <a:r>
              <a:rPr lang="zh-CN" altLang="en-US" sz="2800" b="1"/>
              <a:t>少、</a:t>
            </a:r>
            <a:r>
              <a:rPr lang="en-US" altLang="zh-CN" sz="2800" b="1" i="1"/>
              <a:t>x</a:t>
            </a:r>
            <a:r>
              <a:rPr lang="zh-CN" altLang="en-US" sz="2800" b="1"/>
              <a:t>多，就要以较多的</a:t>
            </a:r>
            <a:r>
              <a:rPr lang="zh-CN" altLang="en-US" sz="2800" b="1">
                <a:sym typeface="Symbol" pitchFamily="18" charset="2"/>
              </a:rPr>
              <a:t></a:t>
            </a:r>
            <a:r>
              <a:rPr lang="zh-CN" altLang="en-US" sz="2800" b="1" i="1">
                <a:sym typeface="Symbol" pitchFamily="18" charset="2"/>
              </a:rPr>
              <a:t> </a:t>
            </a:r>
            <a:r>
              <a:rPr lang="en-US" altLang="zh-CN" sz="2800" b="1" i="1">
                <a:sym typeface="Symbol" pitchFamily="18" charset="2"/>
              </a:rPr>
              <a:t>x</a:t>
            </a:r>
            <a:r>
              <a:rPr lang="zh-CN" altLang="en-US" sz="2800" b="1">
                <a:sym typeface="Symbol" pitchFamily="18" charset="2"/>
              </a:rPr>
              <a:t>换取较少的 </a:t>
            </a:r>
            <a:r>
              <a:rPr lang="en-US" altLang="zh-CN" sz="2800" b="1" i="1">
                <a:sym typeface="Symbol" pitchFamily="18" charset="2"/>
              </a:rPr>
              <a:t>y</a:t>
            </a:r>
            <a:r>
              <a:rPr lang="en-US" altLang="zh-CN" sz="2800" b="1">
                <a:sym typeface="Symbol" pitchFamily="18" charset="2"/>
              </a:rPr>
              <a:t>.</a:t>
            </a:r>
          </a:p>
        </p:txBody>
      </p:sp>
      <p:sp>
        <p:nvSpPr>
          <p:cNvPr id="10317" name="Text Box 77"/>
          <p:cNvSpPr txBox="1">
            <a:spLocks noChangeArrowheads="1"/>
          </p:cNvSpPr>
          <p:nvPr/>
        </p:nvSpPr>
        <p:spPr bwMode="auto">
          <a:xfrm>
            <a:off x="304800" y="1096963"/>
            <a:ext cx="38862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甲的无差别曲线族记作</a:t>
            </a:r>
          </a:p>
        </p:txBody>
      </p:sp>
      <p:sp>
        <p:nvSpPr>
          <p:cNvPr id="10323" name="Text Box 83"/>
          <p:cNvSpPr txBox="1">
            <a:spLocks noChangeArrowheads="1"/>
          </p:cNvSpPr>
          <p:nvPr/>
        </p:nvSpPr>
        <p:spPr bwMode="auto">
          <a:xfrm>
            <a:off x="457200" y="17589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/>
              <a:t>x,y</a:t>
            </a:r>
            <a:r>
              <a:rPr lang="en-US" altLang="zh-CN" sz="2800" b="1"/>
              <a:t>)=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1</a:t>
            </a:r>
            <a:endParaRPr lang="en-US" altLang="zh-CN" sz="2800" b="1"/>
          </a:p>
        </p:txBody>
      </p:sp>
      <p:sp>
        <p:nvSpPr>
          <p:cNvPr id="10324" name="Text Box 84"/>
          <p:cNvSpPr txBox="1">
            <a:spLocks noChangeArrowheads="1"/>
          </p:cNvSpPr>
          <p:nvPr/>
        </p:nvSpPr>
        <p:spPr bwMode="auto">
          <a:xfrm>
            <a:off x="2209800" y="175895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c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~</a:t>
            </a:r>
            <a:r>
              <a:rPr lang="zh-CN" altLang="zh-CN" sz="2800" b="1"/>
              <a:t>满意度</a:t>
            </a:r>
            <a:endParaRPr lang="zh-CN" altLang="en-US" sz="2800" b="1"/>
          </a:p>
        </p:txBody>
      </p:sp>
      <p:sp>
        <p:nvSpPr>
          <p:cNvPr id="10335" name="Text Box 95"/>
          <p:cNvSpPr txBox="1">
            <a:spLocks noChangeArrowheads="1"/>
          </p:cNvSpPr>
          <p:nvPr/>
        </p:nvSpPr>
        <p:spPr bwMode="auto">
          <a:xfrm>
            <a:off x="457200" y="2406650"/>
            <a:ext cx="3457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 i="1"/>
              <a:t>f </a:t>
            </a:r>
            <a:r>
              <a:rPr lang="en-US" altLang="zh-CN" sz="2800" b="1"/>
              <a:t>~</a:t>
            </a:r>
            <a:r>
              <a:rPr lang="zh-CN" altLang="en-US" sz="2800" b="1"/>
              <a:t>等满意度曲线）</a:t>
            </a:r>
          </a:p>
        </p:txBody>
      </p:sp>
      <p:sp>
        <p:nvSpPr>
          <p:cNvPr id="15380" name="Text Box 99"/>
          <p:cNvSpPr txBox="1">
            <a:spLocks noChangeArrowheads="1"/>
          </p:cNvSpPr>
          <p:nvPr/>
        </p:nvSpPr>
        <p:spPr bwMode="auto">
          <a:xfrm>
            <a:off x="539750" y="461963"/>
            <a:ext cx="3048000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甲的无差别曲线</a:t>
            </a:r>
          </a:p>
        </p:txBody>
      </p:sp>
    </p:spTree>
    <p:extLst>
      <p:ext uri="{BB962C8B-B14F-4D97-AF65-F5344CB8AC3E}">
        <p14:creationId xmlns:p14="http://schemas.microsoft.com/office/powerpoint/2010/main" val="281846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1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1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1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1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1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1" dur="1000"/>
                                        <p:tgtEl>
                                          <p:spTgt spid="1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6" grpId="0" animBg="1" autoUpdateAnimBg="0"/>
      <p:bldP spid="10327" grpId="0" animBg="1" autoUpdateAnimBg="0"/>
      <p:bldP spid="10328" grpId="0" animBg="1" autoUpdateAnimBg="0"/>
      <p:bldP spid="10329" grpId="0" animBg="1" autoUpdateAnimBg="0"/>
      <p:bldP spid="10330" grpId="0" animBg="1" autoUpdateAnimBg="0"/>
      <p:bldP spid="10334" grpId="0" animBg="1" autoUpdateAnimBg="0"/>
      <p:bldP spid="10317" grpId="0" animBg="1" autoUpdateAnimBg="0"/>
      <p:bldP spid="10323" grpId="0" animBg="1" autoUpdateAnimBg="0"/>
      <p:bldP spid="10324" grpId="0" animBg="1" autoUpdateAnimBg="0"/>
      <p:bldP spid="1033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5854700" y="533400"/>
            <a:ext cx="3594100" cy="2311400"/>
            <a:chOff x="3592" y="288"/>
            <a:chExt cx="2264" cy="1456"/>
          </a:xfrm>
        </p:grpSpPr>
        <p:sp>
          <p:nvSpPr>
            <p:cNvPr id="52273" name="Text Box 53"/>
            <p:cNvSpPr txBox="1">
              <a:spLocks noChangeArrowheads="1"/>
            </p:cNvSpPr>
            <p:nvPr/>
          </p:nvSpPr>
          <p:spPr bwMode="auto">
            <a:xfrm>
              <a:off x="5411" y="1456"/>
              <a:ext cx="4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 b="1"/>
            </a:p>
          </p:txBody>
        </p:sp>
        <p:sp>
          <p:nvSpPr>
            <p:cNvPr id="52274" name="Line 54"/>
            <p:cNvSpPr>
              <a:spLocks noChangeShapeType="1"/>
            </p:cNvSpPr>
            <p:nvPr/>
          </p:nvSpPr>
          <p:spPr bwMode="auto">
            <a:xfrm>
              <a:off x="3754" y="1493"/>
              <a:ext cx="17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5" name="Line 55"/>
            <p:cNvSpPr>
              <a:spLocks noChangeShapeType="1"/>
            </p:cNvSpPr>
            <p:nvPr/>
          </p:nvSpPr>
          <p:spPr bwMode="auto">
            <a:xfrm flipV="1">
              <a:off x="3754" y="371"/>
              <a:ext cx="0" cy="1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6" name="Arc 58"/>
            <p:cNvSpPr>
              <a:spLocks/>
            </p:cNvSpPr>
            <p:nvPr/>
          </p:nvSpPr>
          <p:spPr bwMode="auto">
            <a:xfrm flipH="1" flipV="1">
              <a:off x="3875" y="782"/>
              <a:ext cx="445" cy="591"/>
            </a:xfrm>
            <a:custGeom>
              <a:avLst/>
              <a:gdLst>
                <a:gd name="T0" fmla="*/ 0 w 21600"/>
                <a:gd name="T1" fmla="*/ 0 h 21600"/>
                <a:gd name="T2" fmla="*/ 9 w 21600"/>
                <a:gd name="T3" fmla="*/ 16 h 21600"/>
                <a:gd name="T4" fmla="*/ 0 w 21600"/>
                <a:gd name="T5" fmla="*/ 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104" y="0"/>
                  </a:moveTo>
                  <a:cubicBezTo>
                    <a:pt x="11993" y="58"/>
                    <a:pt x="21600" y="9711"/>
                    <a:pt x="21600" y="21600"/>
                  </a:cubicBezTo>
                </a:path>
                <a:path w="21600" h="21600" stroke="0" extrusionOk="0">
                  <a:moveTo>
                    <a:pt x="104" y="0"/>
                  </a:moveTo>
                  <a:cubicBezTo>
                    <a:pt x="11993" y="58"/>
                    <a:pt x="21600" y="9711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7" name="Arc 59"/>
            <p:cNvSpPr>
              <a:spLocks/>
            </p:cNvSpPr>
            <p:nvPr/>
          </p:nvSpPr>
          <p:spPr bwMode="auto">
            <a:xfrm flipH="1" flipV="1">
              <a:off x="4441" y="633"/>
              <a:ext cx="485" cy="665"/>
            </a:xfrm>
            <a:custGeom>
              <a:avLst/>
              <a:gdLst>
                <a:gd name="T0" fmla="*/ 0 w 21600"/>
                <a:gd name="T1" fmla="*/ 0 h 21600"/>
                <a:gd name="T2" fmla="*/ 11 w 21600"/>
                <a:gd name="T3" fmla="*/ 20 h 21600"/>
                <a:gd name="T4" fmla="*/ 0 w 21600"/>
                <a:gd name="T5" fmla="*/ 2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8" name="Arc 60"/>
            <p:cNvSpPr>
              <a:spLocks/>
            </p:cNvSpPr>
            <p:nvPr/>
          </p:nvSpPr>
          <p:spPr bwMode="auto">
            <a:xfrm flipH="1" flipV="1">
              <a:off x="4158" y="707"/>
              <a:ext cx="485" cy="666"/>
            </a:xfrm>
            <a:custGeom>
              <a:avLst/>
              <a:gdLst>
                <a:gd name="T0" fmla="*/ 0 w 21600"/>
                <a:gd name="T1" fmla="*/ 0 h 21600"/>
                <a:gd name="T2" fmla="*/ 11 w 21600"/>
                <a:gd name="T3" fmla="*/ 21 h 21600"/>
                <a:gd name="T4" fmla="*/ 0 w 21600"/>
                <a:gd name="T5" fmla="*/ 2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9" name="Arc 61"/>
            <p:cNvSpPr>
              <a:spLocks/>
            </p:cNvSpPr>
            <p:nvPr/>
          </p:nvSpPr>
          <p:spPr bwMode="auto">
            <a:xfrm flipH="1" flipV="1">
              <a:off x="4724" y="595"/>
              <a:ext cx="404" cy="552"/>
            </a:xfrm>
            <a:custGeom>
              <a:avLst/>
              <a:gdLst>
                <a:gd name="T0" fmla="*/ 1 w 21498"/>
                <a:gd name="T1" fmla="*/ 0 h 21228"/>
                <a:gd name="T2" fmla="*/ 8 w 21498"/>
                <a:gd name="T3" fmla="*/ 13 h 21228"/>
                <a:gd name="T4" fmla="*/ 0 w 21498"/>
                <a:gd name="T5" fmla="*/ 14 h 21228"/>
                <a:gd name="T6" fmla="*/ 0 60000 65536"/>
                <a:gd name="T7" fmla="*/ 0 60000 65536"/>
                <a:gd name="T8" fmla="*/ 0 60000 65536"/>
                <a:gd name="T9" fmla="*/ 0 w 21498"/>
                <a:gd name="T10" fmla="*/ 0 h 21228"/>
                <a:gd name="T11" fmla="*/ 21498 w 21498"/>
                <a:gd name="T12" fmla="*/ 21228 h 21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98" h="21228" fill="none" extrusionOk="0">
                  <a:moveTo>
                    <a:pt x="3990" y="-1"/>
                  </a:moveTo>
                  <a:cubicBezTo>
                    <a:pt x="13432" y="1774"/>
                    <a:pt x="20567" y="9572"/>
                    <a:pt x="21498" y="19134"/>
                  </a:cubicBezTo>
                </a:path>
                <a:path w="21498" h="21228" stroke="0" extrusionOk="0">
                  <a:moveTo>
                    <a:pt x="3990" y="-1"/>
                  </a:moveTo>
                  <a:cubicBezTo>
                    <a:pt x="13432" y="1774"/>
                    <a:pt x="20567" y="9572"/>
                    <a:pt x="21498" y="19134"/>
                  </a:cubicBezTo>
                  <a:lnTo>
                    <a:pt x="0" y="2122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0" name="Text Box 62"/>
            <p:cNvSpPr txBox="1">
              <a:spLocks noChangeArrowheads="1"/>
            </p:cNvSpPr>
            <p:nvPr/>
          </p:nvSpPr>
          <p:spPr bwMode="auto">
            <a:xfrm>
              <a:off x="3592" y="288"/>
              <a:ext cx="3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y</a:t>
              </a:r>
              <a:endParaRPr lang="en-US" altLang="zh-CN" sz="2000" b="1"/>
            </a:p>
          </p:txBody>
        </p:sp>
        <p:sp>
          <p:nvSpPr>
            <p:cNvPr id="52281" name="Text Box 64"/>
            <p:cNvSpPr txBox="1">
              <a:spLocks noChangeArrowheads="1"/>
            </p:cNvSpPr>
            <p:nvPr/>
          </p:nvSpPr>
          <p:spPr bwMode="auto">
            <a:xfrm>
              <a:off x="3592" y="1425"/>
              <a:ext cx="3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O</a:t>
              </a:r>
            </a:p>
          </p:txBody>
        </p:sp>
        <p:sp>
          <p:nvSpPr>
            <p:cNvPr id="52282" name="Text Box 68"/>
            <p:cNvSpPr txBox="1">
              <a:spLocks noChangeArrowheads="1"/>
            </p:cNvSpPr>
            <p:nvPr/>
          </p:nvSpPr>
          <p:spPr bwMode="auto">
            <a:xfrm>
              <a:off x="4176" y="288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g</a:t>
              </a:r>
              <a:r>
                <a:rPr lang="en-US" altLang="zh-CN" b="1"/>
                <a:t>(</a:t>
              </a:r>
              <a:r>
                <a:rPr lang="en-US" altLang="zh-CN" b="1" i="1"/>
                <a:t>x,y</a:t>
              </a:r>
              <a:r>
                <a:rPr lang="en-US" altLang="zh-CN" b="1"/>
                <a:t>)=</a:t>
              </a:r>
              <a:r>
                <a:rPr lang="en-US" altLang="zh-CN" b="1" i="1"/>
                <a:t>c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52283" name="Line 69"/>
            <p:cNvSpPr>
              <a:spLocks noChangeShapeType="1"/>
            </p:cNvSpPr>
            <p:nvPr/>
          </p:nvSpPr>
          <p:spPr bwMode="auto">
            <a:xfrm flipV="1">
              <a:off x="4368" y="816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4" name="Text Box 70"/>
            <p:cNvSpPr txBox="1">
              <a:spLocks noChangeArrowheads="1"/>
            </p:cNvSpPr>
            <p:nvPr/>
          </p:nvSpPr>
          <p:spPr bwMode="auto">
            <a:xfrm>
              <a:off x="5088" y="67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c</a:t>
              </a:r>
              <a:r>
                <a:rPr lang="en-US" altLang="zh-CN" b="1" baseline="-25000"/>
                <a:t>2</a:t>
              </a:r>
              <a:r>
                <a:rPr lang="en-US" altLang="zh-CN" b="1">
                  <a:sym typeface="Symbol" pitchFamily="18" charset="2"/>
                </a:rPr>
                <a:t></a:t>
              </a:r>
              <a:endParaRPr lang="en-US" altLang="zh-CN" b="1"/>
            </a:p>
          </p:txBody>
        </p:sp>
      </p:grpSp>
      <p:sp>
        <p:nvSpPr>
          <p:cNvPr id="11341" name="Text Box 77"/>
          <p:cNvSpPr txBox="1">
            <a:spLocks noChangeArrowheads="1"/>
          </p:cNvSpPr>
          <p:nvPr/>
        </p:nvSpPr>
        <p:spPr bwMode="auto">
          <a:xfrm>
            <a:off x="228600" y="981075"/>
            <a:ext cx="5334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乙的无差别曲线族 </a:t>
            </a:r>
            <a:r>
              <a:rPr lang="en-US" altLang="zh-CN" sz="2800" b="1" i="1"/>
              <a:t>g</a:t>
            </a:r>
            <a:r>
              <a:rPr lang="en-US" altLang="zh-CN" sz="2800" b="1"/>
              <a:t>(</a:t>
            </a:r>
            <a:r>
              <a:rPr lang="en-US" altLang="zh-CN" sz="2800" b="1" i="1"/>
              <a:t>x,y</a:t>
            </a:r>
            <a:r>
              <a:rPr lang="en-US" altLang="zh-CN" sz="2800" b="1"/>
              <a:t>)=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具有相同性质（形状可以不同）</a:t>
            </a:r>
            <a:r>
              <a:rPr lang="en-US" altLang="zh-CN" sz="2800" b="1"/>
              <a:t>.</a:t>
            </a:r>
            <a:endParaRPr lang="en-US" altLang="zh-CN" sz="2800" b="1" baseline="-25000"/>
          </a:p>
        </p:txBody>
      </p:sp>
      <p:sp>
        <p:nvSpPr>
          <p:cNvPr id="11345" name="Text Box 81"/>
          <p:cNvSpPr txBox="1">
            <a:spLocks noChangeArrowheads="1"/>
          </p:cNvSpPr>
          <p:nvPr/>
        </p:nvSpPr>
        <p:spPr bwMode="auto">
          <a:xfrm>
            <a:off x="368300" y="2117725"/>
            <a:ext cx="31242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双方的交换路径</a:t>
            </a:r>
          </a:p>
        </p:txBody>
      </p: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5029200" y="3048000"/>
            <a:ext cx="4114800" cy="2895600"/>
            <a:chOff x="3168" y="1776"/>
            <a:chExt cx="2592" cy="1824"/>
          </a:xfrm>
        </p:grpSpPr>
        <p:sp>
          <p:nvSpPr>
            <p:cNvPr id="52258" name="Text Box 38"/>
            <p:cNvSpPr txBox="1">
              <a:spLocks noChangeArrowheads="1"/>
            </p:cNvSpPr>
            <p:nvPr/>
          </p:nvSpPr>
          <p:spPr bwMode="auto">
            <a:xfrm>
              <a:off x="5424" y="331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 b="1"/>
            </a:p>
          </p:txBody>
        </p:sp>
        <p:grpSp>
          <p:nvGrpSpPr>
            <p:cNvPr id="52259" name="Group 103"/>
            <p:cNvGrpSpPr>
              <a:grpSpLocks/>
            </p:cNvGrpSpPr>
            <p:nvPr/>
          </p:nvGrpSpPr>
          <p:grpSpPr bwMode="auto">
            <a:xfrm>
              <a:off x="3168" y="1776"/>
              <a:ext cx="2496" cy="1786"/>
              <a:chOff x="528" y="288"/>
              <a:chExt cx="2496" cy="1786"/>
            </a:xfrm>
          </p:grpSpPr>
          <p:sp>
            <p:nvSpPr>
              <p:cNvPr id="52260" name="Line 20"/>
              <p:cNvSpPr>
                <a:spLocks noChangeShapeType="1"/>
              </p:cNvSpPr>
              <p:nvPr/>
            </p:nvSpPr>
            <p:spPr bwMode="auto">
              <a:xfrm>
                <a:off x="768" y="1834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1" name="Line 21"/>
              <p:cNvSpPr>
                <a:spLocks noChangeShapeType="1"/>
              </p:cNvSpPr>
              <p:nvPr/>
            </p:nvSpPr>
            <p:spPr bwMode="auto">
              <a:xfrm flipV="1">
                <a:off x="768" y="394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2" name="Line 22"/>
              <p:cNvSpPr>
                <a:spLocks noChangeShapeType="1"/>
              </p:cNvSpPr>
              <p:nvPr/>
            </p:nvSpPr>
            <p:spPr bwMode="auto">
              <a:xfrm>
                <a:off x="2496" y="653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3" name="Line 23"/>
              <p:cNvSpPr>
                <a:spLocks noChangeShapeType="1"/>
              </p:cNvSpPr>
              <p:nvPr/>
            </p:nvSpPr>
            <p:spPr bwMode="auto">
              <a:xfrm flipH="1">
                <a:off x="768" y="653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4" name="Arc 24"/>
              <p:cNvSpPr>
                <a:spLocks/>
              </p:cNvSpPr>
              <p:nvPr/>
            </p:nvSpPr>
            <p:spPr bwMode="auto">
              <a:xfrm flipH="1" flipV="1">
                <a:off x="864" y="922"/>
                <a:ext cx="672" cy="720"/>
              </a:xfrm>
              <a:custGeom>
                <a:avLst/>
                <a:gdLst>
                  <a:gd name="T0" fmla="*/ 1 w 21600"/>
                  <a:gd name="T1" fmla="*/ 0 h 21592"/>
                  <a:gd name="T2" fmla="*/ 21 w 21600"/>
                  <a:gd name="T3" fmla="*/ 24 h 21592"/>
                  <a:gd name="T4" fmla="*/ 0 w 21600"/>
                  <a:gd name="T5" fmla="*/ 24 h 2159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2"/>
                  <a:gd name="T11" fmla="*/ 21600 w 21600"/>
                  <a:gd name="T12" fmla="*/ 21592 h 21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2" fill="none" extrusionOk="0">
                    <a:moveTo>
                      <a:pt x="596" y="0"/>
                    </a:moveTo>
                    <a:cubicBezTo>
                      <a:pt x="12289" y="323"/>
                      <a:pt x="21600" y="9895"/>
                      <a:pt x="21600" y="21592"/>
                    </a:cubicBezTo>
                  </a:path>
                  <a:path w="21600" h="21592" stroke="0" extrusionOk="0">
                    <a:moveTo>
                      <a:pt x="596" y="0"/>
                    </a:moveTo>
                    <a:cubicBezTo>
                      <a:pt x="12289" y="323"/>
                      <a:pt x="21600" y="9895"/>
                      <a:pt x="21600" y="21592"/>
                    </a:cubicBezTo>
                    <a:lnTo>
                      <a:pt x="0" y="21592"/>
                    </a:lnTo>
                    <a:close/>
                  </a:path>
                </a:pathLst>
              </a:custGeom>
              <a:noFill/>
              <a:ln w="12700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5" name="Arc 25"/>
              <p:cNvSpPr>
                <a:spLocks/>
              </p:cNvSpPr>
              <p:nvPr/>
            </p:nvSpPr>
            <p:spPr bwMode="auto">
              <a:xfrm flipH="1" flipV="1">
                <a:off x="1392" y="730"/>
                <a:ext cx="672" cy="720"/>
              </a:xfrm>
              <a:custGeom>
                <a:avLst/>
                <a:gdLst>
                  <a:gd name="T0" fmla="*/ 0 w 21600"/>
                  <a:gd name="T1" fmla="*/ 0 h 21600"/>
                  <a:gd name="T2" fmla="*/ 21 w 21600"/>
                  <a:gd name="T3" fmla="*/ 24 h 21600"/>
                  <a:gd name="T4" fmla="*/ 0 w 21600"/>
                  <a:gd name="T5" fmla="*/ 2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6" name="Arc 26"/>
              <p:cNvSpPr>
                <a:spLocks/>
              </p:cNvSpPr>
              <p:nvPr/>
            </p:nvSpPr>
            <p:spPr bwMode="auto">
              <a:xfrm flipH="1" flipV="1">
                <a:off x="1152" y="826"/>
                <a:ext cx="672" cy="720"/>
              </a:xfrm>
              <a:custGeom>
                <a:avLst/>
                <a:gdLst>
                  <a:gd name="T0" fmla="*/ 0 w 21600"/>
                  <a:gd name="T1" fmla="*/ 0 h 21600"/>
                  <a:gd name="T2" fmla="*/ 21 w 21600"/>
                  <a:gd name="T3" fmla="*/ 24 h 21600"/>
                  <a:gd name="T4" fmla="*/ 0 w 21600"/>
                  <a:gd name="T5" fmla="*/ 2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7" name="Arc 27"/>
              <p:cNvSpPr>
                <a:spLocks/>
              </p:cNvSpPr>
              <p:nvPr/>
            </p:nvSpPr>
            <p:spPr bwMode="auto">
              <a:xfrm flipH="1" flipV="1">
                <a:off x="1776" y="682"/>
                <a:ext cx="672" cy="708"/>
              </a:xfrm>
              <a:custGeom>
                <a:avLst/>
                <a:gdLst>
                  <a:gd name="T0" fmla="*/ 4 w 21600"/>
                  <a:gd name="T1" fmla="*/ 0 h 21228"/>
                  <a:gd name="T2" fmla="*/ 21 w 21600"/>
                  <a:gd name="T3" fmla="*/ 24 h 21228"/>
                  <a:gd name="T4" fmla="*/ 0 w 21600"/>
                  <a:gd name="T5" fmla="*/ 24 h 2122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228"/>
                  <a:gd name="T11" fmla="*/ 21600 w 21600"/>
                  <a:gd name="T12" fmla="*/ 21228 h 212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228" fill="none" extrusionOk="0">
                    <a:moveTo>
                      <a:pt x="3990" y="-1"/>
                    </a:moveTo>
                    <a:cubicBezTo>
                      <a:pt x="14201" y="1919"/>
                      <a:pt x="21600" y="10837"/>
                      <a:pt x="21600" y="21228"/>
                    </a:cubicBezTo>
                  </a:path>
                  <a:path w="21600" h="21228" stroke="0" extrusionOk="0">
                    <a:moveTo>
                      <a:pt x="3990" y="-1"/>
                    </a:moveTo>
                    <a:cubicBezTo>
                      <a:pt x="14201" y="1919"/>
                      <a:pt x="21600" y="10837"/>
                      <a:pt x="21600" y="21228"/>
                    </a:cubicBezTo>
                    <a:lnTo>
                      <a:pt x="0" y="21228"/>
                    </a:lnTo>
                    <a:close/>
                  </a:path>
                </a:pathLst>
              </a:custGeom>
              <a:noFill/>
              <a:ln w="12700">
                <a:solidFill>
                  <a:srgbClr val="33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8" name="Text Box 34"/>
              <p:cNvSpPr txBox="1">
                <a:spLocks noChangeArrowheads="1"/>
              </p:cNvSpPr>
              <p:nvPr/>
            </p:nvSpPr>
            <p:spPr bwMode="auto">
              <a:xfrm>
                <a:off x="576" y="28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y</a:t>
                </a:r>
              </a:p>
            </p:txBody>
          </p:sp>
          <p:sp>
            <p:nvSpPr>
              <p:cNvPr id="52269" name="Text Box 35"/>
              <p:cNvSpPr txBox="1">
                <a:spLocks noChangeArrowheads="1"/>
              </p:cNvSpPr>
              <p:nvPr/>
            </p:nvSpPr>
            <p:spPr bwMode="auto">
              <a:xfrm>
                <a:off x="528" y="576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y</a:t>
                </a:r>
                <a:r>
                  <a:rPr lang="en-US" altLang="zh-CN" sz="2000" b="1" baseline="-25000"/>
                  <a:t>0</a:t>
                </a:r>
                <a:endParaRPr lang="en-US" altLang="zh-CN" sz="2000" b="1"/>
              </a:p>
            </p:txBody>
          </p:sp>
          <p:sp>
            <p:nvSpPr>
              <p:cNvPr id="52270" name="Text Box 36"/>
              <p:cNvSpPr txBox="1">
                <a:spLocks noChangeArrowheads="1"/>
              </p:cNvSpPr>
              <p:nvPr/>
            </p:nvSpPr>
            <p:spPr bwMode="auto">
              <a:xfrm>
                <a:off x="576" y="1747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O</a:t>
                </a:r>
              </a:p>
            </p:txBody>
          </p:sp>
          <p:sp>
            <p:nvSpPr>
              <p:cNvPr id="52271" name="Text Box 39"/>
              <p:cNvSpPr txBox="1">
                <a:spLocks noChangeArrowheads="1"/>
              </p:cNvSpPr>
              <p:nvPr/>
            </p:nvSpPr>
            <p:spPr bwMode="auto">
              <a:xfrm>
                <a:off x="2448" y="1786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x</a:t>
                </a:r>
                <a:r>
                  <a:rPr lang="en-US" altLang="zh-CN" b="1" baseline="-25000"/>
                  <a:t>0</a:t>
                </a:r>
                <a:endParaRPr lang="en-US" altLang="zh-CN" b="1"/>
              </a:p>
            </p:txBody>
          </p:sp>
          <p:sp>
            <p:nvSpPr>
              <p:cNvPr id="52272" name="Text Box 82"/>
              <p:cNvSpPr txBox="1">
                <a:spLocks noChangeArrowheads="1"/>
              </p:cNvSpPr>
              <p:nvPr/>
            </p:nvSpPr>
            <p:spPr bwMode="auto">
              <a:xfrm>
                <a:off x="1968" y="1536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3333FF"/>
                    </a:solidFill>
                  </a:rPr>
                  <a:t>f</a:t>
                </a:r>
                <a:r>
                  <a:rPr lang="en-US" altLang="zh-CN" b="1">
                    <a:solidFill>
                      <a:srgbClr val="3333FF"/>
                    </a:solidFill>
                  </a:rPr>
                  <a:t>=</a:t>
                </a:r>
                <a:r>
                  <a:rPr lang="en-US" altLang="zh-CN" b="1" i="1">
                    <a:solidFill>
                      <a:srgbClr val="3333FF"/>
                    </a:solidFill>
                  </a:rPr>
                  <a:t>c</a:t>
                </a:r>
                <a:r>
                  <a:rPr lang="en-US" altLang="zh-CN" b="1" baseline="-25000">
                    <a:solidFill>
                      <a:srgbClr val="3333FF"/>
                    </a:solidFill>
                  </a:rPr>
                  <a:t>1</a:t>
                </a:r>
                <a:endParaRPr lang="en-US" altLang="zh-CN" b="1">
                  <a:solidFill>
                    <a:srgbClr val="3333FF"/>
                  </a:solidFill>
                </a:endParaRPr>
              </a:p>
            </p:txBody>
          </p:sp>
        </p:grp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4787900" y="3141663"/>
            <a:ext cx="3810000" cy="3200400"/>
            <a:chOff x="3024" y="1872"/>
            <a:chExt cx="2400" cy="2016"/>
          </a:xfrm>
        </p:grpSpPr>
        <p:sp>
          <p:nvSpPr>
            <p:cNvPr id="52247" name="Arc 28"/>
            <p:cNvSpPr>
              <a:spLocks/>
            </p:cNvSpPr>
            <p:nvPr/>
          </p:nvSpPr>
          <p:spPr bwMode="auto">
            <a:xfrm>
              <a:off x="4368" y="2208"/>
              <a:ext cx="672" cy="816"/>
            </a:xfrm>
            <a:custGeom>
              <a:avLst/>
              <a:gdLst>
                <a:gd name="T0" fmla="*/ 0 w 21600"/>
                <a:gd name="T1" fmla="*/ 0 h 21600"/>
                <a:gd name="T2" fmla="*/ 21 w 21600"/>
                <a:gd name="T3" fmla="*/ 31 h 21600"/>
                <a:gd name="T4" fmla="*/ 0 w 21600"/>
                <a:gd name="T5" fmla="*/ 3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8" name="Arc 29"/>
            <p:cNvSpPr>
              <a:spLocks/>
            </p:cNvSpPr>
            <p:nvPr/>
          </p:nvSpPr>
          <p:spPr bwMode="auto">
            <a:xfrm>
              <a:off x="3936" y="2208"/>
              <a:ext cx="672" cy="816"/>
            </a:xfrm>
            <a:custGeom>
              <a:avLst/>
              <a:gdLst>
                <a:gd name="T0" fmla="*/ 0 w 21600"/>
                <a:gd name="T1" fmla="*/ 0 h 21600"/>
                <a:gd name="T2" fmla="*/ 21 w 21600"/>
                <a:gd name="T3" fmla="*/ 31 h 21600"/>
                <a:gd name="T4" fmla="*/ 0 w 21600"/>
                <a:gd name="T5" fmla="*/ 3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Arc 30"/>
            <p:cNvSpPr>
              <a:spLocks/>
            </p:cNvSpPr>
            <p:nvPr/>
          </p:nvSpPr>
          <p:spPr bwMode="auto">
            <a:xfrm>
              <a:off x="3600" y="2304"/>
              <a:ext cx="672" cy="816"/>
            </a:xfrm>
            <a:custGeom>
              <a:avLst/>
              <a:gdLst>
                <a:gd name="T0" fmla="*/ 0 w 21600"/>
                <a:gd name="T1" fmla="*/ 0 h 21600"/>
                <a:gd name="T2" fmla="*/ 21 w 21600"/>
                <a:gd name="T3" fmla="*/ 31 h 21600"/>
                <a:gd name="T4" fmla="*/ 0 w 21600"/>
                <a:gd name="T5" fmla="*/ 3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0" name="Arc 31"/>
            <p:cNvSpPr>
              <a:spLocks/>
            </p:cNvSpPr>
            <p:nvPr/>
          </p:nvSpPr>
          <p:spPr bwMode="auto">
            <a:xfrm>
              <a:off x="3408" y="2496"/>
              <a:ext cx="672" cy="816"/>
            </a:xfrm>
            <a:custGeom>
              <a:avLst/>
              <a:gdLst>
                <a:gd name="T0" fmla="*/ 0 w 21600"/>
                <a:gd name="T1" fmla="*/ 0 h 21600"/>
                <a:gd name="T2" fmla="*/ 21 w 21600"/>
                <a:gd name="T3" fmla="*/ 31 h 21600"/>
                <a:gd name="T4" fmla="*/ 0 w 21600"/>
                <a:gd name="T5" fmla="*/ 3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1" name="Arc 32"/>
            <p:cNvSpPr>
              <a:spLocks/>
            </p:cNvSpPr>
            <p:nvPr/>
          </p:nvSpPr>
          <p:spPr bwMode="auto">
            <a:xfrm>
              <a:off x="3408" y="2736"/>
              <a:ext cx="336" cy="528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13 h 21600"/>
                <a:gd name="T4" fmla="*/ 0 w 21600"/>
                <a:gd name="T5" fmla="*/ 1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2" name="Text Box 37"/>
            <p:cNvSpPr txBox="1">
              <a:spLocks noChangeArrowheads="1"/>
            </p:cNvSpPr>
            <p:nvPr/>
          </p:nvSpPr>
          <p:spPr bwMode="auto">
            <a:xfrm>
              <a:off x="5088" y="196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O</a:t>
              </a:r>
              <a:r>
                <a:rPr lang="en-US" altLang="zh-CN" b="1" i="1"/>
                <a:t>'</a:t>
              </a:r>
            </a:p>
          </p:txBody>
        </p:sp>
        <p:sp>
          <p:nvSpPr>
            <p:cNvPr id="52253" name="Line 50"/>
            <p:cNvSpPr>
              <a:spLocks noChangeShapeType="1"/>
            </p:cNvSpPr>
            <p:nvPr/>
          </p:nvSpPr>
          <p:spPr bwMode="auto">
            <a:xfrm flipH="1">
              <a:off x="3072" y="21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4" name="Line 51"/>
            <p:cNvSpPr>
              <a:spLocks noChangeShapeType="1"/>
            </p:cNvSpPr>
            <p:nvPr/>
          </p:nvSpPr>
          <p:spPr bwMode="auto">
            <a:xfrm>
              <a:off x="5136" y="32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5" name="Text Box 84"/>
            <p:cNvSpPr txBox="1">
              <a:spLocks noChangeArrowheads="1"/>
            </p:cNvSpPr>
            <p:nvPr/>
          </p:nvSpPr>
          <p:spPr bwMode="auto">
            <a:xfrm>
              <a:off x="3024" y="18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x'</a:t>
              </a:r>
            </a:p>
          </p:txBody>
        </p:sp>
        <p:sp>
          <p:nvSpPr>
            <p:cNvPr id="52256" name="Text Box 85"/>
            <p:cNvSpPr txBox="1">
              <a:spLocks noChangeArrowheads="1"/>
            </p:cNvSpPr>
            <p:nvPr/>
          </p:nvSpPr>
          <p:spPr bwMode="auto">
            <a:xfrm>
              <a:off x="5040" y="360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y'</a:t>
              </a:r>
            </a:p>
          </p:txBody>
        </p:sp>
        <p:sp>
          <p:nvSpPr>
            <p:cNvPr id="52257" name="Text Box 86"/>
            <p:cNvSpPr txBox="1">
              <a:spLocks noChangeArrowheads="1"/>
            </p:cNvSpPr>
            <p:nvPr/>
          </p:nvSpPr>
          <p:spPr bwMode="auto">
            <a:xfrm>
              <a:off x="3744" y="321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g</a:t>
              </a:r>
              <a:r>
                <a:rPr lang="en-US" altLang="zh-CN" b="1">
                  <a:solidFill>
                    <a:srgbClr val="FF3300"/>
                  </a:solidFill>
                </a:rPr>
                <a:t>=</a:t>
              </a:r>
              <a:r>
                <a:rPr lang="en-US" altLang="zh-CN" b="1" i="1">
                  <a:solidFill>
                    <a:srgbClr val="FF3300"/>
                  </a:solidFill>
                </a:rPr>
                <a:t>c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2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</p:grpSp>
      <p:sp>
        <p:nvSpPr>
          <p:cNvPr id="11353" name="Text Box 89"/>
          <p:cNvSpPr txBox="1">
            <a:spLocks noChangeArrowheads="1"/>
          </p:cNvSpPr>
          <p:nvPr/>
        </p:nvSpPr>
        <p:spPr bwMode="auto">
          <a:xfrm>
            <a:off x="304800" y="3248025"/>
            <a:ext cx="4038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乙的无差别曲线族 </a:t>
            </a:r>
            <a:r>
              <a:rPr lang="en-US" altLang="zh-CN" sz="2800" b="1" i="1">
                <a:solidFill>
                  <a:srgbClr val="FF3300"/>
                </a:solidFill>
              </a:rPr>
              <a:t>g</a:t>
            </a:r>
            <a:r>
              <a:rPr lang="en-US" altLang="zh-CN" sz="2800" b="1">
                <a:solidFill>
                  <a:srgbClr val="FF3300"/>
                </a:solidFill>
              </a:rPr>
              <a:t>=</a:t>
            </a:r>
            <a:r>
              <a:rPr lang="en-US" altLang="zh-CN" sz="2800" b="1" i="1">
                <a:solidFill>
                  <a:srgbClr val="FF3300"/>
                </a:solidFill>
              </a:rPr>
              <a:t>c</a:t>
            </a:r>
            <a:r>
              <a:rPr lang="en-US" altLang="zh-CN" sz="2800" b="1" baseline="-25000">
                <a:solidFill>
                  <a:srgbClr val="FF3300"/>
                </a:solidFill>
              </a:rPr>
              <a:t>2</a:t>
            </a:r>
            <a:r>
              <a:rPr lang="en-US" altLang="zh-CN" sz="2800" b="1" baseline="-25000">
                <a:solidFill>
                  <a:srgbClr val="FF66CC"/>
                </a:solidFill>
              </a:rPr>
              <a:t> </a:t>
            </a:r>
            <a:r>
              <a:rPr lang="en-US" altLang="zh-CN" sz="2800" b="1"/>
              <a:t>(</a:t>
            </a:r>
            <a:r>
              <a:rPr lang="zh-CN" altLang="zh-CN" sz="2800" b="1"/>
              <a:t>坐标系</a:t>
            </a:r>
            <a:r>
              <a:rPr lang="en-US" altLang="zh-CN" sz="2800" b="1" i="1"/>
              <a:t>x</a:t>
            </a:r>
            <a:r>
              <a:rPr lang="en-US" altLang="zh-CN" b="1" i="1"/>
              <a:t>'</a:t>
            </a:r>
            <a:r>
              <a:rPr lang="en-US" altLang="zh-CN" sz="2800" b="1" i="1"/>
              <a:t>O</a:t>
            </a:r>
            <a:r>
              <a:rPr lang="en-US" altLang="zh-CN" b="1" i="1"/>
              <a:t>'</a:t>
            </a:r>
            <a:r>
              <a:rPr lang="en-US" altLang="zh-CN" sz="2800" b="1" i="1"/>
              <a:t>y</a:t>
            </a:r>
            <a:r>
              <a:rPr lang="en-US" altLang="zh-CN" b="1" i="1"/>
              <a:t>'</a:t>
            </a:r>
            <a:r>
              <a:rPr lang="en-US" altLang="zh-CN" sz="2800" b="1"/>
              <a:t>, </a:t>
            </a:r>
            <a:r>
              <a:rPr lang="zh-CN" altLang="zh-CN" sz="2800" b="1"/>
              <a:t>且反向）</a:t>
            </a:r>
            <a:endParaRPr lang="zh-CN" altLang="en-US" sz="2800" b="1"/>
          </a:p>
        </p:txBody>
      </p:sp>
      <p:sp>
        <p:nvSpPr>
          <p:cNvPr id="11354" name="Text Box 90"/>
          <p:cNvSpPr txBox="1">
            <a:spLocks noChangeArrowheads="1"/>
          </p:cNvSpPr>
          <p:nvPr/>
        </p:nvSpPr>
        <p:spPr bwMode="auto">
          <a:xfrm>
            <a:off x="304800" y="2689225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甲的无差别曲线族 </a:t>
            </a:r>
            <a:r>
              <a:rPr lang="en-US" altLang="zh-CN" sz="2800" b="1" i="1">
                <a:solidFill>
                  <a:srgbClr val="3333FF"/>
                </a:solidFill>
              </a:rPr>
              <a:t>f</a:t>
            </a:r>
            <a:r>
              <a:rPr lang="en-US" altLang="zh-CN" sz="2800" b="1">
                <a:solidFill>
                  <a:srgbClr val="3333FF"/>
                </a:solidFill>
              </a:rPr>
              <a:t>=</a:t>
            </a:r>
            <a:r>
              <a:rPr lang="en-US" altLang="zh-CN" sz="2800" b="1" i="1">
                <a:solidFill>
                  <a:srgbClr val="3333FF"/>
                </a:solidFill>
              </a:rPr>
              <a:t>c</a:t>
            </a:r>
            <a:r>
              <a:rPr lang="en-US" altLang="zh-CN" sz="2800" b="1" baseline="-25000">
                <a:solidFill>
                  <a:srgbClr val="3333FF"/>
                </a:solidFill>
              </a:rPr>
              <a:t>1</a:t>
            </a:r>
            <a:endParaRPr lang="en-US" altLang="zh-CN" sz="2800" b="1">
              <a:solidFill>
                <a:srgbClr val="3333FF"/>
              </a:solidFill>
            </a:endParaRPr>
          </a:p>
        </p:txBody>
      </p:sp>
      <p:grpSp>
        <p:nvGrpSpPr>
          <p:cNvPr id="6" name="Group 98"/>
          <p:cNvGrpSpPr>
            <a:grpSpLocks/>
          </p:cNvGrpSpPr>
          <p:nvPr/>
        </p:nvGrpSpPr>
        <p:grpSpPr bwMode="auto">
          <a:xfrm>
            <a:off x="5410200" y="4038600"/>
            <a:ext cx="2895600" cy="1235075"/>
            <a:chOff x="3408" y="2448"/>
            <a:chExt cx="1824" cy="778"/>
          </a:xfrm>
        </p:grpSpPr>
        <p:sp>
          <p:nvSpPr>
            <p:cNvPr id="52242" name="Text Box 40"/>
            <p:cNvSpPr txBox="1">
              <a:spLocks noChangeArrowheads="1"/>
            </p:cNvSpPr>
            <p:nvPr/>
          </p:nvSpPr>
          <p:spPr bwMode="auto">
            <a:xfrm>
              <a:off x="3408" y="29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A</a:t>
              </a:r>
            </a:p>
          </p:txBody>
        </p:sp>
        <p:sp>
          <p:nvSpPr>
            <p:cNvPr id="52243" name="Text Box 41"/>
            <p:cNvSpPr txBox="1">
              <a:spLocks noChangeArrowheads="1"/>
            </p:cNvSpPr>
            <p:nvPr/>
          </p:nvSpPr>
          <p:spPr bwMode="auto">
            <a:xfrm>
              <a:off x="4848" y="244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B</a:t>
              </a:r>
            </a:p>
          </p:txBody>
        </p:sp>
        <p:sp>
          <p:nvSpPr>
            <p:cNvPr id="52244" name="Arc 33"/>
            <p:cNvSpPr>
              <a:spLocks/>
            </p:cNvSpPr>
            <p:nvPr/>
          </p:nvSpPr>
          <p:spPr bwMode="auto">
            <a:xfrm flipH="1">
              <a:off x="3600" y="2496"/>
              <a:ext cx="1392" cy="672"/>
            </a:xfrm>
            <a:custGeom>
              <a:avLst/>
              <a:gdLst>
                <a:gd name="T0" fmla="*/ 0 w 21600"/>
                <a:gd name="T1" fmla="*/ 0 h 21600"/>
                <a:gd name="T2" fmla="*/ 90 w 21600"/>
                <a:gd name="T3" fmla="*/ 21 h 21600"/>
                <a:gd name="T4" fmla="*/ 0 w 21600"/>
                <a:gd name="T5" fmla="*/ 2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5" name="Text Box 42"/>
            <p:cNvSpPr txBox="1">
              <a:spLocks noChangeArrowheads="1"/>
            </p:cNvSpPr>
            <p:nvPr/>
          </p:nvSpPr>
          <p:spPr bwMode="auto">
            <a:xfrm>
              <a:off x="4176" y="2553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i="1"/>
                <a:t>p</a:t>
              </a:r>
              <a:endParaRPr lang="en-US" altLang="zh-CN" sz="1800" b="1"/>
            </a:p>
          </p:txBody>
        </p:sp>
        <p:sp>
          <p:nvSpPr>
            <p:cNvPr id="52246" name="Text Box 95"/>
            <p:cNvSpPr txBox="1">
              <a:spLocks noChangeArrowheads="1"/>
            </p:cNvSpPr>
            <p:nvPr/>
          </p:nvSpPr>
          <p:spPr bwMode="auto">
            <a:xfrm>
              <a:off x="4080" y="249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CN" sz="2800" b="1"/>
                <a:t> </a:t>
              </a:r>
            </a:p>
          </p:txBody>
        </p:sp>
      </p:grp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6156325" y="3860800"/>
            <a:ext cx="1143000" cy="1462088"/>
            <a:chOff x="2544" y="2304"/>
            <a:chExt cx="720" cy="921"/>
          </a:xfrm>
        </p:grpSpPr>
        <p:sp>
          <p:nvSpPr>
            <p:cNvPr id="52239" name="Text Box 43"/>
            <p:cNvSpPr txBox="1">
              <a:spLocks noChangeArrowheads="1"/>
            </p:cNvSpPr>
            <p:nvPr/>
          </p:nvSpPr>
          <p:spPr bwMode="auto">
            <a:xfrm>
              <a:off x="2880" y="293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i="1"/>
                <a:t>P</a:t>
              </a:r>
              <a:r>
                <a:rPr lang="en-US" altLang="zh-CN" b="1" i="1"/>
                <a:t>'</a:t>
              </a:r>
            </a:p>
          </p:txBody>
        </p:sp>
        <p:sp>
          <p:nvSpPr>
            <p:cNvPr id="52240" name="Text Box 96"/>
            <p:cNvSpPr txBox="1">
              <a:spLocks noChangeArrowheads="1"/>
            </p:cNvSpPr>
            <p:nvPr/>
          </p:nvSpPr>
          <p:spPr bwMode="auto">
            <a:xfrm>
              <a:off x="2976" y="273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CN" sz="2800" b="1"/>
                <a:t> </a:t>
              </a:r>
            </a:p>
          </p:txBody>
        </p:sp>
        <p:sp>
          <p:nvSpPr>
            <p:cNvPr id="52241" name="Arc 97"/>
            <p:cNvSpPr>
              <a:spLocks/>
            </p:cNvSpPr>
            <p:nvPr/>
          </p:nvSpPr>
          <p:spPr bwMode="auto">
            <a:xfrm>
              <a:off x="2544" y="2304"/>
              <a:ext cx="528" cy="768"/>
            </a:xfrm>
            <a:custGeom>
              <a:avLst/>
              <a:gdLst>
                <a:gd name="T0" fmla="*/ 0 w 21600"/>
                <a:gd name="T1" fmla="*/ 0 h 21597"/>
                <a:gd name="T2" fmla="*/ 13 w 21600"/>
                <a:gd name="T3" fmla="*/ 27 h 21597"/>
                <a:gd name="T4" fmla="*/ 0 w 21600"/>
                <a:gd name="T5" fmla="*/ 27 h 215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7"/>
                <a:gd name="T11" fmla="*/ 21600 w 21600"/>
                <a:gd name="T12" fmla="*/ 21597 h 215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7" fill="none" extrusionOk="0">
                  <a:moveTo>
                    <a:pt x="345" y="-1"/>
                  </a:moveTo>
                  <a:cubicBezTo>
                    <a:pt x="12138" y="188"/>
                    <a:pt x="21600" y="9802"/>
                    <a:pt x="21600" y="21597"/>
                  </a:cubicBezTo>
                </a:path>
                <a:path w="21600" h="21597" stroke="0" extrusionOk="0">
                  <a:moveTo>
                    <a:pt x="345" y="-1"/>
                  </a:moveTo>
                  <a:cubicBezTo>
                    <a:pt x="12138" y="188"/>
                    <a:pt x="21600" y="9802"/>
                    <a:pt x="21600" y="21597"/>
                  </a:cubicBezTo>
                  <a:lnTo>
                    <a:pt x="0" y="21597"/>
                  </a:lnTo>
                  <a:close/>
                </a:path>
              </a:pathLst>
            </a:custGeom>
            <a:noFill/>
            <a:ln w="9525">
              <a:solidFill>
                <a:srgbClr val="FF66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63" name="Text Box 99"/>
          <p:cNvSpPr txBox="1">
            <a:spLocks noChangeArrowheads="1"/>
          </p:cNvSpPr>
          <p:nvPr/>
        </p:nvSpPr>
        <p:spPr bwMode="auto">
          <a:xfrm>
            <a:off x="381000" y="4427538"/>
            <a:ext cx="3810000" cy="9461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双方满意的交换方案必在</a:t>
            </a:r>
            <a:r>
              <a:rPr lang="en-US" altLang="zh-CN" sz="2800" b="1" i="1">
                <a:ea typeface="楷体_GB2312" pitchFamily="49" charset="-122"/>
              </a:rPr>
              <a:t>AB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（交换路径）上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!</a:t>
            </a:r>
          </a:p>
        </p:txBody>
      </p:sp>
      <p:sp>
        <p:nvSpPr>
          <p:cNvPr id="11365" name="Text Box 101"/>
          <p:cNvSpPr txBox="1">
            <a:spLocks noChangeArrowheads="1"/>
          </p:cNvSpPr>
          <p:nvPr/>
        </p:nvSpPr>
        <p:spPr bwMode="auto">
          <a:xfrm>
            <a:off x="304800" y="5410200"/>
            <a:ext cx="4800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因为在</a:t>
            </a:r>
            <a:r>
              <a:rPr lang="en-US" altLang="zh-CN" sz="2800" b="1" i="1"/>
              <a:t>AB</a:t>
            </a:r>
            <a:r>
              <a:rPr lang="zh-CN" altLang="en-US" sz="2800" b="1"/>
              <a:t>外的任一点</a:t>
            </a:r>
            <a:r>
              <a:rPr lang="en-US" altLang="zh-CN" sz="2800" b="1" i="1"/>
              <a:t>p</a:t>
            </a:r>
            <a:r>
              <a:rPr lang="en-US" altLang="zh-CN" sz="2800" b="1" i="1">
                <a:cs typeface="Times New Roman" pitchFamily="18" charset="0"/>
              </a:rPr>
              <a:t>'</a:t>
            </a:r>
            <a:r>
              <a:rPr lang="en-US" altLang="zh-CN" sz="2800" b="1"/>
              <a:t>,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(</a:t>
            </a:r>
            <a:r>
              <a:rPr lang="zh-CN" altLang="zh-CN" sz="2800" b="1"/>
              <a:t>双方</a:t>
            </a:r>
            <a:r>
              <a:rPr lang="en-US" altLang="zh-CN" sz="2800" b="1"/>
              <a:t>)</a:t>
            </a:r>
            <a:r>
              <a:rPr lang="zh-CN" altLang="en-US" sz="2800" b="1"/>
              <a:t>满意度低于</a:t>
            </a:r>
            <a:r>
              <a:rPr lang="en-US" altLang="zh-CN" sz="2800" b="1" i="1"/>
              <a:t>AB</a:t>
            </a:r>
            <a:r>
              <a:rPr lang="zh-CN" altLang="en-US" sz="2800" b="1"/>
              <a:t>上的点</a:t>
            </a:r>
            <a:r>
              <a:rPr lang="en-US" altLang="zh-CN" sz="2800" b="1" i="1"/>
              <a:t>p.</a:t>
            </a:r>
            <a:endParaRPr lang="en-US" altLang="zh-CN" sz="2800" b="1"/>
          </a:p>
        </p:txBody>
      </p:sp>
      <p:sp>
        <p:nvSpPr>
          <p:cNvPr id="11366" name="Text Box 102"/>
          <p:cNvSpPr txBox="1">
            <a:spLocks noChangeArrowheads="1"/>
          </p:cNvSpPr>
          <p:nvPr/>
        </p:nvSpPr>
        <p:spPr bwMode="auto">
          <a:xfrm>
            <a:off x="4495800" y="27432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两族曲线切点连线记作</a:t>
            </a:r>
            <a:r>
              <a:rPr lang="en-US" altLang="zh-CN" sz="2800" b="1" i="1">
                <a:ea typeface="楷体_GB2312" pitchFamily="49" charset="-122"/>
              </a:rPr>
              <a:t>AB</a:t>
            </a:r>
            <a:endParaRPr lang="en-US" altLang="zh-CN" sz="2800" b="1" i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238" name="Text Box 2"/>
          <p:cNvSpPr txBox="1">
            <a:spLocks noChangeArrowheads="1"/>
          </p:cNvSpPr>
          <p:nvPr/>
        </p:nvSpPr>
        <p:spPr bwMode="auto">
          <a:xfrm>
            <a:off x="381000" y="404813"/>
            <a:ext cx="2362200" cy="5794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分析与建模</a:t>
            </a:r>
          </a:p>
        </p:txBody>
      </p:sp>
    </p:spTree>
    <p:extLst>
      <p:ext uri="{BB962C8B-B14F-4D97-AF65-F5344CB8AC3E}">
        <p14:creationId xmlns:p14="http://schemas.microsoft.com/office/powerpoint/2010/main" val="305114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1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1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1000"/>
                                        <p:tgtEl>
                                          <p:spTgt spid="1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1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1000"/>
                                        <p:tgtEl>
                                          <p:spTgt spid="1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1000"/>
                                        <p:tgtEl>
                                          <p:spTgt spid="1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1" grpId="0" animBg="1" autoUpdateAnimBg="0"/>
      <p:bldP spid="11345" grpId="0" animBg="1"/>
      <p:bldP spid="11353" grpId="0" animBg="1" autoUpdateAnimBg="0"/>
      <p:bldP spid="11354" grpId="0" animBg="1" autoUpdateAnimBg="0"/>
      <p:bldP spid="11363" grpId="0" animBg="1"/>
      <p:bldP spid="11365" grpId="0" animBg="1" autoUpdateAnimBg="0"/>
      <p:bldP spid="1136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5754688" y="3994150"/>
            <a:ext cx="2438400" cy="1676400"/>
            <a:chOff x="624" y="0"/>
            <a:chExt cx="1536" cy="1056"/>
          </a:xfrm>
        </p:grpSpPr>
        <p:sp>
          <p:nvSpPr>
            <p:cNvPr id="16420" name="Arc 6"/>
            <p:cNvSpPr>
              <a:spLocks/>
            </p:cNvSpPr>
            <p:nvPr/>
          </p:nvSpPr>
          <p:spPr bwMode="auto">
            <a:xfrm flipH="1">
              <a:off x="720" y="164"/>
              <a:ext cx="1200" cy="624"/>
            </a:xfrm>
            <a:custGeom>
              <a:avLst/>
              <a:gdLst>
                <a:gd name="T0" fmla="*/ 0 w 21600"/>
                <a:gd name="T1" fmla="*/ 0 h 21600"/>
                <a:gd name="T2" fmla="*/ 67 w 21600"/>
                <a:gd name="T3" fmla="*/ 18 h 21600"/>
                <a:gd name="T4" fmla="*/ 0 w 21600"/>
                <a:gd name="T5" fmla="*/ 1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1" name="Text Box 11"/>
            <p:cNvSpPr txBox="1">
              <a:spLocks noChangeArrowheads="1"/>
            </p:cNvSpPr>
            <p:nvPr/>
          </p:nvSpPr>
          <p:spPr bwMode="auto">
            <a:xfrm>
              <a:off x="624" y="76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A</a:t>
              </a:r>
            </a:p>
          </p:txBody>
        </p:sp>
        <p:sp>
          <p:nvSpPr>
            <p:cNvPr id="16422" name="Text Box 12"/>
            <p:cNvSpPr txBox="1">
              <a:spLocks noChangeArrowheads="1"/>
            </p:cNvSpPr>
            <p:nvPr/>
          </p:nvSpPr>
          <p:spPr bwMode="auto">
            <a:xfrm>
              <a:off x="1872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B</a:t>
              </a:r>
            </a:p>
          </p:txBody>
        </p:sp>
      </p:grpSp>
      <p:sp>
        <p:nvSpPr>
          <p:cNvPr id="16388" name="Text Box 20"/>
          <p:cNvSpPr txBox="1">
            <a:spLocks noChangeArrowheads="1"/>
          </p:cNvSpPr>
          <p:nvPr/>
        </p:nvSpPr>
        <p:spPr bwMode="auto">
          <a:xfrm>
            <a:off x="2329656" y="473298"/>
            <a:ext cx="4560888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交换方案的进一步确定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609600" y="11811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交换方案 </a:t>
            </a:r>
            <a:r>
              <a:rPr lang="en-US" altLang="zh-CN" sz="2800" b="1"/>
              <a:t>~ </a:t>
            </a:r>
            <a:r>
              <a:rPr lang="zh-CN" altLang="en-US" sz="2800" b="1"/>
              <a:t>交换后甲的占有量 </a:t>
            </a:r>
            <a:r>
              <a:rPr lang="en-US" altLang="zh-CN" sz="2800" b="1"/>
              <a:t>(</a:t>
            </a:r>
            <a:r>
              <a:rPr lang="en-US" altLang="zh-CN" sz="2800" b="1" i="1"/>
              <a:t>x,y</a:t>
            </a:r>
            <a:r>
              <a:rPr lang="en-US" altLang="zh-CN" sz="2800" b="1"/>
              <a:t>)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544513" y="1628775"/>
            <a:ext cx="2514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0</a:t>
            </a:r>
            <a:r>
              <a:rPr lang="en-US" altLang="zh-CN" sz="2800" b="1">
                <a:sym typeface="Symbol" pitchFamily="18" charset="2"/>
              </a:rPr>
              <a:t></a:t>
            </a:r>
            <a:r>
              <a:rPr lang="en-US" altLang="zh-CN" sz="2800" b="1" i="1">
                <a:sym typeface="Symbol" pitchFamily="18" charset="2"/>
              </a:rPr>
              <a:t>x</a:t>
            </a:r>
            <a:r>
              <a:rPr lang="en-US" altLang="zh-CN" sz="2800" b="1">
                <a:sym typeface="Symbol" pitchFamily="18" charset="2"/>
              </a:rPr>
              <a:t></a:t>
            </a:r>
            <a:r>
              <a:rPr lang="en-US" altLang="zh-CN" sz="2800" b="1" i="1">
                <a:sym typeface="Symbol" pitchFamily="18" charset="2"/>
              </a:rPr>
              <a:t>x</a:t>
            </a:r>
            <a:r>
              <a:rPr lang="en-US" altLang="zh-CN" sz="2800" b="1" baseline="-25000">
                <a:sym typeface="Symbol" pitchFamily="18" charset="2"/>
              </a:rPr>
              <a:t>0</a:t>
            </a:r>
            <a:r>
              <a:rPr lang="en-US" altLang="zh-CN" sz="2800" b="1">
                <a:sym typeface="Symbol" pitchFamily="18" charset="2"/>
              </a:rPr>
              <a:t>, </a:t>
            </a:r>
            <a:r>
              <a:rPr lang="en-US" altLang="zh-CN" sz="2800" b="1"/>
              <a:t>0</a:t>
            </a:r>
            <a:r>
              <a:rPr lang="en-US" altLang="zh-CN" sz="2800" b="1">
                <a:sym typeface="Symbol" pitchFamily="18" charset="2"/>
              </a:rPr>
              <a:t></a:t>
            </a:r>
            <a:r>
              <a:rPr lang="en-US" altLang="zh-CN" sz="2800" b="1" i="1">
                <a:sym typeface="Symbol" pitchFamily="18" charset="2"/>
              </a:rPr>
              <a:t>y</a:t>
            </a:r>
            <a:r>
              <a:rPr lang="en-US" altLang="zh-CN" sz="2800" b="1">
                <a:sym typeface="Symbol" pitchFamily="18" charset="2"/>
              </a:rPr>
              <a:t></a:t>
            </a:r>
            <a:r>
              <a:rPr lang="en-US" altLang="zh-CN" sz="2800" b="1" i="1">
                <a:sym typeface="Symbol" pitchFamily="18" charset="2"/>
              </a:rPr>
              <a:t>y</a:t>
            </a:r>
            <a:r>
              <a:rPr lang="en-US" altLang="zh-CN" sz="2800" b="1" baseline="-25000">
                <a:sym typeface="Symbol" pitchFamily="18" charset="2"/>
              </a:rPr>
              <a:t>0</a:t>
            </a:r>
            <a:r>
              <a:rPr lang="zh-CN" altLang="zh-CN" sz="2800" b="1">
                <a:sym typeface="Symbol" pitchFamily="18" charset="2"/>
              </a:rPr>
              <a:t>矩形内任一点</a:t>
            </a:r>
            <a:endParaRPr lang="zh-CN" altLang="en-US" sz="2800" b="1" baseline="-25000">
              <a:sym typeface="Symbol" pitchFamily="18" charset="2"/>
            </a:endParaRP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4114800" y="1698625"/>
            <a:ext cx="1295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交换路径</a:t>
            </a:r>
            <a:r>
              <a:rPr lang="en-US" altLang="zh-CN" sz="2800" b="1" i="1"/>
              <a:t>AB</a:t>
            </a: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692275" y="1916113"/>
            <a:ext cx="3505200" cy="1447800"/>
            <a:chOff x="1056" y="1200"/>
            <a:chExt cx="2208" cy="912"/>
          </a:xfrm>
        </p:grpSpPr>
        <p:sp>
          <p:nvSpPr>
            <p:cNvPr id="16418" name="Text Box 24"/>
            <p:cNvSpPr txBox="1">
              <a:spLocks noChangeArrowheads="1"/>
            </p:cNvSpPr>
            <p:nvPr/>
          </p:nvSpPr>
          <p:spPr bwMode="auto">
            <a:xfrm>
              <a:off x="1056" y="1785"/>
              <a:ext cx="2208" cy="32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双方的无差别曲线族</a:t>
              </a:r>
            </a:p>
          </p:txBody>
        </p:sp>
        <p:sp>
          <p:nvSpPr>
            <p:cNvPr id="16419" name="AutoShape 25"/>
            <p:cNvSpPr>
              <a:spLocks noChangeArrowheads="1"/>
            </p:cNvSpPr>
            <p:nvPr/>
          </p:nvSpPr>
          <p:spPr bwMode="auto">
            <a:xfrm>
              <a:off x="1968" y="1200"/>
              <a:ext cx="384" cy="288"/>
            </a:xfrm>
            <a:prstGeom prst="notchedRightArrow">
              <a:avLst>
                <a:gd name="adj1" fmla="val 50000"/>
                <a:gd name="adj2" fmla="val 33333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81000" y="3357563"/>
            <a:ext cx="44958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i="1"/>
              <a:t>X,Y</a:t>
            </a:r>
            <a:r>
              <a:rPr lang="zh-CN" altLang="en-US" sz="2800" b="1"/>
              <a:t>用货币衡量其价值，设交换前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,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zh-CN" altLang="en-US" sz="2800" b="1"/>
              <a:t>价值相同，则等价交换原则下交换路径为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5559425" y="3727450"/>
            <a:ext cx="3352800" cy="1920875"/>
            <a:chOff x="3600" y="2400"/>
            <a:chExt cx="2112" cy="1210"/>
          </a:xfrm>
        </p:grpSpPr>
        <p:sp>
          <p:nvSpPr>
            <p:cNvPr id="16415" name="Line 5"/>
            <p:cNvSpPr>
              <a:spLocks noChangeShapeType="1"/>
            </p:cNvSpPr>
            <p:nvPr/>
          </p:nvSpPr>
          <p:spPr bwMode="auto">
            <a:xfrm>
              <a:off x="3600" y="2592"/>
              <a:ext cx="1584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6" name="Text Box 14"/>
            <p:cNvSpPr txBox="1">
              <a:spLocks noChangeArrowheads="1"/>
            </p:cNvSpPr>
            <p:nvPr/>
          </p:nvSpPr>
          <p:spPr bwMode="auto">
            <a:xfrm>
              <a:off x="5184" y="336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C</a:t>
              </a:r>
            </a:p>
          </p:txBody>
        </p:sp>
        <p:sp>
          <p:nvSpPr>
            <p:cNvPr id="16417" name="Text Box 16"/>
            <p:cNvSpPr txBox="1">
              <a:spLocks noChangeArrowheads="1"/>
            </p:cNvSpPr>
            <p:nvPr/>
          </p:nvSpPr>
          <p:spPr bwMode="auto">
            <a:xfrm>
              <a:off x="3600" y="2400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D</a:t>
              </a:r>
            </a:p>
          </p:txBody>
        </p:sp>
      </p:grp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457200" y="5084763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,0), (0,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) </a:t>
            </a:r>
            <a:r>
              <a:rPr lang="zh-CN" altLang="zh-CN" sz="2800" b="1"/>
              <a:t>两点的连线</a:t>
            </a:r>
            <a:r>
              <a:rPr lang="en-US" altLang="zh-CN" sz="2800" b="1" i="1"/>
              <a:t>CD</a:t>
            </a:r>
            <a:r>
              <a:rPr lang="en-US" altLang="zh-CN" sz="2800" b="1"/>
              <a:t>.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6877050" y="1546225"/>
            <a:ext cx="1676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AB</a:t>
            </a:r>
            <a:r>
              <a:rPr lang="zh-CN" altLang="zh-CN" sz="2800" b="1"/>
              <a:t>与</a:t>
            </a:r>
            <a:r>
              <a:rPr lang="en-US" altLang="zh-CN" sz="2800" b="1" i="1"/>
              <a:t>CD</a:t>
            </a:r>
            <a:r>
              <a:rPr lang="zh-CN" altLang="en-US" sz="2800" b="1"/>
              <a:t>的交点</a:t>
            </a:r>
            <a:r>
              <a:rPr lang="en-US" altLang="zh-CN" sz="2800" b="1" i="1"/>
              <a:t>p</a:t>
            </a:r>
            <a:endParaRPr lang="en-US" altLang="zh-CN" sz="2800" b="1"/>
          </a:p>
        </p:txBody>
      </p:sp>
      <p:sp>
        <p:nvSpPr>
          <p:cNvPr id="12327" name="Text Box 39"/>
          <p:cNvSpPr txBox="1">
            <a:spLocks noChangeArrowheads="1"/>
          </p:cNvSpPr>
          <p:nvPr/>
        </p:nvSpPr>
        <p:spPr bwMode="auto">
          <a:xfrm>
            <a:off x="381000" y="5805488"/>
            <a:ext cx="845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设</a:t>
            </a:r>
            <a:r>
              <a:rPr lang="en-US" altLang="zh-CN" sz="2800" b="1" i="1"/>
              <a:t>X</a:t>
            </a:r>
            <a:r>
              <a:rPr lang="zh-CN" altLang="zh-CN" sz="2800" b="1"/>
              <a:t>单价</a:t>
            </a:r>
            <a:r>
              <a:rPr lang="en-US" altLang="zh-CN" sz="2800" b="1" i="1"/>
              <a:t>a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zh-CN" altLang="zh-CN" sz="2800" b="1"/>
              <a:t>单价</a:t>
            </a:r>
            <a:r>
              <a:rPr lang="en-US" altLang="zh-CN" sz="2800" b="1" i="1"/>
              <a:t>b</a:t>
            </a:r>
            <a:r>
              <a:rPr lang="en-US" altLang="zh-CN" sz="2800" b="1"/>
              <a:t>, </a:t>
            </a:r>
            <a:r>
              <a:rPr lang="zh-CN" altLang="zh-CN" sz="2800" b="1"/>
              <a:t>则等价交换下</a:t>
            </a:r>
            <a:r>
              <a:rPr lang="en-US" altLang="zh-CN" sz="2800" b="1" i="1"/>
              <a:t>ax</a:t>
            </a:r>
            <a:r>
              <a:rPr lang="en-US" altLang="zh-CN" sz="2800" b="1"/>
              <a:t>+</a:t>
            </a:r>
            <a:r>
              <a:rPr lang="en-US" altLang="zh-CN" sz="2800" b="1" i="1"/>
              <a:t>by</a:t>
            </a:r>
            <a:r>
              <a:rPr lang="en-US" altLang="zh-CN" sz="2800" b="1"/>
              <a:t>=</a:t>
            </a:r>
            <a:r>
              <a:rPr lang="en-US" altLang="zh-CN" sz="2800" b="1" i="1"/>
              <a:t>s </a:t>
            </a:r>
            <a:r>
              <a:rPr lang="en-US" altLang="zh-CN" sz="2800" b="1"/>
              <a:t>(</a:t>
            </a:r>
            <a:r>
              <a:rPr lang="en-US" altLang="zh-CN" sz="2800" b="1" i="1"/>
              <a:t>s=ax</a:t>
            </a:r>
            <a:r>
              <a:rPr lang="en-US" altLang="zh-CN" sz="2800" b="1" baseline="-25000"/>
              <a:t>0</a:t>
            </a:r>
            <a:r>
              <a:rPr lang="en-US" altLang="zh-CN" sz="2800" b="1" i="1"/>
              <a:t>=by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)</a:t>
            </a:r>
          </a:p>
        </p:txBody>
      </p:sp>
      <p:grpSp>
        <p:nvGrpSpPr>
          <p:cNvPr id="16428" name="Group 44"/>
          <p:cNvGrpSpPr>
            <a:grpSpLocks/>
          </p:cNvGrpSpPr>
          <p:nvPr/>
        </p:nvGrpSpPr>
        <p:grpSpPr bwMode="auto">
          <a:xfrm>
            <a:off x="5648325" y="1833563"/>
            <a:ext cx="1371600" cy="1739900"/>
            <a:chOff x="3558" y="73"/>
            <a:chExt cx="864" cy="1096"/>
          </a:xfrm>
        </p:grpSpPr>
        <p:sp>
          <p:nvSpPr>
            <p:cNvPr id="12315" name="Text Box 27"/>
            <p:cNvSpPr txBox="1">
              <a:spLocks noChangeArrowheads="1"/>
            </p:cNvSpPr>
            <p:nvPr/>
          </p:nvSpPr>
          <p:spPr bwMode="auto">
            <a:xfrm>
              <a:off x="3558" y="573"/>
              <a:ext cx="864" cy="5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等价交换原则</a:t>
              </a:r>
            </a:p>
          </p:txBody>
        </p:sp>
        <p:sp>
          <p:nvSpPr>
            <p:cNvPr id="12318" name="AutoShape 30"/>
            <p:cNvSpPr>
              <a:spLocks noChangeArrowheads="1"/>
            </p:cNvSpPr>
            <p:nvPr/>
          </p:nvSpPr>
          <p:spPr bwMode="auto">
            <a:xfrm>
              <a:off x="3696" y="73"/>
              <a:ext cx="384" cy="288"/>
            </a:xfrm>
            <a:prstGeom prst="notchedRightArrow">
              <a:avLst>
                <a:gd name="adj1" fmla="val 50000"/>
                <a:gd name="adj2" fmla="val 33333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426" name="Group 42"/>
          <p:cNvGrpSpPr>
            <a:grpSpLocks/>
          </p:cNvGrpSpPr>
          <p:nvPr/>
        </p:nvGrpSpPr>
        <p:grpSpPr bwMode="auto">
          <a:xfrm>
            <a:off x="5210175" y="3286125"/>
            <a:ext cx="3886200" cy="2663825"/>
            <a:chOff x="3282" y="-17"/>
            <a:chExt cx="2448" cy="1678"/>
          </a:xfrm>
        </p:grpSpPr>
        <p:sp>
          <p:nvSpPr>
            <p:cNvPr id="16409" name="Text Box 10"/>
            <p:cNvSpPr txBox="1">
              <a:spLocks noChangeArrowheads="1"/>
            </p:cNvSpPr>
            <p:nvPr/>
          </p:nvSpPr>
          <p:spPr bwMode="auto">
            <a:xfrm>
              <a:off x="5058" y="1373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  <a:r>
                <a:rPr lang="en-US" altLang="zh-CN" b="1" baseline="-25000"/>
                <a:t>0</a:t>
              </a:r>
              <a:endParaRPr lang="en-US" altLang="zh-CN" b="1"/>
            </a:p>
          </p:txBody>
        </p:sp>
        <p:grpSp>
          <p:nvGrpSpPr>
            <p:cNvPr id="16425" name="Group 41"/>
            <p:cNvGrpSpPr>
              <a:grpSpLocks/>
            </p:cNvGrpSpPr>
            <p:nvPr/>
          </p:nvGrpSpPr>
          <p:grpSpPr bwMode="auto">
            <a:xfrm>
              <a:off x="3282" y="-17"/>
              <a:ext cx="2320" cy="1642"/>
              <a:chOff x="3282" y="-17"/>
              <a:chExt cx="2320" cy="1642"/>
            </a:xfrm>
          </p:grpSpPr>
          <p:sp>
            <p:nvSpPr>
              <p:cNvPr id="16404" name="Line 3"/>
              <p:cNvSpPr>
                <a:spLocks noChangeShapeType="1"/>
              </p:cNvSpPr>
              <p:nvPr/>
            </p:nvSpPr>
            <p:spPr bwMode="auto">
              <a:xfrm>
                <a:off x="3522" y="1414"/>
                <a:ext cx="19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5" name="Line 4"/>
              <p:cNvSpPr>
                <a:spLocks noChangeShapeType="1"/>
              </p:cNvSpPr>
              <p:nvPr/>
            </p:nvSpPr>
            <p:spPr bwMode="auto">
              <a:xfrm flipV="1">
                <a:off x="3522" y="118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6" name="Text Box 7"/>
              <p:cNvSpPr txBox="1">
                <a:spLocks noChangeArrowheads="1"/>
              </p:cNvSpPr>
              <p:nvPr/>
            </p:nvSpPr>
            <p:spPr bwMode="auto">
              <a:xfrm>
                <a:off x="3330" y="22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y</a:t>
                </a:r>
                <a:endParaRPr lang="en-US" altLang="zh-CN" sz="2000" b="1"/>
              </a:p>
            </p:txBody>
          </p:sp>
          <p:sp>
            <p:nvSpPr>
              <p:cNvPr id="16407" name="Text Box 8"/>
              <p:cNvSpPr txBox="1">
                <a:spLocks noChangeArrowheads="1"/>
              </p:cNvSpPr>
              <p:nvPr/>
            </p:nvSpPr>
            <p:spPr bwMode="auto">
              <a:xfrm>
                <a:off x="3282" y="310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y</a:t>
                </a:r>
                <a:r>
                  <a:rPr lang="en-US" altLang="zh-CN" sz="2000" b="1" baseline="-25000"/>
                  <a:t>0</a:t>
                </a:r>
                <a:endParaRPr lang="en-US" altLang="zh-CN" sz="2000" b="1"/>
              </a:p>
            </p:txBody>
          </p:sp>
          <p:sp>
            <p:nvSpPr>
              <p:cNvPr id="16408" name="Text Box 9"/>
              <p:cNvSpPr txBox="1">
                <a:spLocks noChangeArrowheads="1"/>
              </p:cNvSpPr>
              <p:nvPr/>
            </p:nvSpPr>
            <p:spPr bwMode="auto">
              <a:xfrm>
                <a:off x="3378" y="1366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O</a:t>
                </a:r>
              </a:p>
            </p:txBody>
          </p:sp>
          <p:sp>
            <p:nvSpPr>
              <p:cNvPr id="16410" name="Text Box 17"/>
              <p:cNvSpPr txBox="1">
                <a:spLocks noChangeArrowheads="1"/>
              </p:cNvSpPr>
              <p:nvPr/>
            </p:nvSpPr>
            <p:spPr bwMode="auto">
              <a:xfrm>
                <a:off x="3426" y="-17"/>
                <a:ext cx="480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6000" b="1"/>
                  <a:t>.</a:t>
                </a:r>
              </a:p>
            </p:txBody>
          </p:sp>
          <p:sp>
            <p:nvSpPr>
              <p:cNvPr id="16411" name="Text Box 18"/>
              <p:cNvSpPr txBox="1">
                <a:spLocks noChangeArrowheads="1"/>
              </p:cNvSpPr>
              <p:nvPr/>
            </p:nvSpPr>
            <p:spPr bwMode="auto">
              <a:xfrm>
                <a:off x="5010" y="976"/>
                <a:ext cx="287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6000" b="1"/>
                  <a:t>.</a:t>
                </a:r>
              </a:p>
            </p:txBody>
          </p:sp>
          <p:sp>
            <p:nvSpPr>
              <p:cNvPr id="16412" name="Text Box 42"/>
              <p:cNvSpPr txBox="1">
                <a:spLocks noChangeArrowheads="1"/>
              </p:cNvSpPr>
              <p:nvPr/>
            </p:nvSpPr>
            <p:spPr bwMode="auto">
              <a:xfrm>
                <a:off x="5346" y="1375"/>
                <a:ext cx="2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/>
                  <a:t>x</a:t>
                </a:r>
                <a:endParaRPr lang="en-US" altLang="zh-CN" sz="2000" b="1"/>
              </a:p>
            </p:txBody>
          </p:sp>
          <p:sp>
            <p:nvSpPr>
              <p:cNvPr id="16413" name="Line 45"/>
              <p:cNvSpPr>
                <a:spLocks noChangeShapeType="1"/>
              </p:cNvSpPr>
              <p:nvPr/>
            </p:nvSpPr>
            <p:spPr bwMode="auto">
              <a:xfrm>
                <a:off x="3522" y="45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4" name="Line 46"/>
              <p:cNvSpPr>
                <a:spLocks noChangeShapeType="1"/>
              </p:cNvSpPr>
              <p:nvPr/>
            </p:nvSpPr>
            <p:spPr bwMode="auto">
              <a:xfrm flipV="1">
                <a:off x="5106" y="454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156325" y="3384550"/>
            <a:ext cx="601663" cy="1571625"/>
            <a:chOff x="3878" y="2223"/>
            <a:chExt cx="379" cy="990"/>
          </a:xfrm>
        </p:grpSpPr>
        <p:sp>
          <p:nvSpPr>
            <p:cNvPr id="16402" name="Text Box 13"/>
            <p:cNvSpPr txBox="1">
              <a:spLocks noChangeArrowheads="1"/>
            </p:cNvSpPr>
            <p:nvPr/>
          </p:nvSpPr>
          <p:spPr bwMode="auto">
            <a:xfrm>
              <a:off x="3969" y="288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p</a:t>
              </a:r>
              <a:endParaRPr lang="en-US" altLang="zh-CN" sz="2800" b="1"/>
            </a:p>
          </p:txBody>
        </p:sp>
        <p:sp>
          <p:nvSpPr>
            <p:cNvPr id="16403" name="Text Box 3"/>
            <p:cNvSpPr txBox="1">
              <a:spLocks noChangeArrowheads="1"/>
            </p:cNvSpPr>
            <p:nvPr/>
          </p:nvSpPr>
          <p:spPr bwMode="auto">
            <a:xfrm>
              <a:off x="3878" y="2223"/>
              <a:ext cx="272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9600"/>
                <a:t>.</a:t>
              </a:r>
            </a:p>
          </p:txBody>
        </p:sp>
      </p:grpSp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755650" y="476250"/>
          <a:ext cx="6302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Clip" r:id="rId3" imgW="3885840" imgH="3944520" progId="MS_ClipArt_Gallery.2">
                  <p:embed/>
                </p:oleObj>
              </mc:Choice>
              <mc:Fallback>
                <p:oleObj name="Clip" r:id="rId3" imgW="3885840" imgH="39445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76250"/>
                        <a:ext cx="630238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/>
              <p14:cNvContentPartPr/>
              <p14:nvPr/>
            </p14:nvContentPartPr>
            <p14:xfrm>
              <a:off x="973440" y="6244920"/>
              <a:ext cx="4940640" cy="58068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7680" y="6239520"/>
                <a:ext cx="4951080" cy="58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559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10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9" grpId="0" autoUpdateAnimBg="0"/>
      <p:bldP spid="12310" grpId="0"/>
      <p:bldP spid="12311" grpId="0" autoUpdateAnimBg="0"/>
      <p:bldP spid="12317" grpId="0" autoUpdateAnimBg="0"/>
      <p:bldP spid="12319" grpId="0" autoUpdateAnimBg="0"/>
      <p:bldP spid="12320" grpId="0" autoUpdateAnimBg="0"/>
      <p:bldP spid="12327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592</Words>
  <Application>Microsoft Office PowerPoint</Application>
  <PresentationFormat>全屏显示(4:3)</PresentationFormat>
  <Paragraphs>115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Office 主题​​</vt:lpstr>
      <vt:lpstr>Clip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5</cp:revision>
  <dcterms:created xsi:type="dcterms:W3CDTF">2020-03-13T14:28:48Z</dcterms:created>
  <dcterms:modified xsi:type="dcterms:W3CDTF">2020-03-19T02:48:02Z</dcterms:modified>
</cp:coreProperties>
</file>