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16T08:55:51.1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19305 16165 175,'0'0'85,"0"0"-53,0 0-8,0 0 5,0 0 0,0 0-17,-11-15-12,8 15-33,-3 0-43,-4 0-44,0 0-4</inkml:trace>
  <inkml:trace contextRef="#ctx0" brushRef="#br0" timeOffset="567.0322">19305 16165 32,'-107'-29'72,"103"29"10,1-2-14,0 1-17,-1-1-5,2 2 6,1 0 0,1 0-5,0 0-11,0 0-11,0 0 1,0 0-3,0 0-9,0 0-8,0 0-6,0 0-13,7 0 5,6 0 8,7 0 22,2 0-10,5 0-4,4-2 15,3 1-13,5-1 1,2 0-1,2-1 1,3-2 8,5-4-13,3-3 1,4-2-6,6-5 5,1 0-5,-3-1-1,-7 3 1,-1 3 1,-8 3 0,-7 3-2,-7 5 0,-3 3 0,-4 0 0,-1 0 1,-3 0-1,3 0 0,1 0 0,2 0 0,1-1 0,0-7 0,2 2 0,-3 1-1,-4 0-1,-1 4 1,-4-1-5,-3 2 5,1 0 0,-2 0 0,0-1 0,0 1-1,1-1 2,-3-2-11,0 0-12,-2 0-10,-2 2-25,-5-1-11,0 2-49,-3 0-91</inkml:trace>
  <inkml:trace contextRef="#ctx0" brushRef="#br0" timeOffset="980.0558">20507 15725 563,'0'0'70,"0"0"-70,0 0 0,0 0 6,0 0 0,101 27-5,-70-16 6,-1 3-6,-1 0 0,-6 0-1,-3 1-1,-7-2-5,-4 2-3,-5 0-1,-4 2 9,0 4 1,-16 3 1,-6 5 0,-6 3 6,2-2-6,-5 0 15,-3 0-3,4-2 0,4-6-3,3-5-3,6-5-7,7-2-1,5-1-63,5-4-131,0-2-197</inkml:trace>
  <inkml:trace contextRef="#ctx0" brushRef="#br0" timeOffset="2052.1173">20927 15519 447,'0'0'93,"0"0"-59,0 0-34,0 0-8,0 0 8,0 0 0,0 0 14,0 72-5,3-48 2,-1-2-3,-2-5-8,0-3 2,4-6 0,-2-3-1,-1-2 0,-1-3 0,2 2 0,-1-2 9,2 0 2,4 0 1,6 0 29,6-2 15,6-6-16,5-5-1,3 0-18,3-3-13,-4 2-9,0 1 1,-4 1 2,-4 4-2,-6 0-1,-6 3 0,-3 1-9,-3 3-4,-3-1-11,-3 2-8,0 0-6,0 0-2,0 0-15,0 0-17,-6-2-43,-6-1-106,0 0-27</inkml:trace>
  <inkml:trace contextRef="#ctx0" brushRef="#br0" timeOffset="2345.1341">21120 15475 42,'0'0'124,"0"0"-66,0 0-39,0 0 40,0 0 16,0 0 1,-5 109 11,5-63 4,0 8-31,0 3-18,0 6-7,0-5-22,0-3-12,0-6 0,3-12 0,2-8-1,-2-7-6,1-8-20,-4-4-18,0-6-16,0-2-9,0-2 39,-3 0 13,-9 0-67,-6-9-29,-9-15-18,0 0-13</inkml:trace>
  <inkml:trace contextRef="#ctx0" brushRef="#br0" timeOffset="2482.1419">20981 15966 139,'0'0'124,"0"0"1,0 0-17,0 0-22,0 0-36,0 0-34,-19-17-16,22 10-23,14-4 4,7-7-3,10-8-2,26-20-57,-9 4-56,-5 4-71</inkml:trace>
  <inkml:trace contextRef="#ctx0" brushRef="#br0" timeOffset="3058.1747">21476 15371 409,'0'0'80,"0"0"-64,0 0-6,0 0 14,0 0 9,-52 74-18,34-42-15,-4 0 1,2-1-1,4-2 0,-2-5-7,4-6 0,3-6 0,3-3 7,4-7 1,2 1 15,2-3 6,0 0 11,0 0-3,3-9-30,11-3-1,6-3 0,6 0-6,4-2 7,4 0 0,2 1-2,7 2 2,0 0 0,2 3-1,-5 1 0,-2 6 0,-7 4 1,-4 0 2,-7 0-1,-3 11 9,-4 6 10,-5 5 11,-2 7 21,-6 4-8,0 5-9,0 2-9,0-1-16,0-5-8,0-3-1,-3-3 0,-3-3 1,-5-3 4,1 0 1,-2-2-5,-4-3-2,1-3-10,-5-2-19,1-4-4,-1-2-29,-2-5-19,0-1 13,-11-8-52,6-9-31,5-2-66</inkml:trace>
  <inkml:trace contextRef="#ctx0" brushRef="#br0" timeOffset="3249.1856">21426 15662 198,'0'0'131,"0"0"-13,0 0-35,0 0-29,0 0-27,0 0-27,0 0-1,-22 40 1,12-10 0,0 3 1,0-3-1,2-2-16,2-7-33,6-7-49,0-7-58,0-6-37</inkml:trace>
  <inkml:trace contextRef="#ctx0" brushRef="#br0" timeOffset="3447.1971">21514 15654 192,'0'0'235,"0"0"-207,0 0-28,0 0 47,0 0 20,0 0-20,20 75-9,-20-49-18,0 3-7,-4 3-4,-14 2 1,-4 2-10,-3 3-5,-10 8-48,8-9-54,3-8-129</inkml:trace>
  <inkml:trace contextRef="#ctx0" brushRef="#br0" timeOffset="4672.2672">22001 15519 692,'0'0'106,"0"0"-18,0 0 1,0 0 4,0 0-35,0 0-58,0 0-13,-1-11-3,18 11 15,6 0 0,-2 1 1,1 1 0,-1 0-7,-3 0-22,-3-1-37,-3 1-27,-5-1-34,-4 3-61,-3 3 1,0 8 89,-18 5 31,-7 6-3,-3 3 15,-4 0 38,4-2 17,3-5 34,5-2 31,3-6 27,7-5 4,3-1 6,3-5-25,2-1-24,2-1-14,0-1-12,0 0-25,0 0-2,10 0 0,5 0 19,6 0 4,4 0 11,4-10-15,-4-1-9,2-2-10,-6 1-5,-5 4-29,-5 0-46,-8 2-3,-3 2 38,0-1-39,-5-3 8,-5 3 34,-5-2 20,3 1 17,2 2 5,2 1 54,4 1 35,-1 2-15,2 0-34,-5 6-27,3 10 5,-3 6 18,1 6 4,1 5 13,2-1-18,2-1 0,2-6-12,0-6-13,0-4-1,6-5-8,1-3 0,2-3 1,1-4-2,6 0 2,0-4-2,7-9-10,0-9-13,3-2-16,-3-4-16,-3-2-20,-1-2-25,-4 2-20,-1-2 11,-8 1 24,1 1 4,-4 3 38,-1 6 43,-2 7 51,0 6 42,0 3 24,0 5-14,0 0-56,0 0-47,0 3 9,5 8-8,-1 6 31,3 2-7,-1 2-11,2 0-5,0-1-9,0-3 1,-1-3-1,-2-6-32,2-1-29,-3-7-32,0 0 2,0-3 47,1-11-72,-1-5-10,1-3 85</inkml:trace>
  <inkml:trace contextRef="#ctx0" brushRef="#br0" timeOffset="5455.312">22388 15545 50,'0'0'109,"0"0"8,0 0-6,0 0-20,0 0-39,0 0-1,83-41-18,-60 41 3,1 5-10,2 5-13,-1 1-12,-1 2 8,-4 3-9,-1-1 0,-7 2 0,-3 0 0,-8 1 1,-1-1-1,0-1 9,-13-1 1,-4-1-3,-2-1 1,-3-5-7,2-2-1,-2-5-1,1-1-11,3 0 3,0-4-9,2-10-14,6 0-20,4-1 27,4 0 7,2 1 12,0 2 5,0 4-6,0 0 7,6 4 6,3 3-6,-2 1 1,4 0 25,0 9 11,0 9-22,-2 6-5,-1 2-3,-3 5-6,-3 2 8,-2-1-9,0-2 2,0-2 6,-9-4-7,-1-5 12,-2-3-1,-6-5-11,-1-3 15,-1-5-14,-3-3 6,2 0-2,1-11-4,1-1-1,6-4-1,3-1 0,6-1-7,2 1-11,2 2 8,0 2-1,8 3 2,8 2 8,-2 3-11,2 3 6,-2 2 6,2 0 0,-4 8 12,-1 8-11,-3 5 1,-5 4 6,-3 5-2,0 3 1,0-3 2,-6 1-7,0-8 4,-1-6-5,4-6 14,1-5 5,1-3 7,1-3 18,0 0 4,0 2-11,0-2-14,0 1-14,0 3-10,1 0-1,12 2 1,4 4 1,5-2 8,5-2-6,6-6 4,6 0-7,5-6-10,21-26-58,-10 5-112,-12-2-146</inkml:trace>
  <inkml:trace contextRef="#ctx0" brushRef="#br0" timeOffset="5746.3286">22916 15415 727,'0'0'127,"0"0"-4,0 0-71,0 0 24,0 0-45,0 0-31,0 0-29,3 0 0,10 9 9,2 1-37,3 1-60,1-1-27,-3-2-15,7-7-17,-6-1-13,-1 0-27</inkml:trace>
  <inkml:trace contextRef="#ctx0" brushRef="#br0" timeOffset="5911.3379">23079 15392 84,'0'0'216,"0"0"-5,0 0-29,0 0-5,0 0-37,0 0-64,0 0-54,-1-12-22,1 12-16,0 11-1,0 3 17,7 1-47,6 1-54,9-4-75,-3-2-69,-1-7-58</inkml:trace>
  <inkml:trace contextRef="#ctx0" brushRef="#br0" timeOffset="6100.3487">23309 15330 188,'0'0'233,"0"0"-28,0 0-91,0 0-57,0 0-44,0 0-13,0 0-1,-15 39 1,-1-14 0,-1 3 0,-5 0-45,-2 2-27,-15 8-64,7-6-83,-1-3-94</inkml:trace>
  <inkml:trace contextRef="#ctx0" brushRef="#br0" timeOffset="6301.3604">22939 15609 64,'0'0'386,"0"0"-220,0 0-71,0 0-30,0 0-37,0 0-28,0 0 2,-39 71 4,23-33-4,1 2-2,-1 4 0,3-5-54,6 0-81,4-8-107,1-15-141</inkml:trace>
  <inkml:trace contextRef="#ctx0" brushRef="#br0" timeOffset="6557.375">22951 15715 590,'0'0'114,"0"0"-97,0 0 34,94-17 38,-52 10-34,1-1-35,0 1-18,-5 1-1,-4 4-1,-8 2-27,-6 0-35,-10 2 15,-6 12-2,-4 4 0,-5 9 22,-14 2-24,-18 13-54,4-6-60,5-7-93</inkml:trace>
  <inkml:trace contextRef="#ctx0" brushRef="#br0" timeOffset="7119.407">23029 15833 367,'0'0'114,"0"0"36,0 0-28,0 0-48,0 0-46,0 0-28,0 0-1,46-26 0,-26 24-7,-4 2 7,-1 0 0,-2 2-7,-7 7 6,-1 2-6,-4 3 0,-1 2 8,0-1 0,-1 1 0,-5 0 6,0-1-6,1-4 1,-1 1-1,5 1-2,-1 1 1,2 3 1,0 0 0,0 3 1,9 0 1,3 1-1,3-1-1,1-3 2,0-3-1,-2-3-1,-2-3-9,-3-1-8,-5-3-15,0 1-7,-4-1 7,0 4 15,-5 0 17,-11 4 0,-2 1 2,-5 1 0,0-3 4,-3-1 4,2 0 9,3-7 17,2-2 26,4-1-7,5 0 0,4 0-9,6-7-4,0-5-27,9-5-15,15-6-7,4-5 6,3-3 0,2-1-1,-1 0 1,-3 6 0,1 0-12,13 2-81,-9 4-150,-4 6-424</inkml:trace>
  <inkml:trace contextRef="#ctx0" brushRef="#br0" timeOffset="8450.4832">23864 15257 624,'0'0'136,"0"0"-42,0 0-58,0 0 20,0 0-18,0 0-38,0 0 0,0 38 0,0-18 1,0 1-1,0-3-6,0-1-20,0-2-48,0-4-47,0-1-42,0-2-42,-4-6-90</inkml:trace>
  <inkml:trace contextRef="#ctx0" brushRef="#br0" timeOffset="8643.4943">23680 15392 400,'0'0'114,"0"0"-65,0 0-23,0 0 7,0 0-33,0 0 2,0 0-1,30 46 7,-13-31-8,2-1-5,12 0-41,-4-3-63,-2-5-104</inkml:trace>
  <inkml:trace contextRef="#ctx0" brushRef="#br0" timeOffset="8854.5064">24115 15351 10,'0'0'517,"0"0"-466,0 0-38,0 0 60,0 0 44,0 0-52,0 0-37,-51 74-18,32-55-10,-2 2-14,-9-2-41,-2 1-64,-21 5-43,8-4-79,2-6-37</inkml:trace>
  <inkml:trace contextRef="#ctx0" brushRef="#br0" timeOffset="9043.5172">23653 15593 211,'0'0'122,"0"0"-57,0 0 29,0 0 7,0 0-24,-44 98-25,32-58-21,0 2-18,3 1-12,3 3-1,3-5-51,3-6-79,0-10-90,3-13-105</inkml:trace>
  <inkml:trace contextRef="#ctx0" brushRef="#br0" timeOffset="9358.5352">23702 15630 347,'0'0'108,"0"0"-52,0 0 14,91-29 25,-53 22-30,4 3-33,1 1-21,3 2-9,-1 1-2,0 0 0,-8 0-19,-5 0-9,-8 0 4,-6 7-2,-7 1 11,-6 3 8,-5 5 7,0 2 7,-18 6 8,-3 4 2,-4-1-8,-1 0-9,1-4-6,-6 1-41,7-10-97,4-3-111</inkml:trace>
  <inkml:trace contextRef="#ctx0" brushRef="#br0" timeOffset="10424.596">23870 15663 541,'0'0'66,"0"0"-63,0 0 13,0 0-6,0 0 6,0 0-2,0 0-2,-24 85-12,18-65 0,0-5-1,1-4-22,-1-3-7,4-5 6,0-3 24,1 0 8,1 0-8,0 0 2,0-5-2,0-4 13,1 2 7,9-2-19,3 2 0,0 0-1,6 1 1,1 0 9,2 1-9,1-1 2,-1 4-3,-2 1 1,-7 1-1,-1 0-39,-7 0-39,-3 0 12,-2 6 40,-2 5 26,-11 3 1,-4 2 12,-3 2 7,-2 2 9,-1 0 2,-1-1-2,0-1-1,2-1 8,3 0 16,4-8-16,2 2 1,4-4-16,2-1-3,1 0-10,0-1-8,-2 2 1,-4 3-1,-4 4 2,-4 2-2,-5 4 0,-2-1 0,0 2 0,-1-1 0,1-1 1,2-5 6,5-1 15,5-5 4,6-4 6,5-3-6,4-1-15,0 0-11,0 0-1,7 0-14,12-10-1,7-6 9,6-4 6,6 0 0,2-2 1,3 3-1,1 4 1,2 2-1,-1 2 0,-1 4 1,0 2 0,-4 0 1,0 2-1,-7 3 1,-5 0-1,-7 0 0,-4 3-1,-5 5 1,-6 1 0,-6 8 0,0 0 6,0 7 1,-15 1 6,-3 1-12,-2-4 5,0-3-6,-1-4-5,3-7-24,-2-2-10,2-6-28,-1 0-15,1-12 3,2-12-25,2-5-43,4-7-35,1-3 49,4 5 133,1 6 28,1 10 104,1 5 30,2 8 15,0 3-19,0 2-80,0 0-60,0 13-10,5 9 10,1 9 21,1 6-1,-2 7-3,-2 1 2,-3-1-19,1-3-10,1-2-1,-1-6-7,2-8-15,3-8-45,5-13-73,-2-4-56,2 0-59</inkml:trace>
  <inkml:trace contextRef="#ctx0" brushRef="#br0" timeOffset="10661.6098">24370 15509 823,'0'0'148,"0"0"-74,0 0-12,0 0-11,0 0-37,0 0-14,0 0-3,15 45-39,-14-8-82,-1-5-106,0-5-128</inkml:trace>
  <inkml:trace contextRef="#ctx0" brushRef="#br0" timeOffset="10889.6228">24307 15838 697,'0'0'127,"0"0"-79,0 0 30,-9 76-10,9-38-16,0 5-32,0 3-11,6 0-2,0-2-7,-1-10 0,0-5-9,-2-10-27,-1-6-39,1-10-39,4-9-3,1-13-78,-1-6-350</inkml:trace>
  <inkml:trace contextRef="#ctx0" brushRef="#br0" timeOffset="11557.661">24495 15534 633,'0'0'199,"0"0"-121,0 0-52,0 0-10,0 0 11,0 0 12,19 82-16,-11-44-11,-1 3-12,-1-7 1,-1-2-1,-1-9-14,-2-5-35,2-13-29,-1-5 8,2-2 31,4-20 2,-2-7-17,2-10 33,3-5 20,-1 1 1,5-1-1,-3 5 1,3 7 17,-3 11 32,-4 7 18,1 6-8,-4 6-13,1 2-3,1 0-9,2 2-10,1 9-14,-1 5-9,-1 2 5,-1 1-5,-5 4 0,-3-1-1,0 3-8,-5 0-8,-13 0-2,-4 0-14,-2-2-1,-6 0-5,0-4 3,1-5 26,5-2 9,4-4 33,10-3 10,3-2 2,5-3 0,2 0-5,0 0 7,0 0 5,0 0-15,0 0-11,0 0-14,9-4-10,4-5 0,5-1-1,1-1 0,0 0 1,0 4-2,-4 0 0,1 2 0,-4 2 0,-2 2-1,-4 1-18,-3 0-35,0 0-40,-3 17-49,-3 2-56,-7-1-98</inkml:trace>
  <inkml:trace contextRef="#ctx0" brushRef="#br0" timeOffset="11740.6715">24482 16059 224,'0'0'290,"0"0"-194,0 0-6,0 0-6,0 0-41,0 0-34,0 0-8,32 7-1,-10-7-6,16-5-83,-6-8-100,-1-3-137</inkml:trace>
  <inkml:trace contextRef="#ctx0" brushRef="#br0" timeOffset="11909.6812">24816 15920 462,'0'0'117,"0"0"56,0 0-29,0 0-80,0 0-19,0 0-6,0 0-16,49 80-7,-48-55-15,-1-2 8,0 2-9,-1-3-38,-26 6-82,3-6-157,-1-5-379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16T08:59:06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682 16897 62,'0'0'78,"0"0"-4,0 0 28,0 0 16,0 0-4,0 0-8,-9-14-21,9 14-6,-2 0-9,2 0-14,0 0-17,0 0-25,0 0-14,0 0-17,5 0-1,7 5 11,3 4 6,1 1-5,0 0 5,-2 0-9,-2-3-6,-3 0-30,-2-4-22,-1-1-53,-3-2-57,-1 0-28,-2-5 32</inkml:trace>
  <inkml:trace contextRef="#ctx0" brushRef="#br0" timeOffset="199.0114">682 16897 277,'73'-78'131,"-73"78"-63,0 0-1,0 0-29,0 1-37,6 6-1,6 2 2,1 2 8,4-1-10,-1-1 0,2-3-26,-1-1-100,5-5-8,-4 0-6,-5-6 9</inkml:trace>
  <inkml:trace contextRef="#ctx0" brushRef="#br0" timeOffset="785.0448">961 16715 172,'0'0'143,"0"0"-110,0 0 16,0 0 66,0 0-22,0 0-31,-9 79-20,1-57-14,-5 0-13,-1 1-8,-6 4-5,-6 2 0,-5 8-2,-5 6 0,-4 3-31,-1 4-4,1-3 6,3-8 19,6-10 9,5-10 1,7-7 10,8-7 26,5-5 8,3 0 0,3 0-5,0 0-39,0-3-9,6-3 3,7-5 5,1-1-2,4-5 3,4 0 1,2-7-1,5-1 2,2-1-1,0-3 1,2 0-1,-3 6-1,-5 5 0,-5 4-1,-7 7-1,-8 4-24,-2 3-8,-3 0 23,0 0 11,-3 7 17,-7 7 0,-4 4-11,-7 6 1,0 7-1,-6 6-6,-4 4 0,-3 9 1,-5 4 5,0 1 15,0-1 20,2-6 6,6-7-18,5-9-18,9-13-4,8-9-6,4-3-1,5-7-9,0 0-87,0 0-149,12-3 5,1-6 92,-2 1-75</inkml:trace>
  <inkml:trace contextRef="#ctx0" brushRef="#br0" timeOffset="1064.0607">813 17062 185,'0'0'306,"0"0"-258,0 0-47,0 0 76,0 0 21,66 90-20,-41-54 3,4 0-52,-1-2-12,-3-4-6,-4-5-10,-6-8-1,-6-6 1,-2-3-1,-5-4-1,-2 1-47,0-1 8,-10 1-24,-6 2-86,-4-2-153</inkml:trace>
  <inkml:trace contextRef="#ctx0" brushRef="#br0" timeOffset="1289.0735">713 17316 355,'0'0'69,"0"0"-67,0 0-2,0 0 34,0 0 7,0 0-17,0 0-15,70-17-3,-55 12-5,-3 1-1,-4 1-11,-2 3-26,-2 0-20,-4 0-22,0 0-18,0 4-27,-6 9-12</inkml:trace>
  <inkml:trace contextRef="#ctx0" brushRef="#br0" timeOffset="1482.0846">716 17479 65,'0'0'143,"0"0"8,0 0-35,0 0-5,0 0-42,0 0-30,0 0-22,2 9-8,15-14 6,3 0-8,4-3-7,1 0-12,0-5-9,0 0-53,-2-9-46,-6 4-30,-5 2-94</inkml:trace>
  <inkml:trace contextRef="#ctx0" brushRef="#br0" timeOffset="1739.0995">719 17261 91,'0'0'150,"0"0"-81,0 0-24,0 0 14,0 0-31,0 0 32,0 0 76,13 72-45,-5-31-45,0 5-4,-3 6 4,3 2-13,-5-2-11,3-9-21,-3-10-1,1-13 0,1-7-69,1-13-93,0-6-71,-2-10 23</inkml:trace>
  <inkml:trace contextRef="#ctx0" brushRef="#br0" timeOffset="2164.1237">1041 16992 408,'0'0'95,"0"0"-94,0 0-1,0 0 48,0 0 8,0 0-14,0 0-5,13 36-19,-13-21-18,0 4-3,-5 1-42,-7 4-40,-5 2-29,1 1-32,-2-5 8,3-2 60,5-6 78,2-8 36,5-3 53,3-3-19,0 3-29,0-1-19,0 7 20,6 7 37,2 6 8,2 10 18,-4 9-8,-3 6-29,0 1-12,-1-4-24,-1-8-23,1-9-7,1-11-2,-3-10 0,3-4 0,0-2-19,1-2-56,5-32-41,2 0-67,-1-5-77</inkml:trace>
  <inkml:trace contextRef="#ctx0" brushRef="#br0" timeOffset="2976.1702">1099 17045 129,'0'0'160,"0"0"-82,0 0-12,0 0 10,0 0-34,0 0-42,0 0-3,9 0 3,-4 9 22,0 2 21,2 3-4,-3 0 3,-1 1-1,2 0 3,-4 4 0,2 1-17,-1-1-5,-1 1-12,1-2-9,1-2 0,1-2 0,5-2 0,0-3-1,2 1 0,5-3 0,-1 0 11,3-2 2,-4-5 2,2 0-5,-4 0-9,-4 0 1,-2 0-1,-4 0 0,-2 0-1,0 3 0,0 5-22,0 3-4,-5 8 26,-8 4 2,0 8 4,-5 0-5,0 0 6,0-1-6,1-8 10,1-6-10,2-8 9,3-3 3,3-5-13,1-1-46,1-13-51,0-6-51,1-3-14,4 0 37,1 4 45,0 5 64,0 5 16,0 6 44,0 3-21,0 0-2,0 0 18,0 0-1,0 0-11,0 0-14,0 0 0,6 0 2,4 0-7,2 0-7,2-3 1,4 1 5,-1 0-7,0 0-32,-1-1-5,-1-2-14,0 0-22,-4-4-8,-2-4 29,-2-4-9,-4 0 12,0-2 49,-3 1 2,0 2 71,0 6 27,0 3 20,0 2 15,-2 5-15,1 0-23,1 0-24,-2 0-32,2 0-37,0 0-4,0 0-10,0 0-7,0 0-30,0 0-65,6 0-69,2-21 79,1-1-6,0-2-80</inkml:trace>
  <inkml:trace contextRef="#ctx0" brushRef="#br0" timeOffset="3247.1855">1319 16950 45,'0'0'114,"0"0"1,0 0-53,0 0-47,0 0 37,0 0 92,0 0-13,25 92-40,-14-21 3,6 24-4,-2 5-28,0-2-9,-3-23-12,-3-22-15,0-12-7,-1-7-11,-2-3-6,0-1 4,-2-6-6,-1-12 0,-2-6-5,-1-5-37,0-1-29,0 0-48,0 0-83,0-2-320</inkml:trace>
  <inkml:trace contextRef="#ctx0" brushRef="#br0" timeOffset="3638.2079">1617 17324 948,'0'0'152,"0"0"-110,0 0-33,0 0 13,0 0-22,0 0-55,0 0-99,18 7-92,-11 0-360</inkml:trace>
  <inkml:trace contextRef="#ctx0" brushRef="#br0" timeOffset="3795.2171">1617 17324 525,'14'95'228,"-14"-95"-132,0 1-70,0 2-26,0 4-92,0 0-121,0-2-300</inkml:trace>
  <inkml:trace contextRef="#ctx0" brushRef="#br0" timeOffset="10824.619">2194 16951 347,'0'0'137,"0"0"-59,0 0-15,0 0 40,0 0-37,0 0-35,0-1-13,0 1 7,0 0 7,0 0 7,0 0 0,0 0 0,0 4-15,-3 8-24,-5 8 2,-6 8-2,2 8-19,-6 5-27,2 1-20,1-1-14,0-5 24,4-5 0,2-7 25,3-4 18,2-6 12,3-5 0,1-1-7,0 0 7,0 1-6,1 2 7,9 2 18,4 4 25,4 3 15,-2 3 1,5 2-11,1 2-18,-3-7-10,0-3-8,-3-4-6,-2-8-6,-4 0-1,0-5-19,-4 0-10,0 2-24,1 3-61,-3 0-109,-2 1-83</inkml:trace>
  <inkml:trace contextRef="#ctx0" brushRef="#br0" timeOffset="11290.6458">2258 17217 205,'0'0'410,"0"0"-338,0 0-50,0 0 90,0 0-50,0 0-36,3 79-13,-3-59 2,-10 2-4,-9 0 7,-7 1-8,-7 2-2,-5 3-8,-9-3-6,0-3-4,1-3-3,5-9 7,7-10-10,7 0-58,9-17-103,8-12-43,7-1 10,3-3 84,0 4 61,6 4 39,1 6 26,-1 5 91,0 3 35,-2 5 31,1 1-16,3-1-38,5 0-11,5-3-12,9-3 0,6-3-20,4-4-34,7 0-15,0-2-11,2 0 0,-6 3-51,-4 5-69,-4 10-93,-10 3-69</inkml:trace>
  <inkml:trace contextRef="#ctx0" brushRef="#br0" timeOffset="11880.6795">2302 17082 690,'0'0'176,"0"0"-163,0 0-13,0 0 61,13 91 2,-5-54-34,-2-1-14,5-2-8,-5-4-7,-2-7 0,0-6-25,-3-5-27,-1-4-14,0-4-30,0-4-26,0 0 11,-1 0-2,-7-7 25,1-7 75,0-6 13,2 0 19,5-3 23,0-1 5,0 2 14,12 5 17,1 2-15,5 4-14,-1 5-13,2 6-11,-1 0 4,1 0-12,-3 0-7,-3 9-4,-3 2-5,-1 3 8,-8 5 2,-1 3-10,0 4-1,-8 3-3,-9 4-23,-5 0-3,-2-2-1,0-2 17,3-5 13,3-6 12,5-5 35,7-7 34,2-3 12,4-3-53,0 0-33,0 0-7,13-7-1,2-3 1,4-2 0,-1-2 0,0 1-7,1-1-18,-4 3-34,5-3-80,-5 2-80,-5 6-165</inkml:trace>
  <inkml:trace contextRef="#ctx0" brushRef="#br0" timeOffset="35051.0048">2680 17187 204,'0'0'134,"0"0"-3,0 0-30,0 0-26,0 0-39,0 0-23,-4 0-13,4 0 0,0 0 1,0 0 9,0 0 19,0 0 16,0 0 11,0 0-4,0 0-14,0 0-15,0 0-12,0 0-11,0 0-12,4 0-2,10 0 13,5 0 0,5 0 1,0 0 1,3 0-1,-2-6 1,-1-4-1,-3 1 0,-6-1-23,0 4-1,-6 2-15,-3 2-13,-2 2-28,-2 0-50,-2 0 14,0 6-26,-8 0-102</inkml:trace>
  <inkml:trace contextRef="#ctx0" brushRef="#br0" timeOffset="35509.0308">2793 17012 116,'0'0'76,"0"0"3,0 77 45,-5-40-38,-2 2-29,0-3-25,1-2-10,-1-4-12,0-2 6,1-5-2,-1-1-4,3-5 5,3-3-2,1-3-13,0 0 0,0-3 0,1-1-1,5 1 0,2 0 1,1-3-1,1 1 1,-1-2 0,3-1 1,1-2 9,1 0 3,2-1-3,-1 0-2,1 0-6,0-1 6,-2-7-7,-2-2-1,0 3-11,-3-3-44,-1 4-20,-5 5-21,-3 1-55,0 0-65</inkml:trace>
  <inkml:trace contextRef="#ctx0" brushRef="#br0" timeOffset="35772.046">2862 17348 183,'0'0'127,"0"0"-99,0 0 5,0 0 29,0 0-4,0 0-5,0 85-7,5-60-7,-2-2-20,2 1-13,-4-5-5,2-2-1,-3 1-51,0-4-77,0-5-164</inkml:trace>
  <inkml:trace contextRef="#ctx0" brushRef="#br0" timeOffset="36099.0645">2709 17637 535,'0'0'107,"0"0"-21,0 0 18,0 0-47,0 0-51,0 0-5,0 0 36,55 0 11,-29 0-21,3 0 6,1 0-14,2 0-9,-3-4-3,-2-3-6,-3 0 1,-5 2 4,-7-2-6,-4 4-13,-4 1-29,-1 2-28,-3 0-25,0 0-64,0 4-105</inkml:trace>
  <inkml:trace contextRef="#ctx0" brushRef="#br0" timeOffset="36621.0944">3326 17029 591,'0'0'98,"0"0"-67,0 0 5,0 0-8,0 0-28,0 0-39,0 0-1,11 61-24,-1-31-102,-4-1-102</inkml:trace>
  <inkml:trace contextRef="#ctx0" brushRef="#br0" timeOffset="37272.1316">3209 17338 186,'0'0'312,"0"0"-168,0 0-17,0 0-50,0 0-56,0 0-21,0 0-30,36-39 23,-8 16-13,2-4-8,-2 0-14,-3 4 2,-7 7 2,-3 2-1,-7 10 15,-3 2-14,-5 2-12,0 0 48,0 3 2,-5 10 9,-6 3 10,2 6-13,-3 2-6,5-2 0,4 0 0,1-5 0,2 2-2,0-4 1,9-1-1,3 1 1,3-3-1,0 2 1,-3-5 1,0-1-2,-3 0 2,-3-1-1,-3 2 1,-3 0 0,0 2-13,0 3-3,-9 1-12,-6 2-31,0-3 1,-4 0 14,-1-3-4,2 0 22,-1-3 26,4-2 24,2-1 27,5-4 48,2 1 1,5-2-15,-1 0-32,2 3-30,0 1-23,0 0-18,9 5 18,9 5 7,5 5 25,8 6 20,6 1-9,6 4-8,3-2-5,-2-3-16,-2-6-8,-4-5 1,-5-6-1,-5-6-6,-6-2-8,-5 0-47,-9-1-76,-1-10-79,-7-1-87</inkml:trace>
  <inkml:trace contextRef="#ctx0" brushRef="#br0" timeOffset="37926.169">3414 17212 403,'0'0'322,"0"0"-241,0 0-62,0 0-19,0 0 0,0 0 0,80-19 0,-43 10 0,-4 1 0,-7 1 0,-7 3 0,-8 1-1,-5 3-12,-4 0-16,-2 0 16,0 3 13,-5 12 1,-9 6 9,-5 5-10,-7 5 0,-1 5-16,-6 0-7,-5 0 3,0-2 18,5-2 2,6-8 9,9-8 30,11-7-16,7-4-23,0-5-24,10 0 8,17 0 9,7-5 7,7-7 1,3-8 0,0-2 1,-3 1-1,-2 1 1,-7 4-2,-3 6 0,-6 3 1,-7 6-1,-5 1-1,-1 0 1,-5 5 0,-4 5 1,-1 6 8,0 1 1,-5 0-2,-8 2-2,1-4 1,-3-4-7,0-1 0,2-6-1,0-4-17,0 0-14,2-1-9,0-13-41,2-6-19,-1-8-4,2-6 5,2-4 4,0-6 2,0-1 0</inkml:trace>
  <inkml:trace contextRef="#ctx0" brushRef="#br0" timeOffset="38146.1816">3573 17094 3,'0'0'115,"0"0"18,0 0-27,0 0-82,0 0-24,0 0 17,-3 17 36,3 21-2,0 11 6,0 8 11,6 16-20,7 19-11,-1-7 4,1-11-8,-1-12-13,-1-19-10,2-4-10,-2-6 0,-4-15-9,0-9-17,-2-9-20,-2-3-40,-2-18 27,-1-11-55,0-21-69,-6 10-10</inkml:trace>
  <inkml:trace contextRef="#ctx0" brushRef="#br0" timeOffset="38310.191">3604 17466 201,'0'0'179,"0"0"-41,0 0-44,0 0-19,0 0-35,0 0-30,0 0-8,-57 61-1,38-29 1,-5 1-1,2-1-1,-1-2-5,5-7-43,5-4-44,5-9-55,5-8-75</inkml:trace>
  <inkml:trace contextRef="#ctx0" brushRef="#br0" timeOffset="38511.2025">3690 17483 392,'0'0'59,"0"0"16,0 0 78,0 0-61,0 0-47,81 64-10,-68-57-22,2-3-6,-4 0-7,-4-2-11,-2 1-67,-4-2-109,-1-1-154</inkml:trace>
  <inkml:trace contextRef="#ctx0" brushRef="#br0" timeOffset="42400.425">4200 17123 38,'0'0'46,"0"0"-33,0 0-12,0 0-1,0 0 0,0 0-6,0 0 6,0 0 10,0 0 24,0 0 31,0 0-3,0 0-23,0 0-20,0 0-18,-3 0-1,0 0 0,0 3 0,1 0 10,2-3 32,-3 0 33,3 0 6,0 0-7,0 0-15,0 0-19,0 0-17,0 0-16,0 0-7,0 0-1,0 0-12,0 0 1,0 0 2,0 0 4,3 3 6,2 0 0,0 2-1,1 1 0,-1 4-1,1 3 1,-3 6-2,1 3-7,-4 3 7,0 5 2,0 1-1,0 3 1,-4 1-5,-4 0-3,0 1 8,1-3-6,0-2 6,1-2 1,1 0 0,4-3 0,1-4 0,0-4-6,0-2 5,3-3-1,6-4 1,2 0-5,2-3 6,3-4 0,0 0-1,5-2 1,0 0 1,2-2-1,0-7 0,0-3 1,-1-1 5,-1-4-3,-2-4 4,0-1 0,0-2 3,-2-1-2,-3-1 3,1 2-1,-5-3-9,-2 2 8,-1-1-3,-2 2 1,-4 1-1,-1-2 4,0 2-9,0-2 8,-1 2-8,-8-1-1,1 1 2,-1 3-1,1 5 30,2 3 0,-2 7-3,2 2-9,-2 3-17,0 0-2,-3 11-8,-2 10-2,-2 2 4,0 3-3,0 2 3,0-1 4,3-2 1,3-5-1,3-4 2,3-4-6,3-4-4,0-1-3,3 2 12,11-2 1,3 1 1,3-5 0,4 2 1,0-4 5,-1 1-6,-3-2-1,1 0 6,-3 0-5,-2 0 0,2 0 1,-1-3-1,0-3-1,4-1-23,7 0-69,-3-1-126</inkml:trace>
  <inkml:trace contextRef="#ctx0" brushRef="#br0" timeOffset="42670.4406">4848 17302 560,'0'0'182,"0"0"-135,0 0-28,0 0 36,0 0-30,0 0-24,0 0 6,52 0-6,-34 0 0,0 0-1,-2 0-48,-2 0-95,-4 0-85,-6 0-158</inkml:trace>
  <inkml:trace contextRef="#ctx0" brushRef="#br0" timeOffset="42902.4539">4796 17462 743,'0'0'126,"0"0"-58,0 0-42,0 0-3,0 0-23,0 0 8,0 0-8,96-18 0,-64 11 1,-4 2-1,-4 1-29,-1 4-54,0 0-57,-7 0-59,-5 0-195</inkml:trace>
  <inkml:trace contextRef="#ctx0" brushRef="#br0" timeOffset="43734.5013">5340 17181 130,'0'0'153,"0"0"-98,0 0 11,0 0 31,0 0-31,0 0-38,0 0-8,0 21 45,0-1 10,-4 6-22,-5 6-4,-2 7-13,-5 4-4,-2 6-16,0-1-7,-1-1-9,2-6 1,4-9-1,2-9-1,7-9-35,2-7-31,2-7-60,0-3-88,6-11-127</inkml:trace>
  <inkml:trace contextRef="#ctx0" brushRef="#br0" timeOffset="44208.5285">5409 17406 188,'0'0'196,"0"0"-164,0 0-14,0 0 14,0 0-17,0 0-13,0 0-2,31 75 1,-19-73 5,4 1 2,1-3 5,0 0 26,2-3-14,-3-8-12,-1-2-2,0-1-5,-6-3-5,-3 0-1,-6 0-16,0-3-1,0 4 1,-6 2 10,-9 1-14,-4 5-2,1 4 7,0 4 15,0 0 16,2 0 6,2 14-11,0 2 9,3 2 2,2 1-6,3-1-9,0-2-5,6-3-2,0-2-15,0-4-32,22-7-62,-2 0-40,0 0-69</inkml:trace>
  <inkml:trace contextRef="#ctx0" brushRef="#br0" timeOffset="44590.5504">5740 17383 204,'0'0'85,"0"0"-13,0 0 13,0 0 6,0 0-29,45 86-32,-32-74-20,-1-4-1,0-2-8,-2-6 10,-1 0 5,-1-3 7,-2-13 8,1-4-14,-4-3-17,-3-2 0,0 1-13,0 2 6,-10 4-9,-2 2-3,-4 4 18,0 4 0,-2 4 1,2 4 0,0 0 10,1 0-1,-2 9-7,4 3 4,-3 3-5,1 2-1,1-2 0,4 2-1,-1 0-54,3-4-89,1-5-161</inkml:trace>
  <inkml:trace contextRef="#ctx0" brushRef="#br0" timeOffset="48744.788">6175 17108 35,'0'0'40,"0"0"-22,0 0 0,0 0 18,0 0-8,0 0-8,0 0 9,-13 0 10,13 0 1,-1 0 3,1 0-1,0 0 9,0 0 2,0 0-11,0 0-22,0 1-18,0 10-1,0 9 24,0 5 3,0 5-2,0 7 0,0 4-7,0 5-6,0 1-11,0 1-1,0 2-1,4-5 2,-4-3-1,3-8-1,0-8 1,-2-9-1,-1-9 0,2-4-1,-2-3 0,0-1-12,0 0-32,0 0-24,0 0-19,0-4-45,0-4-72</inkml:trace>
  <inkml:trace contextRef="#ctx0" brushRef="#br0" timeOffset="49292.8194">6374 17307 360,'0'0'151,"0"0"-110,0 0 67,0 0 52,0 0-73,0 0-63,0 0-19,-14 9-5,1 3-33,-5 1-4,-1 1 11,1 0 6,-2 0 7,0-3 5,1 1 6,0-4-5,3 0 5,-1-3-9,5 0 4,4-4 6,3 0 1,3-1 0,2 0-2,0 0-11,0 0-1,0 0 2,0 0 1,0 2-2,0-1-5,7 2 18,4 2 18,4 1 16,6 2 14,1-1-6,1 2-16,2-3-9,2 1 1,-3-2-7,0 0-1,-6-3-4,-2 1-4,-5-1-1,-4-1 0,-1-1 0,-3 0 5,-2 0-5,-1 0-1,0 0 0,0 0-30,0 0-35,0 0-59,0 0-126</inkml:trace>
  <inkml:trace contextRef="#ctx0" brushRef="#br0" timeOffset="49997.8597">6486 17389 472,'0'0'158,"0"0"-144,0 0-12,0 0 39,0 0 7,0 0-3,0 0-24,6 84-12,-5-68-8,1-5-1,-2-2 1,0-3-1,4-2 2,-4-1-1,0-3-1,1 1 1,-1-1-1,2 0-7,-1 0-1,2 0 6,3-4-6,4-9 8,0-3 0,2-2 1,-2 0-1,1 0 0,-2 1 1,-2 4-1,-1 3 0,0 3 0,-3 4 0,-3 1-2,4 2-12,-1 0 4,0 7 10,2 8 10,-2 2-1,3 2-7,-3 0 9,0-5-11,0-3 0,0-5 0,-2-3 0,-1 0 0,2-3 0,-2 0 2,1 0 4,2 0-5,2-10 14,3-5-15,0-2-6,1 1-5,0-1-14,-2 7 12,-1 3 6,-1 3 0,0 2 4,0 2 3,3 0 6,-1 2 1,1 7 6,1 2-2,0 1 2,0 3-5,-3 0-7,0-1 6,-1-2-6,-1-2-1,0 0-9,-1-3-40,0-4-81,3-1-94,-1-2-105</inkml:trace>
  <inkml:trace contextRef="#ctx0" brushRef="#br0" timeOffset="50376.8813">7021 17112 461,'0'0'150,"0"0"37,0 0-23,0 0-84,0 0-54,0 0-15,0 0-11,-9 40 8,-3-2 6,-1 7 6,-5 7-5,3 1-2,-2 3-3,4 2-3,-4 3 0,4 6-6,-2 1-1,0 2 0,2-7 1,1-6-1,2-11-8,4-13-7,0-16-2,4-8-15,-1-4-16,0-5-10,0 0-25,-4 0-83,3-8-101</inkml:trace>
  <inkml:trace contextRef="#ctx0" brushRef="#br0" timeOffset="51596.9512">7137 17372 530,'0'0'71,"0"0"-52,0 0 11,0 0 62,0 0-44,0 0-47,0 0-1,-1-3-7,1 3-4,0 13 11,1 7 9,2 5 7,0 7 10,0 4-8,-1 1-6,-2-1-11,3-5 6,-2-6-6,1-6 0,-2-9-1,1-5 0,-1-2 2,2-3 5,-2 0 8,0 0 6,0-10-19,0-5-2,1-5-26,1-1 11,4-1 5,-3 5 3,3 1 5,-3 3 0,3 5 1,0 1-5,1 3 4,-1-2-5,2 2 6,1-1-6,0 4 1,-1 1 6,1 0 5,2 0-5,-5 3 0,0 10 1,-3 2 1,-2 4 11,-1 3-3,0 1 3,0-4-1,0-4 2,0-3-2,0-7 1,0-2 0,0-1-12,0-2 8,0 0-9,0 0-1,0 0 0,0 0 0,0 0-10,0 0-15,0 0-29,2 5-35,-2-2-100,0 1-86</inkml:trace>
  <inkml:trace contextRef="#ctx0" brushRef="#br0" timeOffset="51863.9663">7725 17612 712,'0'0'102,"0"0"-94,0 0-8,0 0 39,0 0-12,0 0-14,0 0-13,-40 103-47,11-69-79,0 0-129</inkml:trace>
  <inkml:trace contextRef="#ctx0" brushRef="#br0" timeOffset="64788.7055">7929 17241 133,'0'0'89,"0"0"-27,0 0 34,0 0-10,0 0-50,-1 0-26,1 0 2,0 0 5,0 0 12,0 0 14,0 0 11,0 0-1,0 0-2,0 0-14,0 0-15,0 0-11,0 0-11,0 0 0,0 0-12,0 0-2,0 0-6,10 0 14,3 0 6,7 3 0,1-3 0,0 0 1,1 2 0,1-2 0,-3 0-1,-3 0 0,-2 0 0,-3 0-16,-2 0-30,5 0-32,-4-2-38,-1-4-100</inkml:trace>
  <inkml:trace contextRef="#ctx0" brushRef="#br0" timeOffset="65208.7295">8055 17115 28,'0'0'168,"0"0"-132,0 0-1,0 0 30,-21 92-25,16-60-25,2 1-2,2-1 1,-2-3 12,3-5 3,0-7 16,0-2-6,0-7-15,0-2-8,0-3-14,0 2 0,3-2 4,4 0-5,2-1 0,6-1 1,0-1 6,3 0-6,1 0-1,-1 0 1,0-3-2,-4-3 0,0 1-9,-4-1-21,-1 2-16,-6 2-71,1 2-72,-4-3-40</inkml:trace>
  <inkml:trace contextRef="#ctx0" brushRef="#br0" timeOffset="65430.7422">8120 17363 276,'0'0'176,"0"0"-54,0 0-18,0 0-58,0 0-45,0 0 11,0 0 10,-3 59-1,6-39-11,2 0-8,-1-1 3,1-2-5,1-3-26,-4-3-55,-2 5-34,0-6-87,0 0-92</inkml:trace>
  <inkml:trace contextRef="#ctx0" brushRef="#br0" timeOffset="66023.7761">8025 17636 67,'0'0'334,"0"0"-184,0 0-4,0 0-28,0 0-48,0 0-36,0 0-34,-12-5-7,12 5-29,0 0-36,0 0-31,0 0 34,0 0 50,0 3 9,0 0-1,0-2 10,0-1 1,0 0 0,0 0 15,0 0 15,0 0 9,0 0-2,0 0 7,0 0 6,0 0-2,0 0-6,0 0-10,0 0-9,0 0-9,0 0-14,0 0 0,7 0-3,10 0 3,4 0 14,3-1 2,5-3 0,0 0-7,-1-1-8,-1 2 0,-2-1 0,-2 2 0,-4-1 1,-5 2-2,-5-1 1,-2 0-1,-4 2 0,-3 0-11,0 0-25,0 0-47,0 0-71,-5 7-73,-8-1-133</inkml:trace>
  <inkml:trace contextRef="#ctx0" brushRef="#br0" timeOffset="66438.8001">8353 17113 700,'0'0'91,"0"0"-73,0 0-18,0 0-2,0 0-25,0 0 27,23 73 2,-10-41 6,-1-1 0,0-3-8,-5-3 7,-1-8-7,-3-3-1,0-2-52,-3-7-78,0-3-58,0-2-71</inkml:trace>
  <inkml:trace contextRef="#ctx0" brushRef="#br0" timeOffset="66976.8307">8395 17173 485,'0'0'119,"0"0"-101,0 0-10,0 0 15,0 0 17,0 0-18,98-38-12,-66 23-9,-2 6 1,-4 2-2,-5 4 0,-6 3-1,-3 0-10,-7 14 2,-5 6 8,0 4 1,-1 3 0,-12 2-1,-3-5-13,-4-2-28,2-5-17,-4-2 4,3-6-6,1-6 14,1-1-10,4-2-12,1 0 23,6-3 29,3-2 17,2 0 4,1 4 22,0-1-3,0 2 22,0 0 4,0 0-3,0 0 20,7 0-19,3 0-27,1 0-3,1 3 2,1 5-3,-1 1 18,0 4 2,-2 4 9,0 3 39,-4 2-3,-1 1 0,-2 5-23,0-3-28,-1 2-16,1-7-13,0-2-1,0-3 0,0-5-26,0-1-25,0 0-46,1-3-38,2 2-24,-1-4-42,-1-4-70</inkml:trace>
  <inkml:trace contextRef="#ctx0" brushRef="#br0" timeOffset="67181.8424">8607 17411 492,'0'0'130,"0"0"-111,0 0-6,0 0 11,0 0-6,0 0-1,0 0-10,86-9-7,-68 4-7,3-1-61,-6 2-92,-8 1-143</inkml:trace>
  <inkml:trace contextRef="#ctx0" brushRef="#br0" timeOffset="67508.8613">8455 17441 134,'0'0'493,"0"0"-443,0 0-38,0 0 28,0 0 38,-17 93-42,17-60-17,0-1 4,10-5-7,4-5-15,4-5 6,-2-5-6,4-8 12,2-4-1,2 0 1,1-4-3,4-11-1,-1-2-9,0 1-9,-2 1-14,-4-1-18,-4 3-32,-1 3-8,3-9-30,-3 5-35,-4-2-85</inkml:trace>
  <inkml:trace contextRef="#ctx0" brushRef="#br0" timeOffset="67788.8773">8775 17169 441,'0'0'355,"0"0"-190,0 0-71,0 0-9,0 0-47,0 0-38,0 0 2,70-24-2,-38 16 0,-4 2-14,2 1-21,-10 5-21,-1 0-18,-8 0-19,-2 0-34,-9 11-39,0 1-23,0-1-57</inkml:trace>
  <inkml:trace contextRef="#ctx0" brushRef="#br0" timeOffset="68032.8911">8805 17218 411,'0'0'175,"0"0"-143,0 0 5,0 0 43,0 98-17,0-59-7,0 0-28,6 3-21,-2-3-4,1-5-2,0-3 4,-1-7-5,-1-4-15,3-5-6,-3-2-23,0-4-16,0-2-60,-2-4-81,1-3-64</inkml:trace>
  <inkml:trace contextRef="#ctx0" brushRef="#br0" timeOffset="68505.9181">8815 17370 142,'0'0'489,"0"0"-426,0 0-37,0 0 81,0 0-42,0 0-46,97-15-9,-74 13-10,-7 2 1,-1 0-1,-6 0-11,-3 0-25,-4 4-14,-2 4-4,0 4 18,-6 2 1,-10 3-30,-3 2-28,-3-2-14,2-2 22,0-2 75,3-4 10,8-4 82,3-2 9,3-2 11,2-1 8,1 0-26,0 0-27,0 0-23,0 0-22,0 0-12,10 0 0,7 0 13,2-1-2,3-5-1,1 1-4,-5-1-5,0 0-1,-4 2-28,0 3-66,-5 1-86,-3 0-139</inkml:trace>
  <inkml:trace contextRef="#ctx0" brushRef="#br0" timeOffset="68717.9302">8848 17674 733,'0'0'128,"0"0"-61,0 0 22,0 0-56,0 0-20,0 0 22,0 0 3,102 7-21,-69-7-7,-1 0-8,-2-4 5,-1-5-6,-7 1-1,-2 1-25,-4 2-67,-5 0-92,-6 0-136</inkml:trace>
  <inkml:trace contextRef="#ctx0" brushRef="#br0" timeOffset="70092.009">9300 17344 472,'0'0'74,"0"0"-6,0 0 62,0 0-18,0 0-54,0 0-36,0 0-16,-1-13-4,1 10-2,4 0-2,5-1 1,6 2 0,-1-1-1,2 3-5,0 0 4,-2 0-3,1 9 5,-2 6-8,-6 2 3,-2 3-5,-3 0 4,-2 2 1,0-1-9,-5-2-11,-6-2 6,-3-1 4,-3 0 6,-2-2-1,-5-2-5,-1 2-13,0-3 10,2 0 11,3-3 8,7-2 1,4-3-1,5-3 6,4 0-6,0 0-1,0 0-28,1 0-34,12-6 22,3-2 30,0-3 10,0 2 0,2 0 1,0 2 0,1 4 0,1 0 1,3 3 6,-1 0-5,0 0 6,2 3 1,1 3-8,-1-2 0,5-3-1,11-1-9,-9-8-65,-3-3-194</inkml:trace>
  <inkml:trace contextRef="#ctx0" brushRef="#br0" timeOffset="70873.0537">9725 17333 85,'0'0'349,"0"0"-193,0 0-7,0 0-19,0 0-45,0 0-56,0 0-29,-39 0-8,31 16 8,-2 4 4,3 2 15,1-2 4,-1 1 9,7-4-8,0 0-15,0-2-8,4-1 0,8 3 1,2-3 0,2-1-1,1-4 0,-1-1-1,-1-8 1,0 0 0,0 0-1,1-16 0,1-7-10,-1-8-3,-4-1 0,-3 0-1,-6 1 6,-3 3 7,0 6-8,-8 5 2,-7 3-3,0 6 7,-3 5-6,-1 3-2,1 0 0,-3 5 10,2 7 1,2 2-1,3-1 1,5-4-2,5 0-45,4-4-73,4 3-36,10-3-17,0-4-87</inkml:trace>
  <inkml:trace contextRef="#ctx0" brushRef="#br0" timeOffset="71278.0769">10039 17370 347,'0'0'45,"0"0"24,0 0 20,0 0-19,9 86-3,-4-69-28,1-4-27,3-6-11,1-5 8,2-2 8,2 0 15,4-14 11,-1-8-25,0-1-18,-2-2-1,-6 3-22,-6 2-8,-3 4 4,0 3 7,-10 3-5,-10 1-2,-5 2 11,-2 4 4,-1 3 12,0 0 11,3 0 23,3 5 20,3 4 3,5 2-33,4 1-17,6 0-7,2-2-17,2 2-50,2 2-42,11-2-86,-1-4-75</inkml:trace>
  <inkml:trace contextRef="#ctx0" brushRef="#br0" timeOffset="71976.1166">10301 17331 530,'0'0'119,"0"0"-118,0 0 0,0 0 28,0 0 8,0 0-1,30 75-7,-26-47-6,-2-3 6,-2-1-7,0-5-3,0-6 5,0-5-9,0-5 2,0-3 32,0 0 0,0 0-13,0-11-36,0-9-31,0-3 2,0-4-23,4 1-26,3 1 40,1 3 24,0 7 6,-2 3 8,0 7-7,0 3-2,1 2 3,1 0 5,-1 10 0,1 7 1,0 4 1,-2 1 10,-1 4 11,-2-4-2,0 0-2,-2-8-1,-1-4-11,0-6-5,2-4 21,-2 0 8,0-1 8,0-15-38,1-7-29,2-5-9,0-4-27,0 0 0,2-1-26,1 2 6,3 4 32,1 7 50,-2 9 3,1 7 24,-1 4 18,1 0-4,2 13 9,2 8 13,-1 7 36,-1 6-2,2 4-33,-2 0-3,-2 0-28,1-3-10,-3-5-12,-1-6-7,-2-9 0,0-4-1,-4-9-30,0-2-25,-4-5-74,-6-9-436</inkml:trace>
  <inkml:trace contextRef="#ctx0" brushRef="#br0" timeOffset="73304.1926">10989 17336 753,'0'0'145,"0"0"24,0 0-16,0 0-35,0 0-42,0 0-25,-34-17-29,32 17-10,2 0-12,0 0-1,0 0-12,0 0 3,0 0-2,0 0 2,2 0 0,8 0 8,5 4 1,4 0 1,3-1 1,3 0-1,0-3 2,2 0-2,-4 0-21,0-2-66,-5-4-48,-6-3-28,-3 3-54,-8 1-116</inkml:trace>
  <inkml:trace contextRef="#ctx0" brushRef="#br0" timeOffset="73553.2068">11010 17437 639,'0'0'153,"0"0"-104,0 0 12,0 0 21,0 0-66,0 0-16,0 0 0,19 18 1,-2-12 10,3-1-2,3-2-6,2-3 6,5 0-9,2-5-20,12-10-77,-8 3-146,-8 2-165</inkml:trace>
  <inkml:trace contextRef="#ctx0" brushRef="#br0" timeOffset="73950.2297">11423 17374 719,'0'0'138,"0"0"-122,0 0-16,0 0 53,0 0-2,0 0-15,0 0-22,12 70-12,-6-59-1,-1-4 6,1-3-7,1-4 0,-1 0-7,7-2-6,-1-13-13,-1-2-11,-4-7-8,-4 3 25,-3 3 19,0 2 1,-9 6 1,-5 3 18,0 2-2,-3 5 18,-2 0-8,1 2-11,-3 13-14,0 3 5,1 3-7,3 3 0,5-2-17,3-3-43,9 4-58,0-5-68,2-5-99</inkml:trace>
  <inkml:trace contextRef="#ctx0" brushRef="#br0" timeOffset="74170.2421">11661 17519 810,'0'0'0,"0"0"0,0 0 0,0 0 14,0 0-7,0 0-7,15 77-62,-13-56-79,-2-2-128</inkml:trace>
  <inkml:trace contextRef="#ctx0" brushRef="#br0" timeOffset="75478.3171">11696 17327 506,'0'0'76,"0"0"-33,0 0 53,0 0-8,0 0-23,0 0-18,0 0 2,-18-44 6,18 43-29,0-1-20,6-1-6,10 2-1,3-2 1,4 0 1,1 3 0,3 0-1,-3 0 0,1 0 0,-6 0 0,-1 10-8,-4 1-12,-3 6 0,-5 3 4,-6 2 10,0 5 6,-3-1 0,-11 1 0,-3-3 0,-1-2 0,-1-3 1,4-4 5,-1-2-4,4-4-1,3-1 0,6-4 1,0-3-2,3-1 0,0 0-1,0 0-11,0 2-8,4-1 10,7 0 9,6-1 1,3 0 6,4 0 1,1 0-6,5-8-1,0-4-14,-2-2-67,5-3-88,-8 2-89</inkml:trace>
  <inkml:trace contextRef="#ctx0" brushRef="#br0" timeOffset="76257.3617">12258 17103 631,'0'0'90,"0"0"-69,0 0 10,0 0 60,0 0-55,0 0-36,0 0-17,0 30 10,-3-1 7,-4 4 9,-1-1-2,-1-5 12,5-7 11,1-7-10,3-4-11,0-3-9,0-4 1,6 1-1,7-3 1,4 0 1,5 0 8,0 0-9,0-5 1,-3-1-1,-2 0 0,-5 1-1,-2 0-1,-2 2-6,-3 0-2,-3 1-9,2-1-34,-3 0-57,-1 2-31,2 1 18,-2 0-26,0 0 47,0 0 74,0 9 27,-3 4 74,-6 2 2,-3 4 11,-2 4-24,-3 5-11,-3 6 9,-5 4-18,-3 4-10,4-4 3,3-4 0,6-7 21,4-8-8,6-9-6,3-7-8,2-1-11,0-2-15,0 0-9,12 0-9,6-5 9,6-8 9,4-1-9,3-3 1,-1 3-1,1 2-1,-2 2 0,-1 3 0,-3 4-7,-1 3 6,-6 0 0,-2 0 1,-3 10-1,-4 3 1,-2 1 0,-4 3 1,-3 0 0,0 0 0,0-1 0,-2-4-9,-5-1-31,-2-4-28,-6-7-59,1 0-96,3-7-300</inkml:trace>
  <inkml:trace contextRef="#ctx0" brushRef="#br0" timeOffset="76499.3755">12597 17159 851,'0'0'36,"0"0"-36,0 0-3,0 0 3,0 0 1,0 0-1,88 8-15,-69-2-63,-7 0-52,-6 3-64,-5 1-24,-1-3 7</inkml:trace>
  <inkml:trace contextRef="#ctx0" brushRef="#br0" timeOffset="76700.387">12588 17338 163,'0'0'191,"0"0"-17,0 0-35,0 0-28,0 0-49,0 0-48,0 0-14,-12 32 0,27-32 8,7 0 2,5-3 3,3-9-13,-2-5-10,-1-2-60,-6 2-44,-3-2-26,-14 1-18,-2 5-14,-2 2-11</inkml:trace>
  <inkml:trace contextRef="#ctx0" brushRef="#br0" timeOffset="76908.3989">12673 17273 117,'0'0'153,"0"0"-2,0 0-16,-35 79-27,32-51-17,3 3-22,0 2-5,0-1-30,5-2-2,7-4-16,0-5-16,0-7 0,0-8 0,3-6 0,0 0 0,4-17-8,2-7-28,-2-6-54,1-3-27,-3-19-37,-3 12-34,-7 3-48</inkml:trace>
  <inkml:trace contextRef="#ctx0" brushRef="#br0" timeOffset="77795.4494">12855 17178 160,'0'0'244,"0"0"-149,0 0-27,0 0 19,0 0 17,4 74-12,2-39-30,3-3-23,1 1-20,1-6-18,1-7 0,-2-8-1,-1-6-6,0-6 0,0 0 5,0-15-11,3-10-34,-6-4-12,2 0 27,-6-3 5,0 3-15,-2 2-2,0 4 7,3 8 36,-1 3 10,1 9 14,5 1-9,0 2 22,2 0-6,4 0-13,1 7-9,2 5-7,0 5 0,-2 2 4,-3 4-6,-6 3 2,-2 4-1,-4 0 6,0-3-5,-9-3 6,-1-4-2,1-8 1,-4-3 1,0-7 4,-3-2-12,0 0-1,-2-9 0,3-10-11,-2-3-4,5-1-34,2-2-2,6 2 17,0 6 24,4 6 11,0 4 9,0 5-9,5 2 9,8 0 11,3 0 3,4 7-11,0 6-4,-1 4-6,-3 3 4,-3 0-5,-6 4-1,-7 1 0,0 0-1,-3 0 1,-14-2 0,-5 0 0,-5-1 0,-5-3-1,-3-2 1,1-5 1,1-3 0,5-5 9,5-4 11,7 0-19,6 0-2,5-8-16,5-1-33,0-4-68,8-1-20,6 0 50,1 1 50,2 5 29,-6 1 8,4 7 13,-4 0 49,0 0 13,-1 0-49,-3 13-4,-2 1 20,-1 4 28,-2 1-6,1 3-1,-1 1-12,5-4-5,-3-2-21,4-2-4,1 0-2,2-4 14,1 0-7,3-2-11,-1-1-14,4-2 5,0-3-5,4-3-1,17-5-44,-6-10-102,-2-4-161</inkml:trace>
  <inkml:trace contextRef="#ctx0" brushRef="#br0" timeOffset="78008.4616">13446 17562 910,'0'0'113,"0"0"-97,0 0 16,0 0-3,0 0-18,0 0-11,-51 105-58,21-61-153,-2-3-434</inkml:trace>
  <inkml:trace contextRef="#ctx0" brushRef="#br0" timeOffset="91041.2071">13750 17174 13,'0'0'80,"0"0"12,0 0 2,0 0 2,0 0-18,0 0-27,-2-5-15,1 5-3,1 0-4,0 0-6,0 0-6,0 0 2,0 0-12,0 0-5,0 0-2,0 0-1,0 0-12,0 9 6,0 6 7,0 2 1,0 2-1,0 0 1,0-2 0,0-4-1,0 2 1,0 0-1,0 1 1,0 3-1,0 1 1,0 4-1,0 2-9,0-2-8,0-5-11,0-3-8,0-7 3,0-4-13,0-5 14,0 0 9,0-17-61,0-1-106,0-1 33</inkml:trace>
  <inkml:trace contextRef="#ctx0" brushRef="#br0" timeOffset="91670.243">13781 17195 165,'0'0'114,"0"0"-60,0 0 27,0 0-23,0 0-39,0 0-12,0 0-6,85-47 10,-64 44 10,1 3 10,-2 0-16,-1 0-14,-3 12 0,1 4 8,-7 6 2,-1 4-5,-4 4 6,-5 1-4,0 0 2,0-3-8,-2-4-2,-4-6-11,-3-5-12,0-5 13,-1-4 8,-5-1-19,0-3 5,-4 0-3,-2-9-30,4-7-2,1-3-3,6-3-56,3 1 25,7 1 65,0 4 20,0 6 30,0 4 19,2 4-10,4 2 19,0 0 27,2 0-45,2 7-23,-4 7-1,0 3 6,-3 2-2,-3 2 8,0-2-11,0 1-1,-5-3-5,-7 1-2,-4-3 0,-2-1-1,-1-1-2,-1-2 4,4-5 13,3 1 16,5-5 42,5-2-17,1 2-33,2-2-23,0 0-8,0 0-14,0 0-12,7 0 10,7 1 15,3-1 1,5 0 0,5 0 0,1 0 0,5 0 0,0-3-65,10-6-65,-7 1-109,-7 1-169</inkml:trace>
  <inkml:trace contextRef="#ctx0" brushRef="#br0" timeOffset="91865.2544">14124 17319 479,'0'0'188,"0"0"-105,0 0-51,0 0 4,0 0-36,0 0-11,0 0 10,14 22 1,-4-11-35,-2-2-28,3-7-40,-3-2-61,1 0-76</inkml:trace>
  <inkml:trace contextRef="#ctx0" brushRef="#br0" timeOffset="92120.269">14236 17073 485,'0'0'78,"0"0"-63,0 0 32,9 111 18,-6-58-7,0 4 1,0 6-2,-2 0-21,2-2-10,0-2-16,0-9-4,3-6-6,-3-11-1,0-8-32,-3-5-65,0-8-93,0-4-136</inkml:trace>
  <inkml:trace contextRef="#ctx0" brushRef="#br0" timeOffset="93395.3417">14856 17399 522,'0'0'290,"0"0"-225,0 0-53,0 0 54,0 0-2,0 0-46,0 0-17,2 0-1,4-3 6,3-10 1,1-5 0,1-4-5,2-5-1,-4 1-1,-1-3 0,-2 2-26,-2-5-14,-4 3-5,0 2 3,0 4 9,-9 6 2,-5 6 8,-2 9 10,0 2 12,-2 0 1,-1 13 14,0 4 16,0 0 3,6 0-10,0-1-5,6-2-11,4-3-7,3-1-1,0 1-1,0 1 1,8-2 1,4 4-1,1-3 1,3 0-1,0-1 1,-2-3 1,0-2-1,-3 0 0,-1-1 0,-3-1-1,-2 0-6,-2 2-6,-3 1-3,0 5 7,0 3 9,0 6 1,0 6 0,-6 1 0,0 5 8,0 1 7,4 1 1,-2 0-1,4 0-6,0-4 2,0-2-5,0-8-6,0-3 0,4-6-1,2-1 1,2-1-1,-1-1 1,2-4-1,0 1 0,3-2 0,1-2 6,-1-1 3,4 0 11,1-12 16,4-6-8,0-6-18,0-3-9,1-2 0,-1-2-1,-4 3-6,-1 2 6,-6 4-1,-4 3 1,-3 5 0,-3 1 1,0 4 7,0 0-8,-10 3-8,-1-2-8,-3 3-8,0 2-5,-2 2 6,5 1 15,-2 0 8,4 0 1,0 8 18,1 1-5,1 3 2,3 0 2,-1 3-7,4 0 1,1-1-11,0 1 1,0 0-1,1 0 1,8 0 4,4-2-5,1-1 1,4 0-1,1-3 0,4-1 6,2-6-7,1-1-26,9-1-53,-7-8-126,-4-4-418</inkml:trace>
  <inkml:trace contextRef="#ctx0" brushRef="#br0" timeOffset="93790.3644">15383 17328 947,'0'0'136,"0"0"-81,0 0 11,0 0 23,0 0-56,0 0-33,0 0 0,18 0-2,-2 0 1,7 0 1,2-1 1,1-7-1,0 2-11,-2-5-5,-1 3-24,-4 1-25,-4 2-37,-3 1-48,-6 4-62,-3 0-106</inkml:trace>
  <inkml:trace contextRef="#ctx0" brushRef="#br0" timeOffset="94154.3853">15353 17488 697,'0'0'157,"0"0"-122,0 0-9,0 0 51,0 0-51,0 0-18,0 0-2,82 0-5,-51 0 0,1-2 0,-2-3-1,-4 0 2,0 1-1,-5 1 0,1 0 0,-4-2-1,-5 3-8,-1-1-10,-6 2-29,-6 1-53,0 0-92,0 0-205</inkml:trace>
  <inkml:trace contextRef="#ctx0" brushRef="#br0" timeOffset="114819.5671">16018 17199 22,'0'0'63,"0"0"17,0 0 3,0-1-26,0 1-14,0 0-4,0 0 3,0 0-12,0 0-16,0 1-4,-3 12 11,-3 4 41,-1 8 0,-3 4-23,1 4-16,-1 3-13,-1-1-9,5 0 0,-2-3 0,2 0 0,1-8-1,2-2 1,-1-3-1,3-3 1,-1-5-1,1 1 0,1-4 0,-2 0 0,2 0-1,-1-3-18,-2 2-9,0 0-13,-1 0-8,0 1-22,-1-2-22,0-2-49,2-2-44</inkml:trace>
  <inkml:trace contextRef="#ctx0" brushRef="#br0" timeOffset="115353.5976">16053 17492 421,'0'0'107,"0"0"-96,0 0-4,0 0-5,0 0-1,0 0 6,0 0-6,25 45 6,-17-37 8,0 0 5,0-3 12,-1-1-12,-1-2-4,5-2 7,-2 0 19,1-5-5,3-9-8,1-5-13,-2-2-16,-3-3-20,-5 1-19,-2 2-13,-2 0-18,0 1 9,-3 1-10,-6 4 9,-3 1 25,2 4 18,-1 3 17,-2 4 2,1 2 15,-2 1 10,-1 0 5,1 4 21,-2 6-4,-1 2-8,5 1-1,-1 0-19,5-1-18,3 0-1,3-2-4,2 0-53,0-1-22,8 0-36,6-1-31,-1-3-39</inkml:trace>
  <inkml:trace contextRef="#ctx0" brushRef="#br0" timeOffset="115826.6249">16372 17441 120,'0'0'84,"0"0"11,0 0 23,0 0-41,0 0-24,0 78-24,0-68-18,0-2-1,0-3-4,0 0 7,7-3 6,1 0 1,4-2 3,1 0-4,2 0-7,0-10 3,1-2-15,-2-5-12,-4 3-31,-2-3 0,-4 2 1,-4-2 19,0 0 11,0-1-6,-3 3 5,-6 0 13,-1 8 13,-1 0 32,-3 7-5,-5 0-5,-1 0-3,-4 9 9,4 3 3,-1 3-8,4-2-7,5-4-18,2 1-11,5-3 0,0 0-24,4-1-46,1 2-52,0-5-60,0 0-72</inkml:trace>
  <inkml:trace contextRef="#ctx0" brushRef="#br0" timeOffset="116448.6604">16704 17287 440,'0'0'102,"0"0"2,0 0 45,0 0-47,0 0-66,0 0-36,0 0-7,-1 4 7,10 10 7,4 6 21,5 3-8,1 3-7,0-1-3,0 3-3,2-1-6,-6 0 0,4-3-1,-4-5-15,-2-2-21,-2-4-32,-2-3-23,0-1-39,-4-1-83,0-4-112</inkml:trace>
  <inkml:trace contextRef="#ctx0" brushRef="#br0" timeOffset="116790.68">16926 17302 669,'0'0'128,"0"0"-54,0 0 50,0 0-27,0 0-68,0 0-19,0 0-9,-68 67 0,46-42 0,1 1 0,0-4 0,0 2-1,-1-2-21,1-1-34,0-1-15,-1 5-67,3-6-103,6-5-155</inkml:trace>
  <inkml:trace contextRef="#ctx0" brushRef="#br0" timeOffset="119571.8391">17313 17006 64,'0'0'127,"0"0"-34,0 0 34,0 0-13,0 0-42,0 0-21,0 0-5,0-1 5,0 1-14,0 0-12,0 0-4,0 0-2,0 0 0,0 0-10,0 0-9,0 9 0,0 10 7,0 8 19,-5 6 0,0 2-16,3 0-9,1-3-1,1-5 1,0-3 0,0-4-1,-2-3 0,1-1 0,-4-2-1,1-3-9,2-2-3,-1-1-8,2-2-20,-1-4-41,2-2-47,0 0-71,0 0-136</inkml:trace>
  <inkml:trace contextRef="#ctx0" brushRef="#br0" timeOffset="120037.8657">17396 17222 179,'0'0'242,"0"0"-188,0 0-21,0 0 36,0 0-44,0 0-12,0 0 13,22 27-3,-14-18-7,0-4-5,2-2 2,-1-1-1,5-2-1,-4 0 1,2-5-1,2-6-11,-5-2-4,-2-4-13,-1-1-19,-5-2 1,-1 1-1,0-1 0,-1 0 17,-7 3-7,-1 3 6,2 4 20,-1 5 30,0 3-5,-3 2-17,-2 2-2,-4 10 12,-1 5-3,0 1-7,2 2-1,4-1-6,5-4-1,2-2-19,5-4-46,0-4-67,12-4-31,0-1-97</inkml:trace>
  <inkml:trace contextRef="#ctx0" brushRef="#br0" timeOffset="120614.8987">17732 17186 140,'0'0'296,"0"0"-238,0 0-41,0 0 32,0 0-12,0 0-12,0 0-6,0 31-12,0-24-6,0-2 6,2 0 2,2-1 4,1-1-2,-1 2 2,2-2-4,1-1-2,-1-2 3,2 0-1,0 0 0,0 0 8,0 0 0,-2 0 5,0-5-8,-2 0-2,-1-1-6,-1-2 4,2-2 0,-3-2-9,-1-2-1,0-1-13,0-4-6,0 2 6,-5 0-7,-1 0 5,-2 5 8,-2 4 7,0 3 1,-3 5 0,-1 0 0,-1 0 0,-2 9 6,4 2-7,-1 1 0,4 0-1,2 0 0,4-1-18,2-2-23,2 0-34,0 3-24,3-4-48,3-3-49</inkml:trace>
  <inkml:trace contextRef="#ctx0" brushRef="#br0" timeOffset="121658.9584">18006 17145 67,'0'0'95,"0"0"-7,0 0-12,0 0-1,0 0 0,0 0-11,0 0-18,0 0-19,0 0-9,0 0-10,0 0-7,0 0 0,0 0-1,0 0-1,0 0 1,0 0-10,0 0 2,0 0-6,0 0 1,0 0 7,0 0 5,0 0-1,0 0 1,0 3 1,-3 0-1,0-2-1,1 4 2,0 0-1,1 0 1,-1 1 0,2 0 0,-1-1-1,1 1 1,0-1-2,0-2 1,0 1 0,0 1 0,0 0 1,4 0 0,0 0 0,2 0 0,-1 2 0,-2-2 0,2 0 0,-2-1 0,-2-1 1,2 1 0,-1-1 0,0-3-1,3 3 1,-2 1-1,0-1 1,4-1 0,-1 1-1,-1-2 1,2 2 1,-2-3-2,-1 0 1,1 0 0,1 0 1,0 0-1,1-3-1,1-3-11,-2-4-8,0 0-9,1 1 16,-3-1 11,1 2-7,-2-1 7,0-1 0,-3 3 1,3-2 0,-3 2 0,0-3-2,0 3-17,0-3-1,0 1 12,-3-1 7,-2 0-1,-4-1 2,-2 2 18,0 0-3,-2 2-14,2 6-1,-2 1-11,-8 3-43,3 11-100,2-1-117</inkml:trace>
  <inkml:trace contextRef="#ctx0" brushRef="#br0" timeOffset="123092.0403">17117 17562 449,'0'0'91,"0"0"-63,0 0-2,0 0 40,0 0-60,0 0-6,0 0-2,17 0 2,-4 0 1,4 0 11,-2 0 7,1 0 9,-2 0-4,2 0-4,1 0 7,2 0 12,2 0-13,4-3-7,3 0-5,5-2-8,1-1-4,4 0-1,0-1 0,3 4 1,-4 1-1,0 1 0,-2 1 5,-2 0 13,-2 0 3,-4 0-4,3 0-9,-4 0-7,1 1-1,-1 1 0,0 1 0,0-3 0,2 0 0,1 0 1,-2 0 5,1-6-6,-3-3 0,-3 4 1,-5-1-1,-2 2 0,-8 0-1,-1 4 0,-4 0-1,-1 0-6,-1 0-8,0 0-14,0 0-20,0 0-32,0 0-34,0 0-25,0 0-58,-7 0-108</inkml:trace>
  <inkml:trace contextRef="#ctx0" brushRef="#br0" timeOffset="124241.1061">17355 17850 516,'0'0'98,"0"0"-17,0 0 16,0 0-42,0 0-55,0 0-6,0 0-1,49-51 6,-27 38 0,-1 0-8,-1 4 9,-4 5-6,0 3 4,-2 1-8,-2 0 2,-2 5 6,-2 7-4,-2 3-4,-6 4 10,0 3 0,0 1-1,-14-1-8,1 0-6,-5 0 14,-1-2-1,-1-5-9,-4-1-2,-2-3 12,-3-2 1,1-5 0,1-1 1,4-3 0,3 0 22,9 0 8,1 0 2,5 0-6,4 0-18,1 0-9,0 0-11,0 0 0,0 0-8,6 0 13,9 0 6,1-2 0,4 2 1,6-1 6,3 1-5,2-3 4,2 1-5,-1-3-1,2-2 0,-3-1-10,-1-2-6,-2-1-8,-4-1-12,-3 0 7,-3-1 10,-3 1-7,-1-1-4,-1-3-14,0 1-29,-1-2-1,0 1 32,-6 2 31,-3 3 11,-2 4 12,-1 0 32,0 5 9,0 2-3,-7 0-21,-5 0-3,-3 2-16,2 9 6,-3 2 17,0-1 1,4 2-11,2-3-16,2 1-1,4-3 4,2 0 0,1 0-9,1-1 7,0 0 0,0 2 8,9 0 0,6 0-6,2-1 0,2-2-1,1-2-8,2-3 8,-3-2-9,-2 0-1,-1 0-12,-2-7-1,-5-3-12,-1-3-15,-4-4 5,-4-3 17,0-4 5,0-2 14,-4-1 4,-7 2 8,1 6 28,-4 7 19,2 3 12,1 7-9,0 2-7,1 0-27,-1 3-15,4 7-13,1 2-1,4-2-17,1 0-22,1-1-45,0 3-45,0-4-42,6-3-89</inkml:trace>
  <inkml:trace contextRef="#ctx0" brushRef="#br0" timeOffset="124662.1303">17992 17866 494,'0'0'49,"0"0"-42,0 0 32,0 0 13,0 0-26,0 0-11,8 84-1,-3-62-4,-1-5-9,3-2 1,0-4 6,0-6-7,4-5 1,1 0 8,3-9 1,0-12-11,2-4-21,0-5 6,-1 0 14,-5 7 1,-4 2 12,-1 6 36,-6 7 37,0 3-8,0 4-2,0-1-30,-1 2-32,-14 0-13,3 0-6,-7 0-6,-4 0-1,4 2-14,-4-2-38,3 1-78,0 2-43,5 1-44,6 0-139</inkml:trace>
  <inkml:trace contextRef="#ctx0" brushRef="#br0" timeOffset="126199.218">18672 17461 458,'0'0'101,"0"0"9,0 0 56,0 0-20,0 0-73,0 0-42,0 0-18,-3 0-12,6 0 0,6 0 8,6 0-1,4 0-2,3 1-5,4-1 1,-2 0 5,0 0-7,-1 0 0,-3 0-1,-5 0-27,-3 0-25,-2 0-37,-4 4-61,-3-1-89,-3-2-254</inkml:trace>
  <inkml:trace contextRef="#ctx0" brushRef="#br0" timeOffset="126503.2354">18730 17687 588,'0'0'291,"0"0"-233,0 0-36,0 0 40,0 0-26,0 0-34,0 0-1,58 0 8,-32 0-9,-3 0 1,1 0 0,-4 0 0,-2-2-1,-2-1-17,-1 3-57,-4 0-92,-3 0-147</inkml:trace>
  <inkml:trace contextRef="#ctx0" brushRef="#br0" timeOffset="160411.175">19270 17251 117,'0'0'110,"0"0"-83,0 0-1,0 0 20,0 0-32,0 0-14,0 0-1,0 0 1,0 4 8,0 6 30,0 2 33,0 4-15,0 2 7,0 2-9,2-1-23,1 1-18,4-1-4,-3-4-7,2 0 0,-1-2-1,-1-3 1,4 3-1,-2 1 0,0 0 0,1 3 6,0-2-1,2-1-5,-2-2 9,-4-4 6,-1-1 5,0-4 4,-2-1-6,0-2 15,0 0 15,0 0-8,0 1-8,0 2-7,-9 2-4,-5 2-11,-2 1-10,-3 1 0,1-2 0,0-4-1,-1 0-2,5-3-22,2 0-24,2 0-31,4 0-44,3-11-33,3-3-81,0 0-110</inkml:trace>
  <inkml:trace contextRef="#ctx0" brushRef="#br0" timeOffset="160684.1906">19245 17360 728,'0'0'130,"0"0"-108,0 0 13,0 0 8,0 0-37,0 0-5,0 0 6,95 1-6,-71 0 0,0 0 1,-6-1-2,-2 0 0,-4 0-10,-1 0-20,-4 2-34,3 0-51,-5 1-77,2 1-101</inkml:trace>
  <inkml:trace contextRef="#ctx0" brushRef="#br0" timeOffset="161134.2163">19497 17515 84,'0'0'180,"0"0"-102,0 0 43,0 0-30,0 0-29,0 0-13,0 0-31,22 60-10,-18-58-2,-1-1-4,0 0 6,2 1 0,0-2 5,1 0 12,1 0-5,-2 0 0,2 0-1,-4-6-6,4-2-5,-5-1-8,1-1-13,-3 1-5,0-3-5,0-3-17,0 3-22,-9 0-10,0 2 33,0 1 3,-3 4-3,3 3 27,1 1 12,0 1 0,2 0-1,3 0 0,-2 0 0,4 3-9,1 3-19,0 5-61,0 0-52</inkml:trace>
  <inkml:trace contextRef="#ctx0" brushRef="#br0" timeOffset="161621.2442">19716 17554 126,'0'0'138,"0"0"-115,0 0 31,0 0 16,0 0-3,0 0-17,0 0 4,1 61-8,3-52-4,-1 0-9,3-1-3,1-1-8,0-2-9,-1-1-2,1-1-2,1-1 0,-2-2-2,0 0-1,0 0 2,-2 0 5,4 0 3,-2-8-3,0-3-13,-1-3-4,-1-1-3,-3-1 6,-1 2 1,0 3-1,0 0 1,0 5 1,-4 1 12,-4 1-3,-2 2-10,-5 1 0,2 1-8,-4 0-13,4 0-16,-2 5-67,4 4-51,1-2-88</inkml:trace>
  <inkml:trace contextRef="#ctx0" brushRef="#br0" timeOffset="164525.4103">20139 17261 205,'0'0'150,"0"0"-3,0 0-31,0 0 21,0 0-33,0 0-45,-10-6-6,10 6 2,0 0-4,0 0-19,0 0-15,0 0-8,0 0-9,0 0 0,0 0-15,0 0-5,8 3 11,4 2 9,8 4 0,4-3 0,0 1 2,6-5-2,-1-1-7,0-1-35,-3 0-29,-4 0-19,-7 0-21,-3 0 19,-5-1-11,-5 1-9,-2 0-37,0 0-17</inkml:trace>
  <inkml:trace contextRef="#ctx0" brushRef="#br0" timeOffset="165177.4476">20317 17176 212,'0'0'251,"0"0"-190,0 0-54,0 0 9,0 0 27,0 0-14,-15 79-12,15-52-4,-1-2 2,-1 1 1,-2-2-6,-1-2 0,-2-1-9,-5-2 9,0-2-4,-4-2-4,2-4 5,-1-1-1,3-3 1,3 0-6,2-5 6,4-1-4,2-1 2,1 1-5,0-1-1,0 0-10,0 2-4,0-1 4,10 1 11,2 1 0,4 1 2,2-1-1,1 0 6,0-2-6,-2 0-1,-3-1 0,-2 2-12,-6-2-15,-3 3-29,-3-3-24,0 5-5,-2 2 52,-10 2 10,-6 3 1,-4-1 12,-2 3 9,0-2 1,-1 1 13,1-2 20,3-1 22,4-1 6,4-3 8,4-3 15,5-2-11,2 1-24,2-2-31,0 1-18,3 1-14,12 0 14,5 1 0,6-3 9,4 0-9,3 0 0,0-3-13,0-5-27,-3 2-37,-5-2-21,-4 1-6,-8-2-43,-3 3 7,-5-1-70</inkml:trace>
  <inkml:trace contextRef="#ctx0" brushRef="#br0" timeOffset="165473.4643">20319 17454 202,'0'0'253,"0"0"-187,0 0-3,0 0 34,0 0-35,-9 80-4,9-46-2,0 4-12,0 4-24,0 0-13,0 0-4,0-5-2,0-6-1,0-7 0,0-7-33,0-8-25,2-6-42,5-3-40,-3 0-70,1-13-98</inkml:trace>
  <inkml:trace contextRef="#ctx0" brushRef="#br0" timeOffset="166260.5093">20398 17313 586,'0'0'139,"0"0"-97,0 0-41,0 0 12,0 0-11,0 0 6,0 0-6,79 1-2,-59 1-1,-4 1-19,-2-1 1,-6 0 4,-3 0 14,-1 0-9,-4 1 8,0 3-6,0 2 8,0 3 9,-5 8 11,-7 3 26,-5 5-8,1 8 7,-1 2-2,-1 2-14,3 2-13,2-2-9,4-3-7,3-7 0,4-3-16,1-8-27,1-6-18,0-6-26,0-3-8,0-3 11,0 0 31,0 0 30,1-4 11,4-12-15,-1-2-21,4-3 8,-1 1 0,0-2 40,1 2 4,-1 1 42,3 5 26,0 2 19,-1 2 20,2 3-21,3 2-31,2 2-23,4 1-19,2 2-11,4 0-5,0 0 0,-2 0-1,-3 5 0,0 1-1,-5 0-5,-2 3-1,-5-1-1,-3 2 6,-3 1 0,-3 2 2,0 1 8,-9 1 21,-6 2 7,-4 2-13,-1-2-11,-1-3-2,0-3 0,5-2-1,0-4-8,2-2 0,-1-3-1,3 0-24,1-3-2,2-14-38,4-3-31,5-18-55,0 2-81,3 3-9</inkml:trace>
  <inkml:trace contextRef="#ctx0" brushRef="#br0" timeOffset="166710.5353">20614 17459 100,'0'0'75,"0"0"-49,0 0 21,0 0 60,0 0-6,0 0-7,0 0-19,-51 88-19,41-65-10,-3-1-1,8-3-13,1-4-16,3-5-9,1-3-7,0-5 0,0-2 0,5 0-7,9 0-1,6-12-13,2-4-41,4-3-53,-4 0 9,-1 2 20,-5 4 7,-3 5 31,-7 4 35,-3 4 13,-3 0 2,0 0 11,0 7 62,-2 8 27,-7 4-8,-2 2 6,0 0-22,3-1-29,4-3-6,1-4-14,3-6-19,0-3-7,0-3 3,0-1-5,6 0 6,4 0 6,5-8 0,-1 2-12,0-1-1,0 1-13,-1 2-26,-1 1-39,1 0-43,-2-1-76,-3 1-175</inkml:trace>
  <inkml:trace contextRef="#ctx0" brushRef="#br0" timeOffset="168040.6113">21239 16977 62,'0'0'90,"0"0"-21,0 0 12,0 0 28,0 0-9,0 0-35,-3-2-10,3 2 10,-3 0-8,-2 6-16,-2 11 27,-5 8 14,-1 9-18,-4 7-15,1 6-23,-1 1-9,2 3 6,-1-1-5,1 4-11,-2 0-7,3-1 1,-3 1 1,1-2-2,2-4 2,1-6-1,1-5-1,3-7-1,2-7 1,1-7-1,3-7-12,2-2 0,1-6 1,0-1 5,0 0-9,0 0-6,0 0-1,0 0-3,0 0-6,0 0-15,0-5-50,13-17-72,0 1-29,0 1-126</inkml:trace>
  <inkml:trace contextRef="#ctx0" brushRef="#br0" timeOffset="171463.8072">21424 17137 202,'0'0'136,"0"0"-106,0 0-14,0 0 11,0 0 40,0 0-10,0 73 13,0-45-7,0 2-1,0 1-13,-2 1-11,1-1-25,-1-2-3,1 2-9,-3-4 1,2 2 4,-3-1-5,1 2-1,-2-2-16,3-2-7,0-2-3,0-7-6,3-3-2,-1-8 2,1-2 0,0-4 16,0 0 16,0 0 2,0-4 5,0-7-7,0-3 1,0-1 0,3-1 0,3-1 6,-2 1 10,3-1 5,0 1-5,1-3-15,4 1-1,0-2-1,0 0 0,1 4 0,-2 0 1,-2 4 19,-2 4 27,-2 5-14,-2 2-20,-2 1-13,4 0 0,-1 4 0,4 9 11,-1 2-2,1 6-6,-3 0 6,2 4-8,-3-1 2,0-2-2,-1 2 5,-1-2-5,-2 3-1,0-1 0,0-2 1,0-1 6,0-6-6,0-3-1,0-5 0,0-4 0,0-1-1,0-2-12,0 0-9,0 0-7,0-6-34,0-7-77,1 1-41,1-1-81</inkml:trace>
  <inkml:trace contextRef="#ctx0" brushRef="#br0" timeOffset="172042.8403">21806 17766 763,'0'0'150,"0"0"-122,0 0-15,0 0 49,0 0-13,0 0-49,0 0-36,0 3-26,4-3 21,-1 0 28,-1 0 7,1 2 6,-2-2 0,-1 0 1,0 0 15,0 0 12,0 0-1,0 0-11,0 0-16,0 0-17,0-2-27,0-1-15,0 1-7,0 1-1,-4-1 43,4 2 22,-2-1 2,1 1 14,-1 0 22,2 0 6,0 0-10,0 0-12,0 0-8,0 0-11,0 0-1,0 0 0,0 0-1,0 0-12,0 0-13,0 0-30,0 0-54,0-3-98,0 0-119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16T09:03:40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14897 5496 195,'0'0'146,"0"0"-19,0 0-51,0 0-4,0 0-8,0 0 8,-15-10-29,12 6-15,1 0 5,-2 1-9,3 0 4,1 1-8,-2 2 5,2 0 2,0 0-4,0 0-13,0 0-10,0 0 0,0 0-10,0 0 4,-2 0-8,2 0 2,0 0-5,-1 2-41,1 10 21,-2 7 35,-1 6 2,-1 9 7,1 2-5,0-2 3,0-3-5,1-4 0,2-8 1,0-4-1,0-7 1,0-2-2,0-3 1,0-3 0,0 2-27,0 1-48,0 3-22,2-1-59,2 0-88</inkml:trace>
  <inkml:trace contextRef="#ctx0" brushRef="#br0" timeOffset="662.0377">15122 5602 111,'0'0'75,"0"0"-34,0 0 19,0 0 27,0 0 8,0 0-13,0 0-11,55-60-25,-46 39-7,-2-1-17,0-1-1,-4-3 17,-2 4-11,-1 0 2,0 3 3,-3 4-6,-8 2-7,-2 4-12,-2 5-7,-1 0-5,-1 4-20,0 4-24,1 11-3,-1 4 19,5 4 21,3 0 2,0 1 9,4-4-9,4 1 8,1-4 1,0-4-1,0-3-11,6-1 2,6-4-2,-4-5 11,2 0-28,4 0 30,-3 0 11,0-7 2,-1 1-2,-3 2-1,-2 4-10,-3 0-10,2 0-8,-1 9 18,-1 8 29,0 10 12,-2 4-8,0 3-4,0 0-6,0-2 6,0-3-10,-6-8 5,5-6-4,-1-6-10,2-3-9,0-2-1,0-4 0,0 0-1,0 0-58,0 3-78,0 0-48,0 0-31,0-2-113</inkml:trace>
  <inkml:trace contextRef="#ctx0" brushRef="#br0" timeOffset="1219.0697">15319 5467 403,'0'0'105,"0"0"-105,0 0-8,0 0 8,0 0 11,0 0 20,0 0-10,63 3-8,-56 2-12,0-1 0,-2 1-1,-5 0-10,0 4-10,0 2 20,0 5 0,-5 4 7,-9 2-7,-3 2-8,-1 0-7,0-5-7,5-2 10,4-7 12,4-5-1,4-3 1,1-2-7,0 0-10,0 0 0,7-7 17,7-3 8,1 2 7,1-3-8,0 5-6,0 0 5,-2 6-6,-3 0 0,-2 0-8,0 0 8,-3 6 21,-2 5-1,-2 3 11,-2 1-11,0 2 0,0 2 16,-6 0 0,-5-2-6,-2 2 4,-1-2-13,0-3-9,0 0-7,1 0-5,2-5-32,5-2-45,3-3-32,3-4-63,0 0-85</inkml:trace>
  <inkml:trace contextRef="#ctx0" brushRef="#br0" timeOffset="1630.0931">15553 5540 121,'0'0'238,"0"0"-96,0 0-61,0 0-9,0 0 9,0 0-28,0 0-47,0 2-6,0 10-33,3 5 26,5 5 7,1 5 18,2 2-8,3-4-9,1-2 6,0-4-7,1-3 0,-2-5-1,-1-2 1,-3-3 0,-2 1 1,0-4 0,-1 0 9,-3 1-2,-1 0 3,-2 1 2,1-1 5,-2 4 0,0 0-2,0 1 2,-4 6-1,-15 2-6,-1-1-2,-7 3-2,-1-4-7,-4-2-10,-8-9-55,6-2-95,7-2-113</inkml:trace>
  <inkml:trace contextRef="#ctx0" brushRef="#br0" timeOffset="1850.1059">15548 5518 641,'0'0'151,"0"0"-81,0 0-47,0 0 14,0 0 14,0 0-40,0 0-9,50-10 2,-19 0 6,6-1-4,-1 0-5,-2 5-1,-4 1-48,-4 5-77,-7 7-105,-6 7-92</inkml:trace>
  <inkml:trace contextRef="#ctx0" brushRef="#br0" timeOffset="2494.1425">16025 5279 573,'0'0'141,"0"0"-141,0 0-14,0 0-5,0 0 19,0 0 0,0 0 21,71 9-5,-55-6-9,2 3-5,-5 1-2,-2 2-8,-2 2-57,-6 6 2,-3 3 48,0 6 14,-9 4-9,-7 3-16,-2-2-2,-3-1 15,2-4 13,-1-4-1,7-3 1,2-6 9,4-6-6,3-2 3,2-4 3,2-1-9,0 0-20,6 0 17,7 0 3,5 0 23,5 0-4,2-6 10,2-1-12,1-3-17,-3 0-5,-2 0-26,-2 0-39,-4 1-41,-4-1-59</inkml:trace>
  <inkml:trace contextRef="#ctx0" brushRef="#br0" timeOffset="2739.1567">16133 5494 140,'0'0'98,"0"0"-95,0 0-1,0 0-2,0 0 73,0 0 17,30 102 9,-20-54-12,1 5-27,-1 4-16,-1-5-14,2-5-29,-4-9 7,-1-12-1,-3-9-7,0-5-1,-3-8-38,0-4-26,0 0-10,-6-3-97</inkml:trace>
  <inkml:trace contextRef="#ctx0" brushRef="#br0" timeOffset="3110.1779">16066 5627 77,'0'0'326,"0"0"-192,0 0-128,0 0-6,0 0 0,0 0 17,0 0 12,-3 73-13,3-49-3,0 1 0,0-3 10,0-5-9,0-4 8,3-5-9,-3-4 0,1-4-5,1 0-8,2 0-6,1 0 6,4 0 33,4 0 13,2 0-7,6 0-11,1-2-8,4-4-12,2 0-2,-2-1-4,1-1 9,-1-2 5,0 1-4,-1-3 1,-3 2-5,-2 3-8,-2 4-24,-2 3-98,-3 13-152,-7 3-266</inkml:trace>
  <inkml:trace contextRef="#ctx0" brushRef="#br0" timeOffset="3298.1885">16594 5842 614,'0'0'127,"0"0"-112,0 0-15,0 0-54,0 0-106</inkml:trace>
  <inkml:trace contextRef="#ctx0" brushRef="#br0" timeOffset="5340.3055">17298 5296 74,'0'0'213,"0"0"-80,0 0-35,0 0-16,0 0 1,0 0-8,0 0-28,-67-15-2,61 14-22,-1 1-13,-2 0-10,-3 0-6,-4 11 0,-3 5 5,-3 6-9,1 2 9,-1 5-1,4 1 1,1 2-1,1 0-5,2 1 7,3 0-1,3 1-5,2 0 6,2 2 1,0-2 8,4 2 4,0 1-10,0-2 3,4-1-6,3-3 1,4-3 5,2-6-6,0-8-2,2-3 0,0-5 1,3-6 1,0 0 8,3 0-8,1-12 1,-1-3-1,0-6-19,-1-1-40,-1 0-57,-1-4-29,-6 2-39,-3 7-51</inkml:trace>
  <inkml:trace contextRef="#ctx0" brushRef="#br0" timeOffset="5699.326">17095 5747 46,'0'0'136,"0"0"-19,0 0 5,0 0-42,0 0-44,0 0-36,0 0-13,2-26 13,16 18 14,1-3-4,0 1-9,-1-2 9,-1 2-8,-4-1 11,-2 1-3,-1 2-9,-5 4 8,-2 3-6,-3 1-3,0 0 0,0 0 9,0 5 31,0 10 16,0 4-15,0 3 12,0 5-15,1 2-22,2 0-6,2-2-2,0 2-6,1-5-1,0 0 0,-1-7-1,1-3-41,-1-4-29,3-5-47,-2-3-46,-1-2-67</inkml:trace>
  <inkml:trace contextRef="#ctx0" brushRef="#br0" timeOffset="6128.3506">17377 5600 506,'0'0'137,"0"0"-114,0 0-23,0 0 0,0 0 1,0 0 25,0 0 9,61 46-2,-49-17-16,-1 3 2,-5 2-6,-4 0-11,-2-3 8,0-4-10,0-8 1,-1-5-1,-5-8-1,-1-3 1,2-3 0,2 0 0,3-9-3,0-10-31,0-6 13,5-3 14,7 0 7,1-2 0,3 3 1,-2 1 9,2 3 2,-2 2-11,2-1 0,-2 5 0,-2 2-1,-2 4-29,2 4-92,-5 4-58,-2 3-53</inkml:trace>
  <inkml:trace contextRef="#ctx0" brushRef="#br0" timeOffset="6789.3882">17658 5716 413,'0'0'88,"0"0"-62,0 0 7,0 0 67,0 0-19,0 0-51,0 0-23,0 0-6,0 0 5,0 0 10,0 0 6,0 0 12,0 0 17,0 0-6,0 0-21,0 0-15,0 0-9,4 0-23,4 1 7,6 1 15,4 0 1,-1 1 1,4-1 0,1 1 0,-4-2-1,-2-1 1,-2 0 1,2 0 5,-2-6 2,-1-9-1,-1-2-8,-3-2 0,0-3 0,-5 3-12,-2 0 11,-2 6 0,0 1-1,-10 6-18,-6 3 6,-3 3 4,-2 0 1,-4 12-4,1 9 4,-1 1 9,4 3 5,3-2 13,5-1 1,4-2-10,4-3 1,3-1-9,2-3-1,0-1-1,3 2 0,12-2 1,0-1 1,5-2-1,1 1 5,2-6-5,4-1-22,3-3-37,11-4-93,-7-12-106</inkml:trace>
  <inkml:trace contextRef="#ctx0" brushRef="#br0" timeOffset="7312.4182">17992 5663 581,'0'0'184,"0"0"-87,0 0-75,0 0-12,0 0 3,0 0 37,0 0-19,47 33-8,-28-25-4,0-3 8,-2-4-2,0-1 1,-1 0-16,1-8 0,-1-11 0,1-3-3,-3-3-7,-4-2-10,-3 0-1,-5 4 5,-2 2 3,0 4 3,-5 7 0,-10 0 0,-4 8 20,-3 2-19,-3 0-1,0 4-7,-3 10 5,4 1 2,2 4 0,5 0-1,4 0 0,5 1-5,5 0 5,3 4-8,0-2 9,0 2 0,11 1 0,2-2 1,2 0 10,1-4-11,-1-2 0,2-4 0,-4-4-1,2-2 1,0-4 0,0-3-9,-3 0-17,6 0-20,0-5-54,-4-3-79,-1 5-127</inkml:trace>
  <inkml:trace contextRef="#ctx0" brushRef="#br0" timeOffset="7906.4522">18326 5593 390,'0'0'215,"0"0"-26,0 0-42,0 0-2,0 0-17,0 0-77,0 0-44,0 13-7,0 8-16,0 9 16,0 6 6,0 4 4,0-2-9,0-5-1,0-9 1,0-7-1,1-6 1,1-7 4,-1-4 5,1 0 2,4-8-12,-2-14-12,5-7-8,0-5-18,3-4 2,0 2 0,0 6 13,-2 4 13,-1 9 8,-2 1-3,1 7 5,-2 0 2,0 4 5,-3 0 5,2 3-11,-3 2 3,4 0-4,-1 0-10,2 14 10,3 7 15,1 7 1,-2 9 8,0 2-15,-1 1 1,1-4 10,-2-4-14,-1-11 20,0-3-16,-2-7-4,-1-7-6,-2-2-9,-1-2-35,0-6-35,0-8-54,0-2-254</inkml:trace>
  <inkml:trace contextRef="#ctx0" brushRef="#br0" timeOffset="9174.5248">18984 5571 360,'0'0'174,"0"0"5,0 0-41,0 0-16,0 0-12,0 0-16,0 0-29,-9-34-15,1 25-11,1 2-19,-2 2 8,-3 0-20,0 5-8,-3 0-13,-1 0-24,-2 3-1,0 11-8,0 3-8,4 2 25,4-1 17,6 0 2,2-5 0,2 0-1,0-3 3,0 0 1,9-3-6,6 0 4,3-4-41,1 0 15,4 1 18,-1-1-16,-1-1 9,0 2 13,-4 2-4,0 4 5,-2 2-6,-5 2 3,0 3 0,-6 0 13,0 0 6,-4 0 6,0-4 7,0-2 24,-7-2 9,-5-1-13,-4-2-19,-1-1-5,-4-4-1,2-1-8,-2 0-6,5 0-42,1-6-59,-4-17-54,8 1-80,2 1-108</inkml:trace>
  <inkml:trace contextRef="#ctx0" brushRef="#br0" timeOffset="9716.5556">19181 5229 462,'0'0'182,"0"0"-133,0 0-49,0 0 0,0 0 74,0 0-1,30 78-25,-20-36 6,-3 16-7,-4 22-2,-1 0-20,-2-8-11,0-14 5,0-19-13,0-5-5,0-5 0,-2-12-1,2-12 1,0-5-1,0-2 0,3-15-11,8-11-20,5-8-40,2-3-32,-3 0 27,0 5 34,-3 4-4,-3 5 11,1 4 22,-4 5 13,-1 5 6,-1 5 33,-3 3 19,-1 3-2,2 0-15,1 0-24,3 14-1,3 6 27,3 8 11,1 8-14,-4 1-20,-1 1-2,-2-1-11,1-7 2,-4-5-9,0-8 0,-2-7-10,-1-3-25,2-4-38,0-3-75,-2 0-130</inkml:trace>
  <inkml:trace contextRef="#ctx0" brushRef="#br0" timeOffset="12716.7274">19798 5318 12,'0'0'601,"0"0"-455,0 0-67,0 0-31,0 0 40,0 0 9,0 0-34,0 0-24,0 0-15,0 0-7,0 2-10,0-2-7,0 0-7,0 0-2,0 2-2,6-2 2,0 2 7,1 1-21,4-1-58,4 1-71,-2 1-92,-5 1-101</inkml:trace>
  <inkml:trace contextRef="#ctx0" brushRef="#br0" timeOffset="12974.7422">19834 5498 426,'0'0'162,"0"0"-132,0 0-4,0 76 48,0-44 2,3-2-35,3-3-28,1 0-12,1-5-1,-2-5-7,-2-5-36,-1-6-59,0-6-76,-1 0-41,-1-6-81</inkml:trace>
  <inkml:trace contextRef="#ctx0" brushRef="#br0" timeOffset="14297.8176">20119 5670 124,'0'0'114,"0"0"-92,0 0-22,0 0 32,0 0 40,0 0-13,0 0-9,22 20-9,-14-18-7,5-1-2,0-1 37,4 0-2,-1-1-25,4-12-9,-2-5-9,2-3-9,1-4-4,-4-1-9,-2 1-2,-3 3-1,-6 1-6,-3 4 0,-3 5-5,0 4 5,-5 2-9,-10 2-11,-4 4 15,-5 0 11,0 0-11,-5 10 2,1 9 4,1 3-1,4 4 7,2 1 22,5-2 10,6 1-1,3-1-22,7-1 3,0-2-4,0 2-8,15-5 1,1 1 0,5-1 11,3-5-11,3-2-1,-2-2-1,5-6 1,-3-3-23,0-1-6,0 0-33,4-24-32,-6 4-79,-6-4-163</inkml:trace>
  <inkml:trace contextRef="#ctx0" brushRef="#br0" timeOffset="14618.836">20508 5263 337,'0'0'238,"0"0"-175,0 0-51,0 0 14,0 0 71,-15 83-14,6-46-29,5 4-28,1 5-10,3 0-9,0 2-6,0-5 6,1-4-7,7-6-7,2-8-2,1-3-5,-1-7-21,4-1-43,0-2-13,9-2-73,-4-3-80,-5-5-81</inkml:trace>
  <inkml:trace contextRef="#ctx0" brushRef="#br0" timeOffset="15310.8756">20829 5613 170,'0'0'299,"0"0"-142,0 0-46,0 0-1,0 0 16,0 0-48,0 0-48,-14-54-28,7 46-1,-2 4-1,-1 2-11,-3 2 4,-2 0-6,2 0-12,-4 14 11,3 5 1,2 6 11,-2 4 2,7 2 1,2 1 10,2 0 4,3-4-4,0-4-9,0-4-2,5-3 0,3-8-1,1-4-20,2-5-21,1 0 9,3-2 7,2-15 2,2-8-10,-1-4-20,1-7-18,1-5-6,-2-2 18,-1-5 18,-1-1 0,-2-4-1,-3 2 15,-4-3 17,1 4 11,-6 9 0,0 4 45,-2 13 26,0 10 24,0 8 13,0 3-36,0 3-17,0 0-17,0 0-27,-2 6-11,0 10 0,0 5 0,-1 9 12,2 10 1,1 6-4,0 17-2,0 0 6,0 4 7,4 0-7,-1-13-7,3 2-4,-1-10-2,2-12 0,-1-12-8,3-10-35,-1-6-48,5-6-57,-1-14-42,-2-3-211</inkml:trace>
  <inkml:trace contextRef="#ctx0" brushRef="#br0" timeOffset="15964.9132">21314 5518 13,'0'0'493,"0"0"-371,0 0-6,0 0-31,0 0 26,0 0-43,0 0-25,-20-23 9,14 23-28,-3 0 9,2 0-19,-4 5-14,-2 6 6,-2 3 1,3 3 5,-1 2 2,2-1-12,2-1 4,2-1-6,4-2 0,0 0 0,3-3-6,0 1 5,0-1 0,0-2-11,6 1 11,5 1 0,3 1-6,2-1 7,1 0-10,4 3-4,3 1 14,1 0 1,2 4 6,0-1-7,-3 1 1,-5-1 0,-6-3 0,-3 0 0,-3-3 7,-6-3 4,-1-4 4,0 0 16,-4-2 10,-15 2-5,-2-2-15,-9 0 4,-6-3 5,-7 0-31,-2 0-3,-2-6-52,5-7-60,3-8-1,10 1-35,9 2-148</inkml:trace>
  <inkml:trace contextRef="#ctx0" brushRef="#br0" timeOffset="33396.9102">22065 5211 365,'0'0'68,"0"0"-3,0 0-26,0 0 50,0 0 25,0-7-26,0 7-28,-1 0-13,-1 0-2,2 0 1,0 0-20,0 0 5,-1 0-5,1 0-6,-2 0-3,-1 0-17,-3 1-1,-8 7-10,1 4-43,-6 4 14,0 3 21,-1 4 12,1 1 6,2 1-7,1 4 0,1 0 8,0 4-3,3 3 2,3 4 0,1 6-11,3 0 12,5 6-2,0-2 1,0 2-5,9-6 5,1-2-1,2-7-4,0-6 5,-3-3 1,0-8 0,-3-3-1,1-2 1,-2-3 0,1-3-1,-1-1 1,1 1-1,-1-2 0,1 1-1,0-2 0,0 0 1,2-1-7,-1-1 6,-2 1-17,-1-2-7,0-1 10,1 3 9,-2-2 6,-1 1 0,5-1-18,-4 2-36,1 1-32,1-3-81,-4-3-125</inkml:trace>
  <inkml:trace contextRef="#ctx0" brushRef="#br0" timeOffset="65341.7372">22056 5474 25,'0'0'79,"0"0"-13,-4 0-19,4 0 23,-2 0 14,2 0-13,0 0-14,-1 0-12,1 0-9,0 0 2,0 0 9,0 0-3,0 0 3,0 0-6,0 0-11,0 0-7,0 0-7,0 0-6,0 0-4,0 0-6,0 0-9,0 0-5,0 0-9,3 0-55,9 0 45,7-4 33,5-4 8,4-4-8,2-2 0,-2-2-13,-2 3-5,-1 1-15,-4 3-29,-3 3-30,-4 4-25,-2 2-45,-7 0-48</inkml:trace>
  <inkml:trace contextRef="#ctx0" brushRef="#br0" timeOffset="65753.7607">22187 5322 178,'0'0'80,"0"0"-61,0 0-7,0 0 19,-32 94 10,23-64-22,0 3-4,0-1 14,2-6 0,2-4 19,0-7-14,4-3-28,1-5-5,0-2-1,0-3-2,0 0-4,9-2 4,6 0 1,1 0 1,5 0 1,1-6-1,0 1-1,-2-1 1,-1 0 1,-2 1-1,-4 2-1,-2 2-22,-5-1-13,-3 2-36,-3 0-28,0 0-66</inkml:trace>
  <inkml:trace contextRef="#ctx0" brushRef="#br0" timeOffset="66018.7761">22044 5785 150,'0'0'205,"0"0"-140,0 0-65,0 0 1,0 0 28,0 0 12,0 0 12,57-10-24,-34 2-20,2-2-2,0-1-7,0-2 0,-1-1-20,-3 2-23,2-2-48,-7 3-39,-7 4-63</inkml:trace>
  <inkml:trace contextRef="#ctx0" brushRef="#br0" timeOffset="66321.7932">22213 5421 129,'0'0'106,"0"0"-29,0 0 17,0 0 37,-9 95-65,4-63-7,1 4-12,-2 0-11,0 0-9,2-4-11,-1-3-15,2-3 0,2-7-1,1-6 0,0-3-39,0-6-39,0-4-38,0 0-58,1 0-71</inkml:trace>
  <inkml:trace contextRef="#ctx0" brushRef="#br0" timeOffset="66864.8245">22443 5266 565,'0'0'95,"0"0"-95,0 0-53,0 0 38,0 0 9,0 0 5,0 0-36,37 95-63,-26-74-38,-1-3-64</inkml:trace>
  <inkml:trace contextRef="#ctx0" brushRef="#br0" timeOffset="67111.8386">22452 5503 198,'0'0'239,"0"0"-139,0 0-64,0 0-17,0 0-19,0 0 0,0 0 0,40-36-1,-21 22-33,-1-3-31,-1 5-23,-4 0 5,-4 7-25,-5 4 9,-4 1-15</inkml:trace>
  <inkml:trace contextRef="#ctx0" brushRef="#br0" timeOffset="67552.8637">22526 5478 18,'0'0'66,"0"0"-4,0 0-23,0 0-20,0 0-12,-52 76-7,52-69-1,0-4-8,1 1 8,8-1 1,1 0 8,1 2-7,0 1 0,-1 0 0,-3 3-1,-2-2 0,-2 3-25,-3 2 25,0-1 5,0 0 4,-9 1-2,-5 0-6,1 1 0,-4-1 0,1 1 1,-1 0 18,0-1-10,2-1 7,5-3 6,2 0 29,3-5-5,2 1-31,3 1-16,0 0 0,0-1 6,3 4 19,8 0 21,3 1 9,4-1 7,1 1-16,5 4-23,1-4-6,-1 2-7,0-1-9,0-3 11,-2 1-12,-1-2 1,-4 0 6,-1-4-7,-1 1-24,-3-3-10,-2 0-18,2 0-37,-5-5-55,0-5-109</inkml:trace>
  <inkml:trace contextRef="#ctx0" brushRef="#br0" timeOffset="68514.9187">22572 5448 317,'0'0'296,"0"0"-176,0 0-54,0 0-10,0 0 41,0 0-38,0 0-40,5-10-19,10 0-6,4 1 5,7-1-9,-1 1-19,0 1-10,-1 5-4,-6 0 10,-2 2 8,-5-1 1,-5 2-12,-5 0-21,-1 0-16,0 2 19,0 8 29,-10 7 25,-9 7 5,-4 4-5,-4 2-11,-1 1-10,3-4-5,1-3 6,6-5 4,7-10 16,7-3 0,4-6 0,0 0-30,13-3-1,7-9 31,5-4 5,2-1-5,3 0-1,-4 2-8,0 3 6,-4 5 3,-2 2-1,-3 3 0,-3 2 0,-3 0-5,-4 0 3,-4 5 2,-3 4 1,0 1 10,0 4 11,-12-2-3,0 1-5,-3-2-5,3-4-7,0-4-1,2-3-23,1-9-34,1-8-78,2-3-48</inkml:trace>
  <inkml:trace contextRef="#ctx0" brushRef="#br0" timeOffset="68764.933">22734 5276 146,'0'0'84,"0"0"-76,0 0 30,0 0 54,0 0 6,0 80-21,4-44-15,-1 5-22,1 2-15,0 4-2,1 0-10,0-2-2,-2-4-10,2-9-1,-3-7-21,1-9-20,-3-9 5,2-5 13,-2-2 4,1 0-7,1-12-40,-1-5-99,0-1-156</inkml:trace>
  <inkml:trace contextRef="#ctx0" brushRef="#br0" timeOffset="68890.9402">22779 5610 25,'0'0'157,"0"0"-29,0 0-40,0 0 0,0 0-21,0 0-43,0 0-23,-64 51-1,44-29-1,-6 10-55,8-6-90,2-7-149</inkml:trace>
  <inkml:trace contextRef="#ctx0" brushRef="#br0" timeOffset="69092.9519">22817 5600 77,'0'0'135,"0"0"-87,0 0-8,0 0-12,0 0-7,0 0-9,73 79-12,-50-70 0,-6-2-43,-5-5-134</inkml:trace>
  <inkml:trace contextRef="#ctx0" brushRef="#br0" timeOffset="69894.9976">22994 5436 453,'0'0'144,"0"0"-144,0 0-7,0 0-13,0 0 19,0 0 1,0 0 0,39 3 0,-27 6 13,-3 2-6,-1 5-6,-1 3 6,-3 3-6,-4 4 5,0 3-4,-3 6 9,-8 2-9,-8 0-1,5 0 1,-2-2 0,4-5-2,2-10 13,6-4-4,2-6-6,2-3-3,0-4-3,0-3-7,6 0 10,10-3 34,4-13 12,6-4-23,3-5-23,0-6-1,1-2-19,-2-2 4,-2-1 2,-3-1-18,1 2 9,-5-1 4,-2 3-1,-4 2 6,-7 3 8,-3 3 6,-3 6 6,0-1-5,-4 8 29,-8 4 15,1 2 8,-1 6-14,1 0-22,-1 0-9,1 6 9,-2 5 13,5 3-2,1 1-14,0 1-12,2-2 5,2 0-7,3 0 1,0 0 0,0 0-1,0 1 1,8 0-1,4 2 1,4 2 9,0-2-9,1-3 0,0-1 0,1-1-1,6-2-24,-4-3-80,-5-4-124</inkml:trace>
  <inkml:trace contextRef="#ctx0" brushRef="#br0" timeOffset="70397.0264">23566 5386 682,'0'0'142,"0"0"-142,0 0 0,0 0-21,0 0 21,0 0 15,0 0 5,61 1-20,-33-1-4,0-2-48,4-8-91,-9 5-58,-6-2-34</inkml:trace>
  <inkml:trace contextRef="#ctx0" brushRef="#br0" timeOffset="70820.0507">23622 5252 342,'0'0'172,"0"0"-119,0 0-38,0 0 19,-7 92 38,7-54-25,8 5-11,6 8-13,4 3-10,-3 2-12,1-1 6,-2-5-5,-2-9-2,-5-7 1,-1-11 5,-4-4-6,-2-8 1,0-2 9,0-1 2,-9-2-12,-7-1-10,-4-2-42,-7-3 5,-1 0 13,-2-5-20,2-8 21,4-1 33,7 0 74,4 2 28,9 2 12,4 2-47,0 1-40,0-2-27,13-2 0,5-1-1,6-2 0,2-3-1,1 1 0,9-9-79,-8 3-125,-6 4-292</inkml:trace>
  <inkml:trace contextRef="#ctx0" brushRef="#br0" timeOffset="71250.0753">23983 5179 732,'0'0'96,"0"0"-96,0 0-147,0 0 108,0 0 26,0 0 13,0 0 0,99 63-29,-80-48-107,-2-1-108</inkml:trace>
  <inkml:trace contextRef="#ctx0" brushRef="#br0" timeOffset="71453.0867">23956 5392 396,'0'0'140,"0"0"-114,0 0-20,-3 75-5,3-46-1,0 0 0,0 8-56,0-8-70,0-10-146</inkml:trace>
  <inkml:trace contextRef="#ctx0" brushRef="#br0" timeOffset="72217.1306">24064 5375 322,'0'0'52,"0"0"-52,0 0-28,0 0-2,85-26 13,-66 26 4,-5 0 12,-2 0-16,-3 10-15,-7 3-19,-2 1 31,0 2-4,-11-1 1,-4-1 7,-1-3-6,0-3 22,4-3 12,1-2 12,6-2-12,-1-1 6,3 0 44,2 0 19,1 0-35,0 0-33,0 0-12,0 2-1,0-1-2,0 2-6,0 2 7,0 0 1,0 1 0,0-1-1,0 3 0,-4-1-6,-7 3 6,0 4 1,-5 1 0,-2 4-1,-4 1 2,-1 3 21,2-1 46,5-3 45,3-3-25,5-5-47,6-3-25,2-3-16,0 0 0,18-3 0,8-1 79,5-1-40,8 0-21,1-3-16,5-6-2,-5 0-7,-2-1-2,-7 1-1,-6 1 1,-7-1-11,-8 4-7,-6 0 11,-4 1 16,0 1 0,-5-2-23,-10-1-16,-4 0-4,-6 1-8,2-2-38,1-2 4,1 0 37,3-2 48,8 3 20,2-1 25,3 5 11,2 1-1,3 0 1,-2 2 5,2 1-5,0 0-10,0 0-34,0 0-12,0 0-13,7 0 6,5 0 7,3 0 0,1 0-39,10 0-62,-4 0-62,-5-3-61</inkml:trace>
  <inkml:trace contextRef="#ctx0" brushRef="#br0" timeOffset="72469.145">24212 5491 324,'0'0'91,"0"0"-16,0 0-5,-49 83 14,29-45-9,-1 1-43,-3 5-12,0 2 13,-1-5-8,0 0-11,4-7-12,2-7 4,5-8-6,6-7-13,4-7-35,4-5-64,0 0-79,6-6-97</inkml:trace>
  <inkml:trace contextRef="#ctx0" brushRef="#br0" timeOffset="72701.1583">24203 5693 333,'0'0'179,"0"0"-147,0 0-6,0 0 14,0 0-14,-3 79-8,-3-59-12,3-4-6,0-3-30,0-6-32,1 0-26,-1-3-27,0-4-9,-1 0 66,-2 0-78</inkml:trace>
  <inkml:trace contextRef="#ctx0" brushRef="#br0" timeOffset="72999.1754">24124 5833 46,'0'0'97,"0"0"-1,0 0 20,0 0 26,0 0-39,0 0-37,-54 42-17,53-26-18,1-7-19,0 2-12,0-7-1,13-2-6,5-2-23,6-7-2,6-12-30,1-8-45,5-1 2,-1-2 31,-6 6 55,-2 4 19,-7 5 26,-7 6 19,0 6 1,-9 3-5,-1 0 2,-1 3 5,-2 13 8,0 4-9,0 7 4,-2 2-19,-7 2-21,-2 2-5,1-5-6,0-4-12,-5-4-49,5-8-71,1-7-106</inkml:trace>
  <inkml:trace contextRef="#ctx0" brushRef="#br0" timeOffset="73212.1875">24502 5283 588,'0'0'206,"0"0"-206,0 0-13,0 0-23,0 0-10,-17 95-85,4-67-70,2-3-90</inkml:trace>
  <inkml:trace contextRef="#ctx0" brushRef="#br0" timeOffset="73524.2054">24386 5565 441,'0'0'68,"0"0"-52,0 0 16,0 0 44,0 0-28,0 0-36,100-62-12,-75 45-6,-1 5 6,-6 3-1,-1 6-8,-5 3-2,-6 0-12,-2 14 23,-4 9 33,0 6 32,-7 8 27,-5 5-25,-5 5-18,2-1 0,0 1-26,2-3-14,4-5-8,0-2-1,3-9-5,3-3-37,2-11-39,1-3-20,0-9-46,0-2-42,0 0-49</inkml:trace>
  <inkml:trace contextRef="#ctx0" brushRef="#br0" timeOffset="73707.2157">24489 5753 441,'0'0'139,"0"0"-80,0 0-38,0 0 31,0 0 19,0 0-32,0 0-23,73-49-16,-47 30-43,12-10-86,-7 2-57,-5 7-40</inkml:trace>
  <inkml:trace contextRef="#ctx0" brushRef="#br0" timeOffset="73952.2299">24716 5491 402,'0'0'87,"0"0"-40,0 0-11,0 0 63,0 0-1,-40 88-38,31-57-31,3 0-16,-1 1-11,2-5-1,0-3-1,2-7-11,2-6-21,1-8-23,0-3-20,0-1 4,6-15 5,18-25-73,-5 5-79,-2 1 11</inkml:trace>
  <inkml:trace contextRef="#ctx0" brushRef="#br0" timeOffset="74446.2581">24716 5491 126,'49'49'86,"-49"-49"-12,0 2 41,0 10 8,-3 5 18,-6 7-25,-4 2-38,0 2-38,3 0-25,-1-3-4,6-1-2,3-3-9,2-2 0,0-3 0,0-2-2,7-2 1,4-1-1,1-2 1,3-1 0,-3-2-14,-1-1-4,-1 0-18,-4-4 4,-3 0 4,-3 2-10,0 0-13,0 4 29,-6 4 23,-9 2 0,0 3 1,-4-3 15,-3 1 7,2-3 9,-2-5 0,1-3 15,4-3 20,3 0-31,3 0-22,3-7-14,5-3-7,3 0-12,0 0-46,3-2-9,7 2 16,3 1 27,0 4 14,1 1 17,4 2 22,-3 2 4,2 0 14,0 0-8,-3 0 3,3 2-1,-5 2-15,2 1-6,-3 0-13,0-2-13,-3-2-36,0-1-62,-3 0-110,-2 0-135</inkml:trace>
  <inkml:trace contextRef="#ctx0" brushRef="#br0" timeOffset="75550.3213">24938 5368 77,'0'0'626,"0"0"-537,0 0-74,0 0 8,0 97 40,-3-49-2,1 9-3,2 14-31,0-3-12,0 0-1,0 0-8,0-15-3,-1 0 3,-1-9-6,0-13 9,2-11-9,0-11 0,0-8 6,0-1 4,0-6-10,4-18-2,7-7-61,-2-11-4,2-4-14,-2-4 5,-1-1-2,0 2-7,0 4 43,-2 8 39,2 8 3,0 7 20,-2 8 5,2 6 5,-2 4 0,4 1-8,-1 3-12,0 0-7,4 0-2,0 0 0,-1 0-1,-1 5-1,0 4-12,-2-1-9,-2 2-7,-4 2 16,-3-2 13,0 1 9,0 2 8,-11-1 6,-5 2-8,-4 0-14,-1 0 1,-5 0-2,1-3-24,3-5 8,5 1 16,7-5 39,4-2-1,3 1-28,3-1-10,0 2 7,0-1 3,0 5-4,9-1 49,2 5 3,3 0-21,2 1-11,1-2 15,1-1-17,-3 0-9,3-4-5,-6 1-4,4-2-5,-4-1-1,-3-2-26,1 0-6,-2 0-32,1-5-54,-2-4-53,-1-4-149</inkml:trace>
  <inkml:trace contextRef="#ctx0" brushRef="#br0" timeOffset="75927.3426">25111 5237 783,'0'0'143,"0"0"-140,0 0 4,0 0 18,0 0 40,0 0-33,103 77 4,-73-42 6,0 6-26,-5 3-6,-4 1 0,-8 4-9,-7-6 9,-6 6-1,0-6-8,-4 1 10,-15 1-2,-4 2-2,-7-4-7,-1 3-34,-4-5-47,-17 3-54,8-10-130,5-10-289</inkml:trace>
  <inkml:trace contextRef="#ctx0" brushRef="#br0" timeOffset="79125.5258">23600 5995 100,'0'0'0,"0"0"-62,0 0 24</inkml:trace>
  <inkml:trace contextRef="#ctx0" brushRef="#br0" timeOffset="79709.5592">23563 6154 23,'0'0'13,"0"0"-11,0 0-1,-29 73 23,23-58 12,0-2 8,4-2-1,0-6-26,1-1-10,1-1-7,0-3-1,0 0 1,0 0 23,0 0 9,0 0 1,0 0 3,1 0-10,1 0-12,-1 0 15,2 5 52,1 5-20,-2 4-5,-1 5-30,-1 2-9,0 2 2,0 2-2,-1-1 6,-8-1 2,2-4 1,1-4-6,0 0 2,4-3-12,0 0-9,2-1 1,0 2-2,0-3 0,0 1 0,7-3 0,-1-3-9,0-4-13,3-1-18,1-1 17,0-14 8,4-7-15,-2-6-46,1-5-11,1-2-7,-5 1 15,-2-2-41,-1 2 37,-5 2 5,-1-1 39,0 6 39,0 5 99,0 8 60,0 8-9,0 3-53,1 3-60,1 0-17,3 0 16,2 0 22,3 0-25,4 0-1,1 0-19,2 0-6,2 0-1,-3 0-6,1 0-7,-7 0-41,-2 0-28,-4 0-31,-4 1-26,0 6-59,-1 3 12</inkml:trace>
  <inkml:trace contextRef="#ctx0" brushRef="#br0" timeOffset="79899.57">23602 6374 333,'0'0'198,"0"0"-124,0 0-74,0 0-6,0 0 6,0 0 17,0 0 11,61-11-15,-31 1-13,-2-2-6,0-1-16,0-1-7,-2 2-14,0-7-58,-4 4-72,-9 2-92</inkml:trace>
  <inkml:trace contextRef="#ctx0" brushRef="#br0" timeOffset="80176.5859">23719 6093 188,'0'0'96,"0"0"-34,0 0 47,0 85 28,6-42-22,4 8-34,0 4-28,0 4-9,-2 4-5,2-1-22,-1-6-4,-3-5-10,-1-11-2,3-7-1,-3-11-6,-2-8-33,0-11-62,1-5-67,1-13-9,-1-7-97</inkml:trace>
  <inkml:trace contextRef="#ctx0" brushRef="#br0" timeOffset="80421.5999">23939 6379 173,'0'0'222,"0"0"-144,0 0-16,0 0 21,0 0 23,0 0-10,0 0-17,-52 73-2,29-46-9,-5 0 8,-2-1 0,-2 0-17,0-9-27,2-2-25,0-7-7,5-7-45,1-1-63,0-18-60,8-9-179</inkml:trace>
  <inkml:trace contextRef="#ctx0" brushRef="#br0" timeOffset="80609.6104">23793 6110 49,'0'0'611,"0"0"-556,0 0-55,0 0 1,0 0 22,0 0 5,0 0-22,43 38-6,-24-12-70,-1-4-129,-4-1-179</inkml:trace>
  <inkml:trace contextRef="#ctx0" brushRef="#br0" timeOffset="80852.6245">24053 6384 652,'0'0'156,"0"0"-130,0 0-4,0 0 60,0 0 12,7 72-45,-7-49-34,0 4-15,0-1-45,0 1-59,-6-7-97,1-7-131</inkml:trace>
  <inkml:trace contextRef="#ctx0" brushRef="#br0" timeOffset="81128.6401">24101 6202 601,'0'0'137,"0"0"-96,0 0 2,2 93 21,4-50 4,0 5-21,1 5-19,2 0 1,0 1-13,-4-5-15,2-9 9,-4-5-10,-1-9-8,-2-7-19,0-7-31,0-12-42,0 0-73,0-3-124</inkml:trace>
  <inkml:trace contextRef="#ctx0" brushRef="#br0" timeOffset="81321.6514">24183 6324 502,'0'0'202,"0"0"-150,0 0-14,0 0 40,0 0-23,0 0-35,32 84-20,-23-67-22,4-2-92,-5-5-95,1-7-122</inkml:trace>
  <inkml:trace contextRef="#ctx0" brushRef="#br0" timeOffset="81955.6876">24340 6266 479,'0'0'111,"0"0"-76,0 0-12,0 0 40,0 0-16,0 0-33,0 0-7,12 36-6,-12-25-1,0 2-12,0 2-4,-17 4-16,-3 0-11,-3 1 17,-4 0 26,5-3 4,3-6 113,10-2 19,3-4-58,4 0-59,2-2-19,0 0-8,6 0 6,12-2 2,3 1 20,6-2-20,1 0-5,0 0-12,-1-3 7,-3-5-12,-2 0-7,-4-2-2,0-2-17,-6 0-16,-3-4-5,-2-1-2,-3-1-15,-1-3-41,-3-2-2,0 0 14,-5-1 65,-10 2-20,-3 3 70,-1 4 0,2 4 136,4 3 118,4 7-65,0 1-82,5 6-57,-2 13 17,1 8 22,1 6-5,1 3-32,0 6-24,-1-1 11,2 5-5,1 0-15,-2-4-12,1-5-5,2-4-1,0-10-1,0-4-1,0-8 0,0-3 0,6-5-31,4-3-13,2 0-8,6 0 6,-1-14-15,3-6-49,6-14-82,-5 4-14,-5 2-54</inkml:trace>
  <inkml:trace contextRef="#ctx0" brushRef="#br0" timeOffset="82160.6994">24506 6434 522,'0'0'202,"0"0"-65,0 0-37,0 0-18,0 0-33,0 0-31,0 0-17,50-39-1,-24 25 0,-2-1-33,1 2-27,-5 4-31,-4 3-25,-4 2-14,-2 1-11,-7 0-15,-2 2-20,-1-2-27</inkml:trace>
  <inkml:trace contextRef="#ctx0" brushRef="#br0" timeOffset="82406.7132">24615 6255 484,'0'0'195,"0"0"-78,0 0-36,0 0-8,0 0 4,0 0-5,-7 93-18,7-47-5,0 2-9,0 3-21,0-2-6,0-4-7,0-8-6,0-4 0,0-8-5,0-8-20,0-6-31,0-8-47,-2-3-43,1 0-43,-2-9-61,2-4 24</inkml:trace>
  <inkml:trace contextRef="#ctx0" brushRef="#br0" timeOffset="82582.7234">24574 6582 46,'0'0'322,"0"0"-172,0 0-27,0 0 5,0 0-5,0 0-29,0 0-36,-45 6-45,30 7-13,-2 0-10,0 1-20,1-1-12,2-1-45,4-3-40,1-4-40,6-2-99</inkml:trace>
  <inkml:trace contextRef="#ctx0" brushRef="#br0" timeOffset="82788.7353">24615 6492 186,'0'0'205,"0"0"-33,0 0 26,0 0-97,49 86-35,-37-62-2,4-2-35,-6-5-19,2-2-10,-4-8 0,-1-5-52,1-2-86,-1-13-91,-4-3-99</inkml:trace>
  <inkml:trace contextRef="#ctx0" brushRef="#br0" timeOffset="83055.7504">24625 6311 124,'0'0'326,"0"0"-150,0 0-60,0 0-34,0 0-5,0 0-24,0 0-30,104-48-13,-76 40-8,-1-1-2,-1 0 0,-5 1-23,-5 1-10,-6 3-16,-2 2-32,-5-1-43,-3-2-51,0 2-20,-2 0-51</inkml:trace>
  <inkml:trace contextRef="#ctx0" brushRef="#br0" timeOffset="83254.7617">24767 6171 130,'0'0'371,"0"0"-237,0 0-65,0 0 22,0 0 9,0 0-38,-15 90-40,13-64-14,-1-3-8,3-2-20,-2-2-70,2-11-70,0-5-65,0-3-80</inkml:trace>
  <inkml:trace contextRef="#ctx0" brushRef="#br0" timeOffset="84262.8196">24855 6161 335,'0'0'137,"0"0"39,0 0-25,0 0-34,0 0-45,-17 83-49,15-66-17,-3 2-6,0 3-42,-1 0-30,-1-3-47,-2 1-24,-2-4-1,2-4 27,2-3 59,2-5 58,0 1 36,3-1 41,-1 2-8,2 3 6,-1 2 33,2 6-17,0 3 10,0 4-17,0 2-26,0-1-23,0-2-18,0-5-15,0-6-2,0-4 0,0-6-30,0-2-5,0 0-23,3-15-5,2-5-79,2-5-27,-1-3 45,0 0 66,0 0 38,-1 5 19,2 4 1,-3 5 59,1 6 25,1 4-22,-2 1-15,4 1-6,-1 2-12,2-1-9,1 0-12,1-2 1,2 2-8,1-1-1,-4 2-8,-1 0-30,-1 2 2,-4 9 23,-4 4 13,0 7 12,0 0 12,-12 1-6,-1-1-4,1-3 3,1-5-4,5-7 25,2-6 4,1-1-19,1-1-23,0-13-36,2 2 27,0-3 9,0 2 1,0 4-1,4 1 2,2 4 4,0 3-6,-2 0-7,1 1 7,-2 0 1,0 0 7,1 0 1,-2 0-9,1 3-1,-2 6-12,-1 1 13,0 4 1,-4 4 7,-8 4 2,-3 1-9,-6 4 0,-2-1 0,1-2 0,0-4 12,1-3 43,6-4-14,2-3-15,4-4-11,3-4-9,4 1 1,2-3-8,0 2 0,0-2-15,0 0-7,5 0 15,5 0 7,5 0 0,2 0 0,3-5 2,1-6 5,0-3 0,2 2-7,-1-2 0,-4 2 0,-2 0-19,-2 5-14,-6 0-24,-3 2-25,-4 3-16,-1 0 23,0 2-33,-16 0-90,1 0 15</inkml:trace>
  <inkml:trace contextRef="#ctx0" brushRef="#br0" timeOffset="84457.8307">24835 6609 74,'0'0'196,"0"0"-36,0 0-27,0 0-26,0 0 12,0 0-2,0 0-31,-21 70-23,11-45-22,-4 1-25,1 1-13,-3 0-3,0-1-38,2-4-18,2-4-24,-1-5-33,6-7-34,3-6-10,2-3-58,2-8-94</inkml:trace>
  <inkml:trace contextRef="#ctx0" brushRef="#br0" timeOffset="84622.8401">24750 6769 247,'0'0'150,"0"0"7,0 0-24,0 0-23,0 0-11,0 0-35,96 22-24,-77-11-19,-3 0-13,4-3-3,-4-1-5,10-6-47,-6 2-81,-1-3-164</inkml:trace>
  <inkml:trace contextRef="#ctx0" brushRef="#br0" timeOffset="85022.8631">24972 6249 550,'0'0'274,"0"0"-222,0 0-52,0 0-1,0 0 1,0 0 11,0 0-10,81 0 6,-66 6-7,0 0-12,-6 1-32,-3 0-17,-6 3-11,0 0 44,0 5-19,-24 13-79,1 0-43,0-3-59</inkml:trace>
  <inkml:trace contextRef="#ctx0" brushRef="#br0" timeOffset="85221.8745">24949 6500 25,'0'0'130,"0"0"25,0 0-3,0 0-30,0 0-29,0 0-25,0 0-9,-5 9-20,11-9 7,7 0-3,2 0-28,5 0-8,5-6-4,0-2-3,0-1-22,-2 1-40,-2 1-29,-7 0-40,-6 2-11,-6-1 7,-2 0 8,0 1-72</inkml:trace>
  <inkml:trace contextRef="#ctx0" brushRef="#br0" timeOffset="85427.8861">25083 6406 212,'0'0'244,"0"0"-105,0 0-43,0 0-6,0 0 18,0 0-14,0 0-25,-15 55-6,10-30-36,-1 1-17,2-2-10,1-4-15,0-6-45,3-6-44,0-5-63,0-3-77,4-13-29,5-4 14</inkml:trace>
  <inkml:trace contextRef="#ctx0" brushRef="#br0" timeOffset="85625.8974">25144 6367 196,'0'0'230,"0"0"-82,0 0 17,0 0-58,0 0-51,0 78-31,0-62-17,0-1-8,0-2-4,0-2-39,0-5-54,0-1-56,0-5-43,0-5-25,0-8 0</inkml:trace>
  <inkml:trace contextRef="#ctx0" brushRef="#br0" timeOffset="85892.9126">25254 6216 286,'0'0'186,"0"0"-59,0 0-30,0 0-27,0 0 1,0 0 0,0 0-19,5 76-26,-5-42-12,0 4-6,0 1-6,-5 3-1,0-6 0,0-5-1,0-4-23,2-8-29,-4-4-37,-2-6-124,3-1-192</inkml:trace>
  <inkml:trace contextRef="#ctx0" brushRef="#br0" timeOffset="86407.9421">25073 6740 396,'0'0'230,"0"0"-157,0 0-48,0 0 36,0 0 35,0 0-39,0 0-33,-7 0-23,7 0-1,0 0-10,2 0-9,9 0 11,0 0 8,7 0 22,2-2-5,1-4-10,5-3 1,-2-3-3,-1-4-5,-3 0-10,-3 0-19,-5 1-33,-5 1-32,-4 4-1,-3 4 50,0 3 12,0 3 33,-10 0 16,-2 0 19,1 0 53,1 9 0,-3 3-16,2 4-14,-1 3-16,-3 4-16,3 6-10,-3 2-6,3 1-9,2 3 5,0-4-6,7-5 3,1-4-3,2-5 0,0-6-1,11-3-1,3-6 2,6-2 19,2 0-13,2-4 0,3-8-6,-2-1-22,-1-1-5,-5-3 1,-1 4-16,-1-2-46,-4 4-93,-5 4-106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16T09:07:04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3392 9290 75,'0'0'157,"0"0"-102,0 0-32,0 0 22,0 0 11,0 0-11,-10-4-32,7 0-13,-2 0 7,3 1 0,-2 1-6,3 0-1,-1 0 0,0 1 1,1-1-1,0 0 0,-1 2 0,1 0 0,1 0 1,-2 0 12,2 0 6,0 0 3,0 0-5,0 0-4,0 0-10,0 0-3,0 0-1,0 0-12,0 0 1,2 0 5,7 0 7,4-1-1,0-1 1,4 1 1,0-1 0,0-1 0,2 0 0,0 0 0,0 1 1,-1-2-1,1-1 1,-2-1-1,2 1 0,0-2 0,-2 0-1,1 0 1,-1 0-1,0 1 1,-2 2-1,0 0 0,-2 3 0,-1-1 0,-1 1 0,0 1 1,0 0-1,1-2 0,0 2 0,-1-2 1,3-1-1,-2 1 0,0 1 0,3-2 1,-3 1-1,1 2 0,1 0 0,1 0 0,-2 0 0,3 0 0,-2 0 0,2 0 0,-2-2 2,2 0-2,-1 0 0,1-3 0,0 2 0,0-1 0,-1 0 1,3 0 0,-2 2 0,2-1 0,-1 2-1,1 1 1,2-2 7,0 2-6,0 0 8,3-1-4,-2-1-5,3 1 0,1-3 0,2 1 0,1 0 7,2-1-7,1 0 0,1-2 7,-1 1-6,5 0 6,-2 0-6,1-2-1,1 0 5,0-3 1,0 3 10,-3-3 6,-3 1 3,-5 1-1,-3 1-11,-5 2-12,-1 1 6,-4 1-6,-1 3-1,1 0 0,-3 0-1,0 0 1,2 0 0,0 0-1,4 0 1,0 0-1,4-1 0,3-2 1,1 1 2,4-2-2,1-3 0,1 2 0,-1 1-1,2-1 1,-1-2-1,1 2 1,2 0-1,-3 0 1,3-1 0,-2 0-1,-2 1 1,0 0-1,1 0 1,-3 0 1,3 0-2,-5 2 1,4 2 0,-3 0 0,1 1 0,-2 0-1,-2 0 1,2 0-1,0 0 1,0 0-1,-1 0 0,2 0 1,1 0 0,3 0 0,2 0-1,-1 0 1,1 0-1,-1 0 0,0 1 1,0 1 1,-2 3-2,-3 0 1,2-2 0,1 1 0,4 1-1,-1 0 0,8 1 1,1 0 1,6-1 11,-1 0-6,0-2-6,-2-2 0,-1-1 0,-5 0 0,-2-1 5,-1-7 3,-4-2 24,0 0-1,-2 2-15,0 0 0,0 0-8,-1 3 11,-1 0-8,2 1-12,-4 1 6,-2 0-5,-1 0 0,-3 1 5,1 1-5,2 0-1,0-1 0,3 0 0,1-1 16,2 0-4,2-2-11,0 1 10,-2-3-1,-3 0 21,-7 2-17,-3-2-14,-3 3 0,-2-1-33,1-1-45,1-6-52,-4 2-52,-2 0-49</inkml:trace>
  <inkml:trace contextRef="#ctx0" brushRef="#br0" timeOffset="1482.0845">4002 7539 829,'0'0'99,"0"0"-40,0 0-32,0 0 24,0 0-3,0 0-27,0 0-21,-10-3-17,10 3-8,1 0-11,10 0 17,3-3 11,3-1-23,2-3-48,8-7-19,-5 3-52,-6 1-93</inkml:trace>
  <inkml:trace contextRef="#ctx0" brushRef="#br0" timeOffset="1704.0972">3999 7738 436,'0'0'128,"0"0"-47,0 0-65,0 0 3,0 0-2,0 0-17,0 0-20,19 3 13,-1-3 7,6 0 0,2-9-28,0-1-28,4-6-32,-7 0-62,-8 3-126</inkml:trace>
  <inkml:trace contextRef="#ctx0" brushRef="#br0" timeOffset="2829.1617">4056 7643 199,'0'0'165,"0"0"-125,0 0-24,0 72 81,0-35-2,6 1-30,3-1-28,0-7-11,0-5 3,-2-7-16,0-7-12,-4-3 0,0-7-1,0-1-1,1 0-15,3-9-59,3-13 46,1-7-18,-1-10-60,1-4-30,-4-3 11,-2-3 10,-1 4 43,-1 3 73,-1 4 3,3 9 87,-3 11 19,-1 8 8,-1 8-4,3 2-54,0 0-58,3 11 1,4 6 11,1 4 13,1 3-6,-1-1-4,2-3-10,-4-1-6,-1-5 0,-1-5 0,-4-2-6,0-5-17,-3-2-16,1 0-10,1 0-23,1-9 14,2-8 19,-2-7-10,5-2 23,-3-1 25,-2 3 1,1 2 12,-1 6 21,0 5 12,0 7-8,2 1-11,4 3-7,0 0-3,5 0-6,0 0-1,4 0-9,-2 3 0,0 1-2,-3 5-19,-6-1-7,-2 2 20,-5 2 8,0 4 0,0 2-9,-12 1-9,-4 2-3,-1-4-6,1-5-3,0-4 30,4-8 4,2 0 3,4-5-7,3-10-33,3-2-6,0 1 22,0 4 17,0 4 5,8 6 13,-1 2 4,2 0-3,0 14 18,1 3-2,-1 8 17,-3 2-3,-3 3 0,-1-2-3,-2 1-11,0-4-14,0-4 4,-6-2 1,-6-2-9,-3-1-5,-3-2-6,0-1-6,-3-3-6,4-5-10,0-2-7,1-3 0,6 0-1,2-8-14,1-9 1,3 3 8,4-4 17,0 4 12,0 4 0,6 3 5,5 5 8,1 2 0,2 0-1,0 7-5,-1 9 6,-2 6 3,-4 6 2,0 3 3,-3 2-7,-3 0-2,-1 0-2,0-4 14,0-7 12,2-3-13,-1-7-15,4-4-8,1-4-1,5-1-7,1-3 8,8 0-2,4-10 0,6-11-11,16-18-55,-6 2-85,-7 3-109</inkml:trace>
  <inkml:trace contextRef="#ctx0" brushRef="#br0" timeOffset="3041.1739">4691 7414 624,'0'0'187,"0"0"-148,0 0-39,0 0-8,0 0-10,0 0 5,0 0 4,44 28-39,-27-4-51,-4-1-54,-5 0-61</inkml:trace>
  <inkml:trace contextRef="#ctx0" brushRef="#br0" timeOffset="3617.2066">4691 7695 85,'0'0'168,"0"0"-96,0 0-23,0 0 19,0 0 1,0 0-13,0 0 8,22 57 50,-18-23-18,-3 4-42,0-2-24,1-6-8,0-5-16,2-9-6,1-7 0,2-6-18,0-3-24,6-3-57,6-15 58,3-10 7,1-6-37,0-5-37,0 0-2,-2 2 44,-3 2 37,-2 4 17,-3 4 12,-2 3 10,-1 4 28,-2 5 20,-2 4-6,-2 4-12,2 4-17,-2 3-6,3 0-9,0 0 2,2 7 11,2 4-3,-1 1 5,3-1 0,-2 0 4,-1-3-7,2 0-11,-1-2-2,-2 2-7,1-2 1,-1-1-1,-4 4 1,2 0 8,-6 6-8,-1 2 5,0 5-5,-6 2-1,-9 5 0,-5 0-1,-3 1 0,-3-2 0,0-3-9,-1-2-14,2-8-11,4-8-3,4-9-6,4-15-96,6-8-160</inkml:trace>
  <inkml:trace contextRef="#ctx0" brushRef="#br0" timeOffset="3880.2219">4957 7661 217,'0'0'229,"0"0"-127,0 0-50,0 0 0,0 0 35,-5 77-28,0-38-23,1 1-23,4 3-4,0-1 4,0-5-12,0-6 0,0-6 8,4-5-2,4-6 2,0-3 2,1-2-5,-1-2-5,2-2-1,3-2 0,3-3 0,3 0-6,3 0-43,21-11-30,-10-2-115,-4 2-153</inkml:trace>
  <inkml:trace contextRef="#ctx0" brushRef="#br0" timeOffset="4136.2363">5321 7761 713,'0'0'164,"0"0"-164,0 0-65,0 0 44,0 0 21,0 0 0,88-29 1,-69 18-1,2 0-11,-6 0-55,0-5-80,-6 4-52,-6 1-64</inkml:trace>
  <inkml:trace contextRef="#ctx0" brushRef="#br0" timeOffset="4404.2519">5307 7668 227,'0'0'193,"0"0"-85,-9 81-1,6-35 8,-1 8-11,4 0-34,0-1-31,0-6-15,0-7-14,4-10-9,5-13-1,1-5-1,1-7-12,4-5 13,4 0 37,7-14-12,4-6-25,2-7-39,20-13-100,-10 6-3,-6 2-179</inkml:trace>
  <inkml:trace contextRef="#ctx0" brushRef="#br0" timeOffset="5419.3099">5756 7390 848,'0'0'156,"0"0"-87,0 0-56,0 0-4,0 0 18,0 0-27,0 0-19,3 27 19,9-3 6,-1 2 4,-1 2 2,1-2-12,-3-5-35,-3-7-41,-1-8-33,1-6-34,-2 0-30,1-12 79,1-9 64,-1-5-36,1-6-17,-2 0 36,-2-1 37,2 1 10,0 3 21,3 6 14,-2 6 23,1 11 15,0 2-11,2 4-17,2 0 4,2 11 0,2 4 2,2 0-34,-3 1-3,-1 1-6,-3-3-1,-2-2 0,-1-1 2,-5-3-8,0-2 0,0 1-1,0-2-7,-2 2-10,-9-2-15,-2-3-6,1-1-11,0-1 23,2 0 20,0-10-14,6-2-13,-1-2 19,4 1 14,1 4 10,0 3 17,0 3 22,0 3 2,0 0-17,0 0-21,0 3-12,0 11-1,0 4 19,0 8 3,-7 3-9,-2 4-5,-6 0-2,-6 1 1,-4-1-5,-5-2 4,-1-4 4,-2-3-9,0-6 0,3-3-1,3-6-9,7-4 9,9-5 0,5 0 0,3 0 0,3 0-15,0-4-10,0-3 6,12-3 19,4 1 10,6-3 11,4 1-13,6 0 1,4-3 5,3 0-2,5-2-3,2-1-9,-1-3 3,-1 0-2,-5 1 0,-4-2 5,-4 2-5,-4 1 0,-5 3 1,-6 6-2,-2 1 0,-8 6-61,-6 2-63,0 8 3,-9 6 1,-7 7-184</inkml:trace>
  <inkml:trace contextRef="#ctx0" brushRef="#br0" timeOffset="5630.322">5801 7778 202,'0'0'497,"0"0"-380,0 0-101,0 0-10,0 0-6,0 0 10,1 75-9,7-53-1,-1-2-45,3-4-88,-4-2-59,1-8-44</inkml:trace>
  <inkml:trace contextRef="#ctx0" brushRef="#br0" timeOffset="6455.3692">5905 7645 390,'0'0'166,"0"0"-93,0 0-50,0 0 91,0 0-4,24 101-29,-15-57-28,2 5-22,2 1-7,-2 3-3,3-3-14,-3-5-7,-2-9 0,0-9-21,-5-12-13,-1-6-12,-2-5-6,-1-4 9,0 0-1,0-7 11,-2-10-62,-10-5-90,-4-6 96,-2-6 60,-2-5-3,-4-6-21,3-5-16,4 3 14,3 4 55,7 11 27,4 9 67,3 10 13,0 9-29,0 4-15,0 0-25,0 11-1,3 9 28,7 10-1,0 9-8,-1 2-16,-3 5-17,-1-3-12,-2-6-9,-1-10 0,-1-10-2,-1-10 1,3-6 4,-3-1-5,0-4 1,0-15 6,1-7-7,4-10-25,4-5 18,3-1 1,3 0 5,4 8-6,-1 3 1,3 7 5,-2 5 0,2 7 0,0 6-2,1 6-6,-4 0-1,1 4-1,-3 12-1,-3 2 12,-6 6 1,-4 0 6,-3 3 1,0-3-7,-4-1 7,-8-5-8,-3-3-26,0-4 2,2-5 1,-1-6 7,2 0 0,5-9-48,1-9-21,1-2 16,4-4 39,1 2 30,0 5 18,0 6 34,0 5 10,0 6-23,4 0-7,5 0 3,6 5-6,0 10 2,6 4-12,3 2-8,0 3-11,6-4-25,6-7-76,-7-4-127,-6-9-182</inkml:trace>
  <inkml:trace contextRef="#ctx0" brushRef="#br0" timeOffset="6713.3837">6393 7267 829,'0'0'122,"0"0"-122,0 0-70,0 0 57,0 0 13,0 0 2,0 0 2,64 71-4,-56-56-49,-4 2-51,-4 4-38,0 12-50,-10-5-40</inkml:trace>
  <inkml:trace contextRef="#ctx0" brushRef="#br0" timeOffset="7281.4164">6343 7559 159,'0'0'182,"0"0"-54,0 0-79,0 0-39,0 0-9,0 0 38,0 0 19,55-39-28,-35 27-15,1 3 2,-3-1 9,1 2 1,-3 2-5,-2 2-13,-4 3-2,-1 1 6,-2 0 1,-3 0-13,-1 11 9,-1 8 2,-2 9 5,0 6 3,0 7-11,-9 1 1,0-4-9,2-8-1,3-8 0,3-12-35,1-6-18,0-4-14,0-5-9,3-15 34,8-5 20,5-5-4,-1 1 15,3 3 11,-5 4 0,3 5 26,-3 2-3,3 5-2,-4 0-13,0 6-7,-2-1 11,-4 2-12,0 3 0,-2 0-6,-2 0-11,-2 5-10,0 10 25,0 4 2,-10 6-6,-4 4-18,-4 1-14,0 0-8,2-7 43,4-3 3,3-7 58,5-6-26,2-2-22,1-5-2,1 0 3,0 0-11,0 0-2,4-7-4,8-3 6,0-4-13,3-4-55,-5 4-104,-2 2-148</inkml:trace>
  <inkml:trace contextRef="#ctx0" brushRef="#br0" timeOffset="7525.4302">6471 7867 189,'0'0'204,"0"0"-96,0 0-42,0 0 31,0 0-16,10 98-25,1-60-24,0 2-18,0 1-7,-2-1-7,1-6-70,-2-7-85,-3-13 17,-3-14 18,-2-9 58,0-10-94</inkml:trace>
  <inkml:trace contextRef="#ctx0" brushRef="#br0" timeOffset="8227.4704">6583 7890 185,'0'0'160,"0"0"-40,0 0-29,0 0-6,0 0-7,0 0-39,91-79 1,-69 65-7,3 0 42,1 0-30,2 3-33,-1 2-2,-6 5-10,-2 4 0,-5 0-23,-3 12 8,-5 9 15,-3 5 7,-2 6 1,-1 0-6,0-3 6,0-3-8,0-6 0,0-6 0,-5-2-19,-3-3-16,-2-1-27,-2-2-19,-1-3-4,-1-2-43,1-1 14,-2 0 24,1 0 40,1-10 24,0-1 17,2-2 9,4 1 6,-1 1 37,4 3 22,-1 0 33,1 5-1,2 3 6,1 0-20,1 0-37,0 0-24,0 11-22,0 3 0,0 5 0,0-1 10,0-2-1,0-5-9,1-5-9,1-3 9,-2-3 0,3 0 9,-2 0 2,2-9-10,-1-5 5,5-4-6,1-3-7,3 0-4,0 0 2,0 1 8,0 4-7,0 5 6,-2 4 1,-2 5-11,-1 2 11,-3 2 1,2 10 11,-5 6 1,0 6 5,0-1-4,0 1-3,0-3-8,0-4 5,-5-5-1,-1-3 1,-2-4-7,-3-1 0,-1-4-32,-4 0-23,-4-9-49,5-8-102,3-4-140</inkml:trace>
  <inkml:trace contextRef="#ctx0" brushRef="#br0" timeOffset="8559.4894">7124 7490 973,'0'0'125,"0"0"-125,0 0-83,0 0 60,0 0 14,0 0 9,96-9 0,-68 3 0,2 1-2,-3-1-20,-3-1-83,2-9-71,-8 0-49,-5-1-8</inkml:trace>
  <inkml:trace contextRef="#ctx0" brushRef="#br0" timeOffset="9014.5154">7272 7331 163,'0'0'160,"0"0"5,0 0-54,-43 91-29,37-55-30,3 5-24,3-1-7,0 0-8,0-4-4,8-2-8,3-5-1,4-5 0,3-6 0,-1-6-2,3-4 1,0-6-21,3-2-30,-3 0 5,-1-4 24,-4-5 17,-2 1-6,-5 2-12,-6 6-40,-2 0-9,0 0 22,-7 17-7,-10 6 2,-3 7 46,-4 4 10,0 0 35,1 2 11,1-3-4,5-8 20,6-8 30,4-6-37,4-7-51,3-4-4,0 0-21,9 0 15,7-2 6,4-8 9,6-3-9,4-1-8,0 2 1,1 1-1,-2 2 7,-1 1-20,-5 3-7,-4-1-78,-6 0-37,-4 2-48</inkml:trace>
  <inkml:trace contextRef="#ctx0" brushRef="#br0" timeOffset="9235.5282">7412 7640 568,'0'0'243,"0"0"-108,0 0-80,0 0-26,0 0 52,-10 80-3,7-40-36,3 4-16,0 2-10,0 1-15,0 1-1,0-1-40,0 11-71,0-11-67,0-12-147</inkml:trace>
  <inkml:trace contextRef="#ctx0" brushRef="#br0" timeOffset="10224.5848">8016 7415 715,'0'0'58,"0"0"-45,0 0-7,81 0-5,-52-4 3,0-1-3,-2-3 0,-4 0-1,-4-1 0,-5 3 0,-3 2 0,-8 3-18,-3 1-22,0 0-14,0 13 43,-5 11 11,-9 4 6,-3 7 1,-1 2 1,-3 1 3,-1-1-1,1-3-1,3-4-3,0-5 7,6-7 13,3-4 5,2-6-15,5-1-16,2-7-1,0 2-19,0-2-2,6 0 9,11-2 4,2-6 9,5-4 1,3-3 0,3 0 0,1 1-1,-1 3 1,0 0-1,-5 6 0,-3 3 1,-5 2-1,-3 0 7,-4 3-7,-7 7-1,-3 4 1,0 2 8,-3 2 2,-14-1-2,1 0 0,-7-5-8,-1 0-15,-3-7-17,-1-5 2,3 0 21,3-12-8,3-12-54,2-7-83,7-11 5,2-3 11,3-5 24,4 0 44,1 0 70,0 5 0,0 9 93,1 11 12,2 10 25,2 9-10,-2 6-28,1 1-28,1 16 24,1 8-19,1 11 10,3 9 1,0 10-11,2 18-7,1 17-30,-1-9-7,-2-8-14,-2-13-9,-4-20-2,1-1-18,-1-3-34,-2-13-10,-2-12-7,0-9 8,0-5 1,0-13-106,0-4-116</inkml:trace>
  <inkml:trace contextRef="#ctx0" brushRef="#br0" timeOffset="10400.5948">8211 7718 512,'0'0'117,"0"0"-39,0 0-48,0 0 23,-70 98 33,51-64-33,1-5-30,5-3-23,0-8-6,-1-5-83,2-6-157,3-7-342</inkml:trace>
  <inkml:trace contextRef="#ctx0" brushRef="#br0" timeOffset="10593.6057">8228 7699 466,'0'0'93,"0"0"72,0 0-67,0 0-37,91 75-21,-72-54-15,0-2-18,-3-2-5,0-2-2,-7-5-57,-4-6-70,-3-3-93,-2-1-143</inkml:trace>
  <inkml:trace contextRef="#ctx0" brushRef="#br0" timeOffset="10812.6184">7770 7417 827,'0'0'117,"0"0"-117,0 0-117,0 0 87,0 0 29,41 84-39,-27-54-139,-2-2-137</inkml:trace>
  <inkml:trace contextRef="#ctx0" brushRef="#br0" timeOffset="11456.655">7779 7718 400,'0'0'127,"0"0"-119,0 0-8,0 0 0,0 0 35,0 0 3,0 0-10,58 0-16,-44 0-5,3 0-7,-5 0 0,-3 0-51,-2 0-35,-4 0-21,-3 0-6,0 6 53,0 7 47,-10 5 12,0 4 1,-1 0 19,1-1 21,3-2 32,3-2 12,4-3-32,0-1-19,0-1-19,4-2-13,10-4-1,-2 0-1,2-3 1,4-1 1,-2-2 0,-3 0 8,-2 1-9,-1 1-1,-5 1 1,-2 6-32,-3 4 32,0 4 2,-2 5 6,-12 2-7,-2 3 6,-3 0-7,-1 1 2,-3-5 4,0-3 4,1-4 10,3-5-3,4-2 1,4-5 28,5-3 22,5 2-5,1-3-57,0 0-6,10 0-20,14 4 20,10-2 65,11 3 7,10-4-13,18-1 6,18 0-3,-5-4-33,-10-8-17,-13-1-1,-19-1 0,4 1-4,-1-1-7,-5 0-21,-6 4-37,10 7-98,-10 3-84,-8 0-251</inkml:trace>
  <inkml:trace contextRef="#ctx0" brushRef="#br0" timeOffset="22304.2757">8848 7487 163,'0'0'134,"0"0"9,0 0-29,0 0 0,0 0 7,0 0-17,-1-26-26,-1 23-5,1 1-4,1 0-4,-2 2-1,2 0-13,-1 0-4,1 0-10,0 0-13,0 0-11,-2 0-11,2 0 5,-1 0 3,-3 0-10,1 0-10,-2 0-4,0 0 5,-1 0-3,-1 10-12,-3 4-40,-3 11 0,-1 11 18,0 4 21,2 8 12,1-1-10,7-3 7,4-1 7,0 3 2,0-3 6,7 2 0,4 3-8,1 0 9,3 0-1,-1 0-1,-2-4 1,1-5 0,-2-5 1,-2-7 0,-1-8-1,-2-6 0,0-4-7,-3-4 7,0-2-1,-1-1-9,-2-2-11,1 0-11,-1 0-12,1 0-16,4 0-11,0 0-10,5 0-47,-1 0-37,1-2-27</inkml:trace>
  <inkml:trace contextRef="#ctx0" brushRef="#br0" timeOffset="22642.295">9297 7367 753,'0'0'171,"0"0"-61,0 0-77,0 0 22,0 0 6,0 0-41,0 0-20,-47 30-10,23-7-6,0 6-7,-5 6-16,-1 2-22,2-2-14,1-1-49,2-6-36,7-10-70,8-9-123</inkml:trace>
  <inkml:trace contextRef="#ctx0" brushRef="#br0" timeOffset="22876.3084">9162 7532 447,'0'0'64,"0"0"-14,0 0 18,17 108 35,-14-60-21,-1 2-29,-1 2-14,-1-3-17,0-6-10,0-8-12,0-7 0,3-11-37,0-4-76,1-11-73,-3-2-50,1 0-90</inkml:trace>
  <inkml:trace contextRef="#ctx0" brushRef="#br0" timeOffset="23286.3317">9270 7560 362,'0'0'177,"0"0"-22,0 0-83,0 0-55,0 0-10,0 0-6,0 0-1,37-73 1,-26 64-1,-2 2 0,3 7-15,-1 0 15,0 7 6,0 10 16,-1 9-2,-2 6 16,1 10 9,-3 3-2,2 5-4,1 2-17,-1 3 5,-1-2-9,1-3-4,-2-8-4,-2-12-9,-2-7 5,2-9-6,-2-5 0,-2-7 0,0 0-1,0-2-11,0 0-1,0-2-14,-2-12-30,-10-3-55,-5-2-21,-3-4 45,-16-13-23,6 6-100,5 2-73</inkml:trace>
  <inkml:trace contextRef="#ctx0" brushRef="#br0" timeOffset="23454.3414">9261 7766 64,'0'0'144,"0"0"-1,0 0 0,0 0-37,0 0-51,0 0-23,0 0-5,36-45-14,-21 35-11,0 2 3,2 3-5,-4 0-37,-1 5-56,-3 0-40,-3 0-40,-5 9-75</inkml:trace>
  <inkml:trace contextRef="#ctx0" brushRef="#br0" timeOffset="23647.3523">9270 7882 392,'0'0'177,"0"0"-82,0 0-28,0 0 18,0 0-40,0 0-45,0 0 0,30-22 0,-15 12-37,5 3-69,-7 3-71,-1 1-97</inkml:trace>
  <inkml:trace contextRef="#ctx0" brushRef="#br0" timeOffset="23828.3629">9245 8107 396,'0'0'146,"0"0"-88,0 0-21,0 0 14,0 0-14,0 0 1,0 0-24,82-81-14,-40 49-13,-8 7-101,-4 5-148</inkml:trace>
  <inkml:trace contextRef="#ctx0" brushRef="#br0" timeOffset="24758.4161">9576 7553 348,'0'0'146,"0"0"-58,0 0-32,0 0 11,0 0-34,0 0-20,0 0-13,0 0 0,2 10-13,2 9 13,1 10 51,-1 9 5,2 9 15,-3 3-6,0 3-19,-2-3-18,2-9-15,1-8-13,-1-9 0,0-10-15,1-6-66,6-8-67,-3 0-79,0-2-47</inkml:trace>
  <inkml:trace contextRef="#ctx0" brushRef="#br0" timeOffset="25291.4465">9703 7669 354,'0'0'144,"0"0"-105,0 0-19,0 0 31,0 0-34,0 0-16,74-82 0,-55 74 5,1 2 12,1 3-2,-3 3-4,1 0 2,-4 5 11,2 6 11,-5 2 7,-1 6-17,-1 3-1,-6 3-7,-1 3 4,-3 3-12,0 0 2,0 2-11,-1-5 8,-5-4-3,0-7 1,-2-4-6,4-5 10,-2-4-11,-2 0-4,-3-3-15,-2 1-20,-1-2-8,-1 0 12,-5-2-18,2-7 6,-1-2 3,1 0 15,5-1 29,4 4 69,3 3 26,3 3-25,3 0-37,0 2-13,0-7 9,0-3-12,6-5-8,8-8-9,6-4 0,1 0 0,0 0-18,0 4-24,-4 1-56,-2 1-63,-4 4-54,-6 5-105</inkml:trace>
  <inkml:trace contextRef="#ctx0" brushRef="#br0" timeOffset="25616.4651">9813 7400 362,'0'0'167,"0"0"-96,0 0-61,0 0 6,0 0 26,-4 95-5,4-45-11,0 7-16,0 2-9,6 0 1,1-1-1,2-6-1,2-8 0,-4-11 0,-1-12 0,-1-7 0,-4-9 0,-1-3 0,2-2 1,-2 0 16,0 0 5,1 0 8,1 0-18,1-7-12,2-4-23,10-20-31,2 3-71,-4-1-152</inkml:trace>
  <inkml:trace contextRef="#ctx0" brushRef="#br0" timeOffset="25960.4848">10137 7369 675,'0'0'169,"0"0"-150,0 0-19,0 0-46,0 0 39,0 0 7,0 0 0,48 75-27,-36-36-77,-2-5-69,-5-6-84</inkml:trace>
  <inkml:trace contextRef="#ctx0" brushRef="#br0" timeOffset="26155.496">10186 7737 51,'0'0'163,"0"0"-6,8 80-10,2-37-10,2 0-16,0 3-38,1-4-46,-1-5-24,2-7-12,-5-10-1,-3-8 0,0-12-54,1-9-37,-1-15-33,-1-4-104</inkml:trace>
  <inkml:trace contextRef="#ctx0" brushRef="#br0" timeOffset="26375.5084">10338 7386 333,'0'0'234,"0"0"-163,0 0-71,0 0 0,0 0 6,0 0-6,0 0-28,39 50-6,-37-29-46,-2 17-51,-6-6-49,-8-3-11</inkml:trace>
  <inkml:trace contextRef="#ctx0" brushRef="#br0" timeOffset="26822.5341">10246 7695 143,'0'0'242,"0"0"-106,0 0-96,0 0-19,0 0 23,0 0-9,0 0-3,36-30 8,-17 17-14,3-1-13,-1 0-10,2 0-2,-3 0-1,0 4 1,-2 1-1,-3 2 0,-4 2-20,-4 5-29,-4 0-32,-3 7 10,0 14 62,-5 10 2,-11 10 3,-4 9-41,-3 3-31,-3-1 11,1-5 30,5-11 35,4-8 81,7-14 46,4-9-52,5-5-62,0 0-13,8-10 0,11-10 5,6-6 9,1-5-13,4-1-1,0 4 0,-3 3-1,1 7 1,-3 2 0,-2 7 9,-7 6 13,-1 3-2,-8 0 0,-2 0-19,-3 14 8,-2 5 8,0 6-5,-7 1-12,-15 14-70,4-9-109,-3-3-195</inkml:trace>
  <inkml:trace contextRef="#ctx0" brushRef="#br0" timeOffset="27020.5454">10368 8000 403,'0'0'133,"0"0"-61,0 0 3,0 0 25,0 0-43,0 0-31,8 81-18,-8-67-8,1 5-45,-1-7-81,0-3-135</inkml:trace>
  <inkml:trace contextRef="#ctx0" brushRef="#br0" timeOffset="27221.5568">10464 7899 413,'0'0'115,"0"0"-57,0 0 11,0 0 22,0 0-42,1 87-34,1-64-15,-1-3-12,2-3-60,4-9-64,-4-4-69,0-4-67</inkml:trace>
  <inkml:trace contextRef="#ctx0" brushRef="#br0" timeOffset="27448.5698">10541 7861 78,'0'0'215,"0"0"-115,0 0-4,0 0 40,0 0-21,0 0-41,9 92-44,2-70-2,2-1-7,-1-2 0,4-2-7,-1-6-7,0-4 5,0-6-12,0-1-11,-3-2-1,6-25-18,-5 3-63,-4-2-172</inkml:trace>
  <inkml:trace contextRef="#ctx0" brushRef="#br0" timeOffset="27717.5853">10692 7490 424,'0'0'228,"0"0"-121,0 0-71,0 0-24,0 0 63,0 0 7,0 0-17,76 85-20,-54-46 0,-2 9-15,-8 8-9,-8 7-3,-4 2-6,0 0-6,-7 3-6,-20 11-12,-25 20-86,4-16-135,-4-13-433</inkml:trace>
  <inkml:trace contextRef="#ctx0" brushRef="#br0" timeOffset="127096.2694">16011 7065 51,'0'0'63,"0"0"11,0 0-4,0 0-5,0 0-7,0 0 3,-6-4-7,3 0-6,1 1 13,-2 2 8,3-1-8,1 1-1,-2 1-14,2 0-7,0 0-13,0 0-18,0 0-7,0 0-1,0 0 0,0 0 0,0 0-12,0 0 5,0 0-15,0 0-30,2 7-4,11 6 37,4 2 11,3 4 7,4 4 2,0-1-1,0-1 0,1-3-1,1-2 1,-3-2-1,0-2-6,-1-2 6,1 0 1,-1 0 0,0 1 0,-2 0 0,-1-2 1,-1 2 0,-4-2 0,-1-2 0,-5 0 7,-1-4 1,-3 1-8,-2-4 8,-2 1 10,0-1-3,0 0 1,0 0 2,0 0-6,0 0 0,0 0-2,0 0-11,-3 0-52,-7 0-127,-4 0-180</inkml:trace>
  <inkml:trace contextRef="#ctx0" brushRef="#br0" timeOffset="127583.2971">16210 7378 312,'0'0'97,"0"0"-78,0 0-19,0 0-8,0 0-6,0 0 14,0 0 34,61 29 7,-38-16-5,3-1-10,-2 1-3,1-4-5,-6 1-2,-1-5-4,-3-4 1,-1-1 32,1 0 37,-1-6-36,0-9 10,2-6-17,1-7-23,-3-1-1,-1-3 2,-7-3 5,2-2-11,-3-2-9,-4-1 9,-1 1-9,0 3 4,0 4 2,0 2-8,0 4 0,0 5 0,0 6-1,0 5 1,0 6 0,0 4-8,0 0-59,-1 19-148,-1 4 0,-2 5 20</inkml:trace>
  <inkml:trace contextRef="#ctx0" brushRef="#br0" timeOffset="128166.3307">16831 7333 492,'0'0'253,"0"0"-128,0 0-18,0 0-65,0 0 3,0 0-45,0 0-4,-16-8-30,25 8 5,3 0 27,8 8-13,2 1-50,0-1-30,-1 6-86,-6-3-35,-7 0-35</inkml:trace>
  <inkml:trace contextRef="#ctx0" brushRef="#br0" timeOffset="128837.369">16759 7524 335,'0'0'93,"0"0"-88,0 0-5,0 0-13,0 0 13,0 0 81,0 0-7,77-16-37,-47 7-11,-4-3-16,-2 0-10,-4 3-16,-4 1-16,-7 3-7,-4 4 1,-5 1-2,0 0-3,0 0 28,-3 5 14,-11 8-14,-4 4 5,3 2 2,-1-3 8,7-2 9,4-2-9,5-4-8,0-4 0,0 1 7,12 0-11,2-3 11,0-1-3,4 2 4,-1-2 13,-1 4-5,-2 0-7,-1 4-1,-4 3-33,-5 3-2,-2 2 25,-2 0 9,-2 3 0,-11-1 1,-9 3 8,-5 0 3,-7 2 2,-2 2 0,0-5 0,4-1 20,9-5 55,8-8 15,9-3-30,3-3-50,3-1-16,0 0-7,0 0-1,6 0-22,12-2 8,5-4 10,10 2 5,6 1 2,6 1 12,4 1 5,0 0 14,-2 1-2,-1-3-16,-4 0-14,0 0 7,-7 0-8,-3-5 1,-8 2 1,-3 0 6,-4-4-8,-3 3-8,-4-2-38,-2-7-45,-5 3-66,-3-1-97</inkml:trace>
  <inkml:trace contextRef="#ctx0" brushRef="#br0" timeOffset="129116.385">17094 7299 133,'0'0'573,"0"0"-493,0 0-80,0 0-21,0 0 21,0 0 5,0 0 11,71-21-9,-48 13-1,1-2-4,-2 2-2,-3 1-13,-5 0-61,-3 5-58,-3 2-66,-6 0-114</inkml:trace>
  <inkml:trace contextRef="#ctx0" brushRef="#br0" timeOffset="129333.3974">17113 7471 228,'0'0'173,"0"0"-96,0 0-56,0 0 1,0 0 8,0 0-12,0 0-17,104-47 1,-79 36-2,-2-2-7,7 2-77,-7 0-60,-8 3-107</inkml:trace>
  <inkml:trace contextRef="#ctx0" brushRef="#br0" timeOffset="129846.4265">17223 7352 134,'0'0'126,"0"0"-93,0 0-31,0 0 50,0 0 51,0 104-11,0-63-30,0 2 5,4 2-11,0-5-26,1-5-15,-2-9-14,0-9-1,1-9 0,-4-4 2,1-1 5,-1-3 2,0 0 2,1 0 7,-1-5 31,0-5-22,0-3-26,0-3-1,0-1-12,0-2 6,4 2 4,2 3-19,3 2-2,2-1 10,2 7-1,-1 2-1,3 2-22,-3 2-1,1 0 2,-4 2 10,-3 5 9,3 3 15,-6 0 2,-2 1 0,-1-1 6,0 1-4,0-2 15,-9 5-8,-5-3-2,-1 2-6,-4-1-1,-1-2-16,2 0-16,0-5-21,7-2 18,6-3 21,5-3-61,0-10-94</inkml:trace>
  <inkml:trace contextRef="#ctx0" brushRef="#br0" timeOffset="130117.442">17604 7152 499,'0'0'121,"0"0"-65,0 0-43,0 0 26,0 0 26,-25 86-29,10-46-23,0 1-5,-2-3-8,4-2 0,-3-7-10,5-5-49,1-6-51,4-12-27,4-6 4,2 0 6</inkml:trace>
  <inkml:trace contextRef="#ctx0" brushRef="#br0" timeOffset="130362.4561">17586 7149 183,'0'0'130,"0"0"-101,0 0 42,0 0 41,0 0-47,67 97-10,-48-66-12,1 0 6,1-1-10,-2-4-17,-2 0-2,0-5-11,-5-4-3,0-4-5,-4-5 0,-4-3-1,1-1 0,-2-1-42,-3 0-52,0-3-54,0 0-51,0 0-80</inkml:trace>
  <inkml:trace contextRef="#ctx0" brushRef="#br0" timeOffset="130882.4858">17534 7529 373,'0'0'169,"0"0"-62,0 0-72,0 0-18,0 0 35,0 0 1,80-55-17,-55 39-18,-2 5-17,-2 1 7,-5 6-8,-5 3-7,-4 1-12,-2 0-30,-5 3 14,0 11 35,0 6 0,-8 6 10,-7 6-9,-6 1 5,-1 0-6,0-2-12,4-6 5,1-6 7,7-8 1,7-7-1,3-2 0,0-2-16,0 0-7,3 0-14,12 0 37,4-4 8,4-3 1,1-1-1,3 2-8,-5 3 0,2 0-11,-5 3-23,-6 0-16,-3 3-6,-3 8 1,-7-1 35,0 3 20,0 4 4,-14 0 5,-2 2-7,-6-3 43,1-4 14,1-3-7,-1-4 17,2-5-11,3 0-52,-2-12-6,7-7-110,3-1-134</inkml:trace>
  <inkml:trace contextRef="#ctx0" brushRef="#br0" timeOffset="139853.9989">18180 7484 23,'0'0'52,"0"0"-40,0 0-12,0 0 10,0 0 28,0 0 20,-31-34 1,29 33 0,-1-1 4,-2 1 5,2-1 13,-2 0-25,1-1 13,-2 0-2,2 0-4,1 2 1,0-2-16,2 2-17,1 1-10,0 0-10,0 0-1,0 0-3,0 0-7,0 0-9,0 0-7,0 0-11,3 0-5,13 0 18,4-3 13,6-2 1,3-2 0,-1-3 1,-1-2 7,-4-1-7,-4 2-1,1 0-10,-3 0-31,-7 9-58,-4 1-111,-4 1-118</inkml:trace>
  <inkml:trace contextRef="#ctx0" brushRef="#br0" timeOffset="140244.0213">18256 7212 365,'0'0'104,"0"0"-90,0 0-14,0 0 0,0 0 1,0 0 15,-12 107 8,3-65-5,-2 5-2,0-2-8,-1-3 8,1-10 12,1-9 6,4-6-2,3-8-16,1-3-12,2-2-5,0 0-8,0-1-1,8 0-3,6 0 5,2-3 6,1 0 0,0 0 1,1 0-1,-3-3 1,0-6 0,-3 1-6,1-1-11,-5 2-33,0 4-57,-3 2-65,-5 1-113</inkml:trace>
  <inkml:trace contextRef="#ctx0" brushRef="#br0" timeOffset="140494.0358">18081 7833 307,'0'0'102,"0"0"-49,0 0-53,0 0 0,0 0 1,0 0 25,0 0 13,69-23 6,-39 9-15,0 0-11,-2 0-12,-4-2-5,-2 2-2,-5 0-14,0 1-27,-5 4-18,-1-3-35,-5 5-43,-3 2-42</inkml:trace>
  <inkml:trace contextRef="#ctx0" brushRef="#br0" timeOffset="140965.0627">18282 7514 234,'0'0'157,"0"0"-106,0 0-45,0 0-5,0 0 17,0 0 47,-1 89-4,1-47-4,0 3-8,0 2-14,0-3-2,0-8-10,0-7-10,0-8-11,0-9-1,0-4 5,0-3-6,0-2-16,0-3-56,0 0-54,0 0-60,0 0-73</inkml:trace>
  <inkml:trace contextRef="#ctx0" brushRef="#br0" timeOffset="141207.0763">18478 7377 438,'0'0'147,"0"0"-108,0 0-39,0 0-43,0 0 11,0 0-66,0 0-3,25 6-28,-17 0-58</inkml:trace>
  <inkml:trace contextRef="#ctx0" brushRef="#br0" timeOffset="141399.0873">18509 7483 113,'-1'7'108,"-1"9"-24,1 2-9,1 4 26,0 4-8,0 1-9,0 3-33,0 1-23,6-2-19,3-3-2,-3-6-7,-2-6 0,1-5-20,-4-6-23,1-3-29,4-3-28,-1-10-23,-2-5-57</inkml:trace>
  <inkml:trace contextRef="#ctx0" brushRef="#br0" timeOffset="141629.1007">18655 7219 160,'0'0'142,"0"0"-116,0 0-25,0 0 18,0 0-6,0 0-4,0 0-9,26 60 0,-24-48-22,0 1-24,-2-1-17,0 3-17,-2-1 4,-9 1 2</inkml:trace>
  <inkml:trace contextRef="#ctx0" brushRef="#br0" timeOffset="142135.1294">18582 7444 57,'0'0'107,"0"0"27,0 0-6,0 0-60,0 0-46,0 0-12,-30 26 27,44-32 12,3-6 18,3-3-21,3 2-16,-3-1-7,0 1-8,-4 2-2,-5 5-12,-1 1 6,-5 4-7,-4 1-2,-1 0 2,0 0 0,0 1 0,0 10 0,-3 6 10,-7 8 6,-4 3-7,-2 6-9,-4 0-9,1 0-11,0-2-9,4-6 6,4-4 13,6-9 8,5-7-18,0-3-23,4-3 12,12 0 31,7-15 19,3-3 19,2-3-11,1-3-11,-2 4-9,-1 1 2,-4 4-8,-1 2 0,-8 5 9,-1 4-4,-6 2-6,-3 2 1,-3 0 13,0 0 1,0 0-5,0 2-9,0 5 7,0 4 8,-5 4-1,-5 5-4,-2 3-11,-6 2-11,0 3-36,-2 2-67,-1-1-23,-2-2-46,7-7 4,2-9-35</inkml:trace>
  <inkml:trace contextRef="#ctx0" brushRef="#br0" timeOffset="142332.1409">18678 7634 134,'0'0'201,"0"0"-106,0 0-44,0 0-4,0 0-14,0 0-21,0 0-1,0 47-2,-4-22-2,-1 1-7,2 0-18,2-6-47,1-5-62,0-5-24,0-6-60</inkml:trace>
  <inkml:trace contextRef="#ctx0" brushRef="#br0" timeOffset="142555.1534">18764 7629 38,'0'0'115,"0"0"-56,0 0-21,0 0-2,0 0-6,0 0 44,0 0 9,0 67-25,-4-43-32,3-2-19,-1-3-5,2-1-1,0-7-1,0-4-20,0-5-56,3-2-38,10-9 7,-1-7 34,-1-3-64</inkml:trace>
  <inkml:trace contextRef="#ctx0" brushRef="#br0" timeOffset="142884.1725">18764 7629 52,'48'37'166,"-48"-37"-45,0 0-46,0 0-20,0 0-33,0 5-4,0 3 1,0 4 23,0 5-7,0 2-12,0-2-7,3 0-3,2-1-3,2-3 14,-1-4 1,2-1-4,1-4-3,4-1-4,2-1 19,4-2 21,3 0-12,1-3-15,2-10-20,-1-2-6,0-4-1,-4-1 0,-3-1-14,-2 0 4,-7 0 1,-4 2 8,-4-2-5,0-2 6,0-1-1,-11-2-12,-3-13-48,2 7-138,0 3-100</inkml:trace>
  <inkml:trace contextRef="#ctx0" brushRef="#br0" timeOffset="143150.1877">19149 7124 224,'0'0'197,"0"0"-141,0 0-56,0 0 0,0 0 16,0 0 3,0 0-8,54 29-11,-39-23 0,1-2-82,-5-1-64,-3 1-96</inkml:trace>
  <inkml:trace contextRef="#ctx0" brushRef="#br0" timeOffset="143367.2001">19093 7275 61,'0'0'150,"0"0"-85,0 0-29,0 0 36,0 0-23,0 100-17,0-60-9,0 2-15,0 2-8,-3-5-18,0-2-80,1-11-45,2-14-61</inkml:trace>
  <inkml:trace contextRef="#ctx0" brushRef="#br0" timeOffset="143608.2139">19224 7319 123,'0'0'114,"0"0"-77,0 0-4,0 0 1,0 0-1,92-13-6,-65 9-4,-3-2-10,3 4-4,-5-1-8,-4 1 5,-7 2-5,-4 0-1,-5 0-11,-2 10-24,0 4 28,-20 18-14,-2-3-92,-2-5-125</inkml:trace>
  <inkml:trace contextRef="#ctx0" brushRef="#br0" timeOffset="143802.225">19218 7411 309,'0'0'140,"0"0"-41,0 0-63,0 0-7,0 0 16,0 0-2,0 0-18,-24 53-16,15-33-3,3 4-6,-1 0-45,-6 3-60,2-7-32,0-4-83</inkml:trace>
  <inkml:trace contextRef="#ctx0" brushRef="#br0" timeOffset="144200.2477">19235 7453 166,'0'0'88,"0"0"-39,0 0 32,0 0-16,0 0 13,0 0-15,2 90-8,-2-66-7,-3-4-11,2-5-19,1-6-18,0-5 0,0-3-9,0-1 9,10 0 45,7 0 21,3 0-24,3-3-22,2-3-18,1 2 6,-1-3-7,-1 1 0,-3 1 6,0-4-7,-2-2-10,-1-5 1,1-2-1,-2-2-13,-1-1-26,-5 2-10,-3 4 12,-5 5-10,-3 5-11,0 3-37,-16 2-67,-20 3-14,5 8 55</inkml:trace>
  <inkml:trace contextRef="#ctx0" brushRef="#br0" timeOffset="144375.2577">19301 7449 16,'0'0'186,"0"0"-40,0 0-18,0 0-28,0 0-22,0 0-42,0 0-36,2-2-10,11 9-8,1 5-6,8 8-50,-4-2-47,-5-3-108</inkml:trace>
  <inkml:trace contextRef="#ctx0" brushRef="#br0" timeOffset="144643.2731">19426 7400 85,'0'0'147,"0"0"-47,0 0 7,-40 78 7,17-41-9,-3 7 5,-2 5-38,-6 5-11,4 2-9,-3-3-22,3-5-7,3-6-14,7-8-3,3-7-6,6-7-31,5-8-28,3-5-42,3-7-87,3 0-74,6-4-33</inkml:trace>
  <inkml:trace contextRef="#ctx0" brushRef="#br0" timeOffset="144884.2869">19443 7643 198,'0'0'245,"0"0"-157,0 0-49,0 0-10,0 0 53,0 0-31,0 0-37,5 67-8,-4-55-6,-1 1-34,2-7-46,-2-1-44,0-2-14,0 0 21,0-3-3,-6 2 28</inkml:trace>
  <inkml:trace contextRef="#ctx0" brushRef="#br0" timeOffset="145161.3027">19382 7774 28,'0'0'71,"0"0"31,0 0 42,0 0-5,0 0-63,-63 72-38,63-65-25,0-3-13,0-3-3,14-1 3,5 0 48,5-11-11,1-3-22,0-2-8,-2 1 0,-5 3-4,0 1-2,-6 4-1,0 4 1,-3 2 9,-2 1 1,-3 0 12,-1 0-9,-1 3-7,-2 5 5,0 5-2,0 2 7,-5 8 2,-8 3-10,-3 3-9,-4 2-3,-6 6-78,3-9-101,4-9-158</inkml:trace>
  <inkml:trace contextRef="#ctx0" brushRef="#br0" timeOffset="145552.3249">19798 7124 580,'0'0'281,"0"0"-107,0 0-82,0 0-72,0 0-8,0 0-12,0 0-15,0 13-51,9-1-6,0 2-22,-4 16-61,-1-3-54,-4-1-52</inkml:trace>
  <inkml:trace contextRef="#ctx0" brushRef="#br0" timeOffset="145874.3433">19734 7367 49,'0'0'189,"0"0"-115,0 0-51,0 0 20,0 0 21,0 0-17,0 0-18,98-36-9,-77 24-2,-1 1 10,-5 5-6,-5 3-13,-2 3-9,-4 0 21,-1 5 21,-3 13-13,0 10 19,0 8 31,-9 7-12,-5 6-36,0 4-2,-1-2-7,0 2-6,1-3-7,1-6-7,4-5 0,0-10-1,4-7-1,1-10 0,3-4-45,1-6-37,0-2-45,0-1-67,0-9-119</inkml:trace>
  <inkml:trace contextRef="#ctx0" brushRef="#br0" timeOffset="146095.3559">19895 7484 575,'0'0'146,"0"0"-83,0 0-62,0 0-1,0 0 7,79-39 4,-44 22 1,3-1-12,-2-2-7,-2 1-41,-5 1-46,0-3-17,-8 5-30,-8 4-50</inkml:trace>
  <inkml:trace contextRef="#ctx0" brushRef="#br0" timeOffset="146290.3673">20034 7318 339,'0'0'95,"0"0"-56,0 0-38,0 0 8,0 0 14,0 0-3,9 72 0,-6-42-20,0 7-34,-3-4-110,0-11-115</inkml:trace>
  <inkml:trace contextRef="#ctx0" brushRef="#br0" timeOffset="146851.3992">20195 7212 418,'0'0'146,"0"0"-97,0 0-39,0 0 51,0 0 12,-26 101-27,16-64-27,0-1 3,2-2-12,4-4-9,4-5-1,0-3 0,0-5-7,2-2 6,8-1-9,6-1 9,-2-4-5,5 2 5,-3-1 1,2 0 0,-4 0 1,-3-1-1,-2 1 1,-6 3 1,-3 3 5,0 1 2,0 3-2,-12 2 0,-4 0 0,-1-3-1,-3-2 1,-5-2 6,-1-4 0,-2-1-13,1-7-1,-3-3-25,5-6-10,4-15-38,7-7-80,7-5-43,7 1 94,0 4 98,2 6 5,11 7 29,-1 6 16,4 4 15,-2 4 14,0 1 7,0 0 14,-1 1-11,1 9-3,-1 3-18,0 2-21,0 4-20,-2 1-14,-2-1 1,1-1-9,0 2-29,0-1-88,-1-4-140,0-6-300</inkml:trace>
  <inkml:trace contextRef="#ctx0" brushRef="#br0" timeOffset="147162.4172">20706 7182 101,'0'0'878,"0"0"-867,0 0-11,0 0-20,0 0 17,0 0 2,96 11 1,-68-11-1,-4 0-29,2 0-76,-6 0-58,-8 14-38,-3-2-39</inkml:trace>
  <inkml:trace contextRef="#ctx0" brushRef="#br0" timeOffset="147386.4298">20668 7586 472,'0'0'150,"0"0"-91,0 0-59,0 0-10,0 0 10,0 0 34,0 0-1,76-33-12,-48 16-21,5 2-8,-6 0-9,1 4-15,-5 2-20,-4 4-37,-1 2-60,-6-1-4,-5 1-10</inkml:trace>
  <inkml:trace contextRef="#ctx0" brushRef="#br0" timeOffset="147858.4568">20789 7449 133,'0'0'395,"0"0"-232,0 0-102,0 0-48,0 0 26,-28 82 11,26-51-9,-1 3-17,0 5-11,1 0-11,1-2-1,-1-4 1,2-9-2,0-7 0,0-9-10,0-4-3,0-4 0,0 0 4,0 0-11,5-7 7,3-5 12,3-5 1,4-2-1,0-2-9,3 3 0,-2 0 9,-1 4-12,3 0 4,-4 6-2,0 4 2,-3 4 8,1 0-21,-6 0 5,0 4 5,-3 9 12,-3 4 9,0 4-3,0 1 4,-8 1-2,-5-2 0,1-5 10,-2-3 4,0-5 0,-3-4 25,-1-1-16,-3-3-30,3 0-1,-1-8-37,-1-17-96,6 2-143</inkml:trace>
  <inkml:trace contextRef="#ctx0" brushRef="#br0" timeOffset="148098.4707">20472 7332 844,'0'0'114,"0"0"-114,0 0-72,0 0 17,0 0 48,0 0 6,0 0-28,75 78-62,-61-53-141,-7-3-178</inkml:trace>
  <inkml:trace contextRef="#ctx0" brushRef="#br0" timeOffset="148749.5079">20478 7602 443,'0'0'129,"0"0"-94,0 0-19,0 0-6,0 0 33,0 0-12,91 1-14,-62-5-11,-4 1-6,-3 0-13,-7 2-11,-6 1-24,-2 0-11,-5 0-22,-2 0 0,0 7 68,-2 4 13,-9 2 6,-1 2 4,-2 1 1,1-1 4,-3 1-2,7-1-6,1 0 0,2-3-4,-1-1-2,7 0-1,0-5 0,0 0-3,0-2-3,5 0-1,4-1 6,4 0-5,1 1 6,0 0 1,1 3-1,-5 0-17,-2 3-8,-5-3-3,-3 6 19,0 0 7,-2 0 2,-11 2-1,-7-1 1,-1 1 22,-3-4 35,-1 1-8,4-1 21,5-6 22,4-1 32,5-2-21,5-1-40,2-1-32,0 0-24,0 0-7,9 0-1,12 0-1,7-3 2,10-1 0,5-1 3,3-1-2,5 4 0,-2 1 7,3 1-6,0 0 6,-4 0-7,-2 0 0,-5 0-1,-3 0-36,-2 0-78,-9-5-121,-9-1-160</inkml:trace>
  <inkml:trace contextRef="#ctx0" brushRef="#br0" timeOffset="149014.5229">21076 7450 709,'0'0'275,"0"0"-208,0 0-67,0 0-21,0 0 21,0 0 14,0 0-2,39 92-12,-31-62-41,-5 6-115,-3-4-130,0-11-254</inkml:trace>
  <inkml:trace contextRef="#ctx0" brushRef="#br0" timeOffset="149389.5444">21224 7471 409,'0'0'84,"0"0"1,0 0-43,0 0-9,0 0-5,97-17-7,-79 16-5,-3 1 6,0 0-12,-2 0-10,-5 0-24,-5 1-32,-2 9 10,-1 4 37,-3 3 9,-14 7 7,-6 5-7,-6 2-37,-2 4-38,-2-4 2,3-5 12,4-7 61,5-6 19,7-5 62,8-4-16,5-4-41,1 0-24,0 0-10,12 0 10,7 0 43,3-8-9,5 0-11,0-2-23,2-2-22,3-11-34,-6 3-55,-4 1-73</inkml:trace>
  <inkml:trace contextRef="#ctx0" brushRef="#br0" timeOffset="149651.5593">21302 7302 363,'0'0'153,"0"0"-97,0 0-28,0 0 79,0 0 28,-24 101-48,21-62-25,0 3-16,1 6-11,2 5-6,0 0-16,0 2-12,0-2-1,0-2-47,0-5-44,0-6-65,0-12-86,0-11-51</inkml:trace>
  <inkml:trace contextRef="#ctx0" brushRef="#br0" timeOffset="150179.5895">21883 7353 631,'0'0'165,"0"0"-90,0 0-63,0 0-11,0 0 8,0 0 7,-83 75-7,57-49 1,1 1-9,-2 2-1,0 0 0,2-3-13,4-1-32,2-4-42,8-4-53,4-5-66,6-7-117</inkml:trace>
  <inkml:trace contextRef="#ctx0" brushRef="#br0" timeOffset="150838.6273">21730 7582 153,'0'0'100,"0"0"-8,0 0-16,0 0 8,15 103 13,-13-70-35,-2 3-17,2-5-15,1-5-23,-1-4-6,1-8-1,0-8-39,-2-3-44,3-3-10,4-6 29,-2-11 38,3-5-43,-2-4-68,2-5 30,-3-1 57,-1 5 50,2 1 37,-1 6 54,-3 6 23,0 6 7,-2 5-24,-1 3-19,0 0-12,1 3-20,1 13-7,2 3-4,-1 8-5,0 4-12,-3 1-10,0-2 3,0-5-11,0-5-23,0-11-12,0-4 8,0-5 27,3 0 8,0-10 16,4-8-24,0-5-1,4-6 0,2 0 0,1-1-2,2 5-13,1 5-14,0 3 4,0 6 3,1 5 4,-3 4 0,4 2 9,-1 0 4,-2 6 5,2 5 0,-3 5-6,0 1-9,-5 3-4,-2 4-9,-2-2-30,-6-2-24,0-3 13,0-5 26,-7-5 34,-4-3 10,-4-4 11,0 0 30,-2 0 27,0-7-5,-1-2-30,1-4-24,1-1-9,4-3 0,2 1-15,10-5-41,0 3-91</inkml:trace>
  <inkml:trace contextRef="#ctx0" brushRef="#br0" timeOffset="151216.6491">22332 7563 121,'0'0'840,"0"0"-697,0 0-74,0 0-48,0 0-1,0 0 5,0 0-16,0 16-8,0-3 7,3 5-8,-1 1-7,1 1-57,1 0-59,-3-6-35,1-6-65,-2-3-57,0-5-122</inkml:trace>
  <inkml:trace contextRef="#ctx0" brushRef="#br0" timeOffset="151492.6646">22422 7400 538,'0'0'163,"0"0"-85,0 0 0,0 0 39,0 81-27,1-41-41,2 9-17,-1 13-10,2 21-2,-1-6-14,-3-5 4,0-8-3,0-15 0,0 3-5,0 1-1,0-9 1,0-12-2,0-11-32,0-10-58,0-10-65,0-13-42,0-11-34</inkml:trace>
  <inkml:trace contextRef="#ctx0" brushRef="#br0" timeOffset="151682.6757">22461 7629 631,'0'0'140,"0"0"-86,0 0-20,0 0 21,0 0 35,0 0-30,0 0-18,80 69-42,-62-46-11,-3 8-93,-6-8-136,-3-8-279</inkml:trace>
  <inkml:trace contextRef="#ctx0" brushRef="#br0" timeOffset="152758.7373">22686 7408 593,'0'0'163,"0"0"-134,0 0-6,0 0 36,0 0-14,0 0-23,0 0-21,76 63 0,-66-53-1,-3-1-39,-5 4-55,-2-1 44,-2 4 9,-14 2-6,-5 0-7,-4 2 33,-3-1 20,1-5 0,0-2 1,5-4 14,5-2 60,8-3 54,4-3-24,5 0-102,0 0-2,10-4-49,8-7 35,7-3 14,6-3 1,2-1 9,-1-2-9,-1 0-1,-1 0 2,-5 2-1,-2 1 8,-5 1-8,-6 3 6,-2 2-7,-7 2 0,-3 1-2,0 0 1,0 0 0,-11 2-31,-1-2 9,-4 5 18,2 0 5,1 3 28,2 0 8,1 3-14,3 14-15,-3 7 3,3 6 0,-2 9-3,0 4-5,-1 0-1,-2 6 0,-1-5 7,2-4-8,-2-3-1,2-8 0,1-8 1,4-7 1,1-5 11,4-4 11,-2-3 0,3-2-17,0 0-6,0 0-18,0 0-36,3 0-8,8-2 48,2-3 12,0-1 1,3 0-8,0 3 9,0 3-1,-4 0-6,4 0 0,-5 9 0,-2 8 7,-2 7 12,-6 4 2,-1 5 1,0 1-1,0 0-4,-7-5-8,0 0-1,4-9 0,0-6-1,1-7-17,2-5-13,0-2 8,0 0-2,0-14 11,2-6-10,2-5 11,2-2 2,3-2 1,-2 4 9,3 3 13,4 3 0,-2 4-6,5 4-6,-2 3 11,2 4 4,2 2-8,0 2 57,2 0-1,-5 11-41,2 1-22,-6 5-1,-3 3-10,-2 1 10,-7 1-1,0 0-19,0-2 12,0-5 2,-5-5 6,0-5 1,-2-5-1,-1 0-13,-4-4-23,2-11 20,1-9 7,1-21-30,2 3-112,3 0-118</inkml:trace>
  <inkml:trace contextRef="#ctx0" brushRef="#br0" timeOffset="153015.752">23176 7490 557,'0'0'181,"0"0"-114,0 0-28,0 0 13,0 0-25,0 0-17,0 0-5,23 37-5,-19-18-41,-2 20-61,-2-6-115,0-2-146</inkml:trace>
  <inkml:trace contextRef="#ctx0" brushRef="#br0" timeOffset="153202.7627">23183 7905 365,'0'0'88,"0"0"87,0 0-40,0 103 3,3-74 16,3-1-77,1-5-55,-1-7-17,-2-6-5,-2-6-52,2-4-56,1-14-50,0-9-48,0-4-159</inkml:trace>
  <inkml:trace contextRef="#ctx0" brushRef="#br0" timeOffset="153974.8066">23355 7403 383,'0'0'218,"0"0"-143,0 0-9,0 0-5,0 0-8,13 84-15,-10-57-24,-3 2-12,0 3 8,0 1-9,0 2-1,-2-7-19,-4-1-14,0-10 1,3-7 15,0-6 5,3-4 11,0 0-14,0-4-2,0-8-26,0-2-11,1-2 54,7 4 36,1 1-5,1 2-1,-1 3-17,2 1-13,-1 1 0,-2 3-2,1 0-5,-2 1-3,2 0-16,-3 0-3,-2 0-16,-2 2 0,-2 10 40,0 4 5,0 6 17,-8 7-4,-5 2-12,0 5 6,0-1 16,2-3-11,2-7 1,3-5-12,3-9-1,-1-5 0,4-2-11,0-3-7,0-1-13,0 0 0,0 0 18,0 0 13,0 0 9,2 1 0,0 2 14,-2 2 14,0 1 12,0 2-18,0 3-16,0 0-6,0 0-8,-2 0 6,0 0-6,2-2 53,0 0 38,0 1-63,10-3 42,3 0-32,7-1 16,2-3-15,6-3-5,5 0 7,4-6 3,4-10 4,2-1-12,-1-7-10,-3-1-11,-3 1-1,-7-2-14,-3 1-1,-6 0-25,-4-5-56,-5-2-36,-5-28-76,-3 8-147,-3 1-344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16T09:20:13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13777 16936 130,'0'0'123,"0"0"-1,0 0-19,0 0-20,0 0-2,0 0-23,-16-2-23,16 2-1,0 0-14,0 0-14,-1 0-6,1 0-10,0 0-8,0 5-15,1 9 13,10 8 10,2 9 9,2 8 1,0 5 0,-1-1 2,-2-4 5,-1-6-6,-1-10 1,-4-6 8,-2-7-10,-1-6 0,1-1-23,-2-3-56,-2 0-28,0 0-34,0-12-60</inkml:trace>
  <inkml:trace contextRef="#ctx0" brushRef="#br0" timeOffset="600.0343">13908 17019 377,'0'0'102,"0"0"-102,0 0-27,0 0 27,0 0 11,101-18 6,-68 11 0,0-3-8,3-1-6,-5 1-2,-1-3 8,-6 0-2,-1 3-6,-6 3 1,-2 4-2,-5 3-6,-1 0-5,-3 13 11,-1 8 39,-4 9 20,-1 7-33,0 4-16,-1 3 2,-10-2-10,-3-4 5,1-2-6,-4-4-1,0-6 0,-1-4-19,-1-2-4,1-9 3,-1-5 0,-2-4-26,0-2-22,0-2-37,0-10 9,3-5-80,2-2 81,1 0 95,3 2 0,1 3 65,2 3 58,1 2 7,3 6 28,2 0-11,0 1-22,3 2-50,0-2-35,0 2-27,0-3-13,8-1-13,8-4 12,9-5 0,5-2 1,3-7 1,3 2 0,-4-4-1,-2 4-41,-3 3-70,-10 7-58,-4 3-62,-10 2-69</inkml:trace>
  <inkml:trace contextRef="#ctx0" brushRef="#br0" timeOffset="854.0489">14005 16811 426,'0'0'88,"0"0"49,0 0 9,0 0-61,0 0-80,0 0-5,0 0-60,-15 38 40,24 1 20,-3 10 0,1 8 2,-1 3 6,-3-2-7,-1-4-1,-1-5-8,-1-9-57,0-4-78,0-8-81,0-14-80</inkml:trace>
  <inkml:trace contextRef="#ctx0" brushRef="#br0" timeOffset="1075.0615">13890 17323 593,'0'0'123,"0"0"-68,0 0-48,0 0 7,0 0 1,0 0-15,0 0-6,33 0 6,-8-4 13,2-1-13,3-1 0,0 0 0,-1 3-56,3 3-67,-9 0-89,-7 0-150</inkml:trace>
  <inkml:trace contextRef="#ctx0" brushRef="#br0" timeOffset="2164.1237">14734 16958 620,'0'0'85,"0"0"4,0 0-24,0 0-43,0 0 4,0 0-26,0 0-12,-13-8-27,18 8-16,6 0 42,3 0 5,0 6 7,-1 1 1,1-2-1,-3 0 0,-4 3 0,2 1-6,-5 2 6,1 7 0,-5 8-10,0 8 11,0 7 7,-9 6-6,-3-2 4,3-5-4,2-7-1,4-10 0,1-7 0,2-4 0,0-3-1,0-2 0,2-1-8,7-1 8,0-1-11,5-1 5,2-1-23,3-2 11,2 0 6,0-2 11,3-13 1,-1-7 1,2-6 0,0-8 0,-3-6 6,-3-1-6,-5-1 1,-2-2 8,-5 4 1,-4 4-4,-3 4 2,0 4 17,0 7-14,-4 4 0,-4 5-11,-2 6 7,2 3 1,-1 2-8,1 3-8,0 0-5,-1 1-2,-3 11 1,3 4-1,0 4 8,3-1 7,-1 3-2,6 0 1,1 2 0,0-2-7,0 1 8,5-3-2,4 2 1,2-3 0,2-4-6,-1-2 1,3-4-13,-2-1-43,4-6-6,-2 0 18,2-2 4,0 0-9,7 0-43,-5 0-32</inkml:trace>
  <inkml:trace contextRef="#ctx0" brushRef="#br0" timeOffset="4375.2502">15531 16886 316,'0'0'70,"0"0"47,0 0-39,0 0-3,0 0 38,0 0-32,0 0-35,-21-5-27,21 5-1,0 0 7,0 0 1,0-2-16,0 2-10,0 0-20,0 0-13,10 0-28,4 0 45,6 4 16,3 1-1,-2 1-13,1-2-27,-1 3 12,-4-4-21,-1 0-35,-4-2-12,-5 0-76,-3-1-81</inkml:trace>
  <inkml:trace contextRef="#ctx0" brushRef="#br0" timeOffset="4653.2662">15501 17062 563,'0'0'142,"0"0"-44,0 0-66,0 0 33,0 0 1,0 0-66,0 0-1,-3 0-24,6 0-36,6 3 20,7-3 30,3 0 9,3 0-4,1 0-1,4 0-12,10 0-36,-5 0-96,-7 0-86</inkml:trace>
  <inkml:trace contextRef="#ctx0" brushRef="#br0" timeOffset="5343.3056">15811 16930 575,'0'0'144,"0"0"-86,0 0-58,0 0-20,0 0 1,0 0 12,0 0 7,63-3 1,-42 3-1,-3 0 1,-4 0-1,-2 9-15,-6 2-27,-3 5-5,-3 7 31,0 5 16,0 6 1,-6 8 9,-4 0-8,1 2 9,1-5-9,4-5 5,2-5-4,2-8-3,0-4-1,0-6 1,2-2-2,7-4-7,3-1-4,3-1 12,0-3 1,6 0-1,-1 0 1,2-15 0,1-2 1,1-12 6,0-7 5,-1-10-4,-1-7 0,-2-5-1,-3-3-7,-4 3 6,-5 5 2,-4 3 1,-4 8 27,0 6-23,-6 7 7,-9 7 9,-2 5-10,-3 7-10,2 9-9,0 1-10,3 8-12,1 13-5,3 6 20,3 4 6,3 0-5,5-3 6,0-3-9,0-8 2,7-3 6,5-1-12,0-2 10,1-2 3,0-1-1,6 1-14,0-1-17,2 0-30,4-1-31,11 5-20,-4-2-47,-7-2-72</inkml:trace>
  <inkml:trace contextRef="#ctx0" brushRef="#br0" timeOffset="5591.3198">16299 17227 687,'0'0'110,"0"0"-110,0 0-80,0 0 56,0 0 24,0 0 9,115-3-8,-74-6-1,-2-2-13,-3 2-29,1-8-60,-9 4-54,-8 0-102</inkml:trace>
  <inkml:trace contextRef="#ctx0" brushRef="#br0" timeOffset="5876.3361">16464 17033 214,'0'0'148,"0"0"-102,0 0-20,0 0-26,0 0 0,0 0-1,-76 83-6,76-47 6,0 7 1,2 3 0,11 0 30,2 0 18,1-5-11,-2-4 4,-1-3-20,-2-6-12,-5-3-3,-3-3-5,-3-2 9,0-2-1,-12 3-8,-26 11-1,4-5-66,-1 0-103</inkml:trace>
  <inkml:trace contextRef="#ctx0" brushRef="#br0" timeOffset="6558.3751">16873 16820 385,'0'0'104,"0"0"24,0 0-20,0 0-15,0 0 11,0 0-36,0 0-48,-30-4-20,26 6-10,-4 15 0,-4 10 1,-1 11 8,-1 9-6,3 5 6,3 2 0,4-1 1,4-7-1,0-5 2,0-7-1,6-5 1,4-3 0,6-6 0,2 1-1,2-3-2,4 1-28,4-2-32,2 0-32,7 2-37,-8-5-70,-6-3-66</inkml:trace>
  <inkml:trace contextRef="#ctx0" brushRef="#br0" timeOffset="6824.3903">17103 16947 874,'0'0'123,"0"0"-123,0 0-140,0 0 110,0 0 30,0 107 0,0-55 6,0 5-6,0-2 0,1-7-11,2-10-31,0-4-65,-1-12-89,-2-12-120</inkml:trace>
  <inkml:trace contextRef="#ctx0" brushRef="#br0" timeOffset="7071.4043">17151 17186 798,'0'0'185,"0"0"-176,0 0-9,0 0-25,0 0 25,0 0 34,102-34-6,-55 19-18,5-2-3,-5 1-7,-6 5 1,-10 4-1,-9 3-1,-8 4-6,-4 0-45,-5 8-78,-4 6-110,-1-3-172</inkml:trace>
  <inkml:trace contextRef="#ctx0" brushRef="#br0" timeOffset="7718.4413">17707 16673 630,'0'0'134,"0"0"-41,0 0-86,0 0-7,0 0-14,0 0-18,0 0 16,-5 63 16,8-20 18,0 2 2,2 5-18,-2-4 5,0-2-7,1-6 2,-1-6-2,3-7-23,2-8-88,-2-9-113,0-8-128</inkml:trace>
  <inkml:trace contextRef="#ctx0" brushRef="#br0" timeOffset="8055.4606">17932 16736 199,'0'0'251,"0"0"-153,0 0-62,0 0-21,0 0 3,0 0-18,0 0-24,-52 47-25,34-24-19,-4-2 4,5-3 37,1-5 27,5-5 24,5-3 28,2-2 9,3-3-26,1 1-15,0-1-20,0 2-17,8 0 17,7 0 6,5 0 13,1-2-12,4 0 5,-1 0-12,0 3 2,-2-1-1,-2 5-1,-1 11-59,-6-1-98,-6-3-179</inkml:trace>
  <inkml:trace contextRef="#ctx0" brushRef="#br0" timeOffset="8378.479">18126 16604 377,'0'0'218,"0"0"-190,-39 75-28,23-25-9,-2 7 9,0 19 0,-4 20 8,-7 16-6,-2 2 14,1-21 4,5-26-3,7-29 1,1-7 18,-2 0-9,-1 0-5,0-1-3,4-6-17,2-6-2,3-4-17,4-5-64,7-4-33,0-3-82,0-2-104</inkml:trace>
  <inkml:trace contextRef="#ctx0" brushRef="#br0" timeOffset="8665.4954">18086 17123 689,'0'0'198,"0"0"-198,0 0-18,0 0-3,0 0 21,6 112 6,3-69 0,1 4-5,3-2-1,-1-4-15,1-10-50,-2-4-48,4-10-47,-3-10-36,-3-7-116</inkml:trace>
  <inkml:trace contextRef="#ctx0" brushRef="#br0" timeOffset="9023.5159">18362 17065 664,'0'0'156,"0"0"-25,0 0-83,0 0-32,0 0-16,0 0-10,0 0-42,-83 72-9,58-40 2,1-2 11,2-5 22,4-8 21,3-7 5,5-5 21,4-3 37,3-2 19,3 3-24,0-3-30,0 0-23,0 0-11,1 0-9,10 0-14,4 4 28,3 1 6,3 1 1,1 1 6,-3-3-5,0 0-1,0 1-1,0-2-23,5-3-58,-6 0-86,-4 0-133</inkml:trace>
  <inkml:trace contextRef="#ctx0" brushRef="#br0" timeOffset="9414.5385">18402 17115 738,'0'0'210,"0"0"-40,0 0-132,0 0-38,0 0-11,0 0-22,0 0 14,28 28 18,-11-6-38,-1 1-10,-1 1-35,-3 1-45,-6 6 5,-3-6-30,-3-5-64</inkml:trace>
  <inkml:trace contextRef="#ctx0" brushRef="#br0" timeOffset="9633.5508">18478 17372 389,'0'0'109,"0"0"-84,0 0-19,0 0 56,0 0 4,0 0-20,6 97-28,-3-68-17,0 2 10,-3-4-9,0-1 6,0-4-7,-9-2 8,0-3-9,0-4 0,-4 0 0,-1-3-23,-10-6-49,4-1-90,0-3-151</inkml:trace>
  <inkml:trace contextRef="#ctx0" brushRef="#br0" timeOffset="9953.5691">18558 16716 763,'0'0'55,"0"0"-55,0 0-7,0 0 7,101 67 44,-67-28-2,-1 8 3,-6 8-16,-1 15-3,-8-4-17,-9 2-2,-6-1 0,-3-16-7,-5 7-7,-17-5-21,-7-4-22,-31 14-44,5-10-130,5-11-308</inkml:trace>
  <inkml:trace contextRef="#ctx0" brushRef="#br0" timeOffset="10690.6115">19021 17048 494,'0'0'124,"0"0"-78,0 0-40,0 0-3,0 0 49,0 0 13,0 0-58,-6-3-7,6 3 0,7 0 8,8 0 18,3 0-4,5 0-12,3 0-1,4 3-8,0-3-1,1 0-10,-2 0-41,0 0-72,-7 0-66,-8 0-75</inkml:trace>
  <inkml:trace contextRef="#ctx0" brushRef="#br0" timeOffset="10990.6286">19045 17235 107,'0'0'407,"0"0"-305,0 0-69,0 0-15,0 0 94,0 0-35,0 0-77,-10 0-15,18 0-12,7-1 21,8-4 6,5 0 6,3-4-6,4 2-18,-1 1-40,2 5-79,-6 1-58,-10 0-65</inkml:trace>
  <inkml:trace contextRef="#ctx0" brushRef="#br0" timeOffset="11327.6478">19233 16912 742,'0'0'193,"0"0"-116,0 0-73,0 0-4,0 0-17,0 0-19,0 0 27,77 25 8,-38-6 1,0 3-1,-6 1 0,-8 0-19,-7 1-28,-9 2-14,-6 1 20,-3 4 31,-2 2 10,-16 0 0,-3-2-9,-4-2 9,-3 0 0,0-8 1,0 1 0,5-4 0,5-1 0,2-3 0,5-2-71,5-3-147,4-7-161</inkml:trace>
  <inkml:trace contextRef="#ctx0" brushRef="#br0" timeOffset="11976.6849">19995 16869 599,'0'0'189,"0"0"-168,0 0-21,0 0-19,0 0 19,0 0 9,5 99 12,-4-47-8,-1 9 0,0-2-6,0-6-5,0-11 3,0-12-4,2-8-1,-2-10 0,1-1-29,3-2-63,-3-4-104,-1-2-122</inkml:trace>
  <inkml:trace contextRef="#ctx0" brushRef="#br0" timeOffset="12417.7103">20232 16877 649,'0'0'130,"0"0"-100,0 0-17,0 0 32,0 0 0,0 0-34,0 0-11,-57 31 0,41-15-10,-4 6 0,0 2-9,-1 7-4,-3 1-6,2 2-6,2-2-1,7-5 7,5-7 10,6-7 11,2-6-5,0-2 1,7-2 12,5 1 21,9-2 0,1 1 7,1-3-2,2 1-8,-1 1-1,-4 0 2,0 5-12,-2-1 2,-2 1-8,-2 2-1,-2-2 0,-5 1 10,0-3 2,-2-1-11,-2-4 9,-2 0-10,1 0 0,-2-2-72,1-10-122,-1 0-162</inkml:trace>
  <inkml:trace contextRef="#ctx0" brushRef="#br0" timeOffset="12749.7292">20484 17020 730,'0'0'181,"0"0"-128,0 0-34,0 0 23,0 0-21,0 0-21,0 0-13,55 3 13,-26-3 1,2 0-1,0 0-1,-4 0-54,0 0-57,-10 0-84,-6 0-107</inkml:trace>
  <inkml:trace contextRef="#ctx0" brushRef="#br0" timeOffset="12979.7424">20478 17234 55,'0'0'790,"0"0"-678,0 0-110,0 0-2,0 0 0,0 0-6,0 0 6,57 1 0,-24 5-1,-2-1 0,-3 4-37,-2-1-20,-1 5-50,-8-2-74,-4-4-125</inkml:trace>
  <inkml:trace contextRef="#ctx0" brushRef="#br0" timeOffset="14834.8485">21096 16909 348,'0'0'181,"0"0"-121,0 0-35,0 0 14,0 0 37,0 0-47,0 0-29,0 6-7,0 8 7,0 7 13,0 7 9,-2 8 1,-4 4-4,0 4-5,-1 0-5,-2-5-6,5-5-2,-1-8 1,2-9 5,1-6-7,2-6-1,0-2-15,0-3-4,0 0-6,0 0-27,0 0-40,0-3 7,0-3-60,0-1-130</inkml:trace>
  <inkml:trace contextRef="#ctx0" brushRef="#br0" timeOffset="16800.961">21092 16922 101,'0'0'84,"0"0"-12,0 0-3,0 0-14,0 0-26,0 0-28,0 0 0,0-11 5,0 9-4,0 1 11,0 0 17,0-1 15,0 2 3,0 0-4,0 0-9,0 0-13,0 0-12,0 0-10,0 0 0,0 0-16,0 3-11,0 6 0,2 8 27,0 7 20,2 8 5,-4 6 1,0 6 5,0 4-9,0 1-5,0-1-5,0-4-6,0-3 1,-3-5 0,2-8 2,1-5-3,0-6-6,0-6 3,0-3-2,0-3 0,0-3 5,0-1-5,0-1-1,0 0-15,0 0-12,-2 0-24,-2 0-43,-3-3-43,0-5-262</inkml:trace>
  <inkml:trace contextRef="#ctx0" brushRef="#br0" timeOffset="17244.9864">21339 16936 373,'0'0'136,"0"0"-136,0 0 4,0 0-4,0 0 38,0 0-24,-49 73-13,26-43 0,-1 0 0,2-4 0,-3-1 2,1-3 3,3-1-5,3-5 1,3-4 5,6-4 16,6-3-1,2-4-15,1 2-7,0 1-15,1 1 15,10 2 49,2 1-10,0 1-13,4 1-9,-2-3 3,2 3-2,0-1-17,2 2 7,0 3-7,0 0 1,-2 0 3,0-1-5,-1-3-42,-2-1-50,5-9-55,-5 0-42,-3-1-52</inkml:trace>
  <inkml:trace contextRef="#ctx0" brushRef="#br0" timeOffset="17448.998">21419 17039 416,'0'0'316,"0"0"-177,0 0-70,0 0-31,0 0 5,0 0-43,0 0-80,3 15-19,2 8 36,-2 16-105,0-4-42,-3-6-70</inkml:trace>
  <inkml:trace contextRef="#ctx0" brushRef="#br0" timeOffset="17687.0114">21399 17276 337,'0'0'115,"0"0"-35,0 0 31,-5 79 3,5-47-41,-1 1-28,-1-1-6,1-3-19,-2 0-4,0-7-6,-4 2-9,-3-5 11,-3 0-11,-2 1 8,-5-3-2,-3 0-7,-3-3-10,1-3-4,1-7-18,-10-4-59,10 0-139,3 0-321</inkml:trace>
  <inkml:trace contextRef="#ctx0" brushRef="#br0" timeOffset="18124.0364">21728 16791 383,'0'0'202,"0"0"-133,0 0-8,0 0-9,0 0 14,0 0-17,-85 97-30,67-51 3,2 7 5,2 2 8,4 1-6,1 2-13,5-2-2,4-5-5,0-4-8,0-5 0,10-8 4,2-4-4,0-8-1,3-4 2,-3-4-1,-1-1-1,3-3-10,-3 0-63,2-1-31,2 5-57,-2-1-80,-5-5-125</inkml:trace>
  <inkml:trace contextRef="#ctx0" brushRef="#br0" timeOffset="19288.1031">22144 16847 841,'0'0'144,"0"0"-131,0 0-13,0 0-1,0 0-15,0 0 16,6 77 0,-3-35 7,-1 4-1,-2 4 2,0-4-6,0-2 9,0-3 2,0-7-11,0-6-1,0-6-1,0-3-16,0-5-58,0-1-53,1-3-92,2-2-41,0-4-75</inkml:trace>
  <inkml:trace contextRef="#ctx0" brushRef="#br0" timeOffset="19651.1238">22297 17090 499,'0'0'325,"0"0"-229,0 0-83,0 0-11,0 0 25,0 0-15,0 0 7,80 0-6,-49 0-6,2 0-1,-3 0-5,0 0 0,-4 0 9,-3-3-9,-4-5 1,-3 3-2,-3 1-13,-7 3-4,-3-1-19,-2 2-8,-1 0-8,0 0-50,0 5-60,0 4 22,0 0-17</inkml:trace>
  <inkml:trace contextRef="#ctx0" brushRef="#br0" timeOffset="22268.2737">23048 16590 561,'0'0'107,"0"0"-12,0 0-1,0 0 10,0 0 0,0 0-37,0 0-45,-8-14-22,8 14 0,0 0-1,0 0-10,0 0-5,0 0-6,8 0-7,4 0 20,6 0-14,-1 5-14,-1 1-11,0 2-17,-2 5-10,-7 5-6,-1 2 4,-4 7 60,-2 4 17,0 1 0,0 3 2,-5-3 31,1-3 1,1-6-8,3-4-14,0-5-6,0-4-5,0-3 6,10-1 2,5-4 4,2-2-11,3 0 6,4 0 0,-1-6-6,1-9-1,-1-5 0,1-3 0,-2-4 0,0-6-1,-3-4-6,-3 1-2,-2-1 7,-4 1 1,-4 1-2,0 5-7,-5 3 9,-1 6 2,0 6 22,0 6 28,-7 6 25,-2 1-35,-3 2-36,-3 0-6,0 7-12,-2 5 5,1 2 1,2 1 5,3-2 0,3-2-8,3-1 8,5-3-8,0 1 0,0 1 2,0 2 7,9 0 0,1 3 7,4-1 2,2 1 5,2-4-1,0 2-4,3-2-9,-1-3-9,0-3-19,1-4-14,-2 0-27,1 0-18,-4-7-74,-7-2-141</inkml:trace>
  <inkml:trace contextRef="#ctx0" brushRef="#br0" timeOffset="22727.2998">22944 17125 735,'0'0'131,"0"0"-68,0 0 0,0 0 83,0 0-24,0 0-64,0 0-45,-9 0-12,9 0 0,0 0-1,3 0-5,12 0-33,9 0 15,14 0 23,12 0 2,8 0 6,5-9-7,-1-1 0,1-1 0,-3 3 2,-7 0-3,-5 6 1,-9-1-1,-10 3-1,-8 0-15,-10 0-26,-5 0-19,-3 0-26,-2 0-43,-1 0-128,0 0-114</inkml:trace>
  <inkml:trace contextRef="#ctx0" brushRef="#br0" timeOffset="23469.3424">22877 17400 575,'0'0'291,"0"0"-241,0 0-50,0 0 0,0 0 5,0 0 20,0 0-14,110-53-11,-77 42-2,0 3 2,-10 5-13,-4 3-19,-6 0-23,-6 3 1,-5 10 4,-2 7 34,0 5 16,-3 5 10,-8 3-8,-3 1 7,0 0-8,-1-3-1,5 0 25,-2-3 18,6-1-10,1-3-20,5-5-11,0-2 6,2-3-8,9-4 0,8-5-7,3-5 6,3 0 0,4-10 0,-1-9 1,1-8 1,-3-4 0,0-1-1,-4-2 7,-1 0-7,-7-2 1,0 2 0,-5 1 0,-3 2 11,-3 3 31,-3 3-18,0 4-1,0 3-14,-4 1-1,-5 2-9,-3 5-5,3 0-4,1 3-4,4 2-7,0 3-16,2 2-52,2 5-67,0 7-77,0 4 50</inkml:trace>
  <inkml:trace contextRef="#ctx0" brushRef="#br0" timeOffset="23817.3623">23352 17665 780,'0'0'146,"0"0"-120,0 0-25,0 0 37,0 0-18,0 0-19,0 0-1,70-3 6,-37-2-6,0-2-8,-1 0 0,-6 0-8,-3 0-22,-4 2-2,-5 2-28,-4 2-42,-1 1-102,-7 0-154</inkml:trace>
  <inkml:trace contextRef="#ctx0" brushRef="#br0" timeOffset="24286.3891">23611 17427 720,'0'0'121,"0"0"-30,0 0-62,0 0 9,0 0-34,0 0-4,0 0-32,-69-44 6,57 43 9,-4 1 11,2 0-2,-1 0-7,2 12 2,3 5 3,0 4 1,4 1-5,5 2-16,1 1-4,0 1 13,6 1 6,6 1 5,4 2 9,-1 1 1,0 5-1,-3 3 1,-3 4 0,-6 4 0,-3 1 5,0 0-4,-2 1 2,-8-7-2,1-4 1,-2-6-2,0-5 1,-1-6-1,3-5 1,-1-5 4,-1-6-5,2-4-77,2-1-235</inkml:trace>
  <inkml:trace contextRef="#ctx0" brushRef="#br0" timeOffset="32493.8584">23915 16481 499,'0'0'63,"0"0"-62,0 0-1,0 0 29,0 0-11,0 0-18,0 0-13,0 0 10,3 0-3,1 1 6,1 8 18,2 0 13,1 5 8,3 3-7,0 6 0,1 2-15,1 6-4,-1 3-3,0 4 0,-1-1-9,-1 2 1,-2-1-2,-3-1 1,-3-1-1,-2 0 2,0 0 5,-9 3-1,-7 4-5,-8 7 0,-4 0-1,-2 5-14,-2-6-8,-5 6-21,9-13-50,5-11-104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16T09:29:22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3532 5308 78,'0'0'58,"0"0"-32,0 0 3,0 0 27,0 0-7,0 0-13,-11 3-26,8-3 6,-1 2 13,3-1 8,-2-1-9,0 2-17,0-1-1,0-1 6,1 1-14,1 1-2,-1 2 0,-1 1-1,-1 0-6,-1 5 5,0 2 1,-3 7 0,-2 1 0,-2 4 1,0 1-1,-2 1 1,4-1 0,1-2 0,3 1 0,5-4-1,1 0-9,0 2 9,7 0 0,5 1 1,0 1 0,1-4 10,-1 0 3,1-3-12,-2-1 7,0-4 0,-3 0 0,-2-3-7,2-2 5,-2 3-3,-1-4-2,2 1 1,-3 0 4,1-4-5,-1 1 6,-1-2-6,0 1 0,-1-1 0,-1-2-1,1 2-1,-2-2 0,2 0-8,-1 0-11,1 0-44,3 0-12,0 0-61,-4 0-68</inkml:trace>
  <inkml:trace contextRef="#ctx0" brushRef="#br0" timeOffset="3934.2248">3889 5375 51,'0'0'83,"0"0"15,0 0-12,0 0 22,0 0-20,0 0 0,-44 0-3,39 0-14,-2 0-28,-1 0-30,5 0-13,-4 0 0,3 0 0,1 0-2,0 0 1,2 0-7,1 3 7,0-3-16,0 0 2,0 0-4,0 0-1,0 0 4,0 0-2,0 0 7,0 0 4,0 0 6,0 0 0,0 0 0,0 0-18,0 0-1,0 0-16,7 0 13,4 0 14,5 0 8,1 0 1,5-8 14,0 1 3,0-4-8,0 0 1,0-1 0,-1-1-1,-5 1-8,0 2 5,-5 2-6,-4 2 1,1 3-1,-7 0 0,0 3-1,-1 0-28,0 0-36,0 0-70,2 0 11,-2 5 8,0-1-59</inkml:trace>
  <inkml:trace contextRef="#ctx0" brushRef="#br0" timeOffset="4649.2659">3938 5185 139,'0'0'124,"0"0"-100,0 0-24,0 0 0,0 0 9,3 74-1,-3-45 2,0 5 1,0 0-1,-3 0 12,-1-5 4,1-4-6,-2-5 6,3-6 4,1-6-9,1-2-21,0-3 0,0-2-8,0 2 1,1-2 7,7 0-1,3-1 1,2 0 0,-1 0 13,3 0 13,-2-3-5,2-6-8,-3 1-3,1-1-2,-1-1-1,0 1-6,-1 1 0,-4 2-1,-2 1-9,-2 4-8,0 1-29,-3 0-63,0 3 29,0 11 62,-3 10 17,-8 5-12,-5 5-26,-1 3-18,-2 1 3,-3-4 8,2 0 7,-1-5 5,4-5 32,0-4 2,5-6 0,3-4 38,3-5 47,3-2 19,2-3-38,1 0-33,0 0-10,0 0 18,0 0-20,7-6-15,5-6-3,5-2 7,2-1 6,2-4-3,1-1-4,0-1-2,-2 0-6,1 1-1,-3 0 0,-3 5-13,-2 1-42,-4 5-8,-4 1-15,-1 5-7,-4 2 1,0-1 50</inkml:trace>
  <inkml:trace contextRef="#ctx0" brushRef="#br0" timeOffset="4928.2816">4007 5446 74,'0'0'186,"0"0"-117,0 0-61,0 0-7,0 0 9,0 0 26,0 0-4,14 82 4,-7-48 10,-3 4-10,-1 3 3,1 0-5,-4-4-13,2-6-5,-2-7-3,0-6-10,0-5-2,0-5-1,1-5-19,1-3-48,2-8-71,1-11-102,-2-3 43</inkml:trace>
  <inkml:trace contextRef="#ctx0" brushRef="#br0" timeOffset="5610.3208">4102 5311 108,'0'0'114,"0"0"-108,0 0-5,0 0-1,0 0 10,0 0 2,82-42 9,-64 37-6,-4 1-5,3 1 3,-5 0 0,0 3 4,-2-4 0,-2 3-11,-3-1-4,0 1-1,-3 1 6,-2 0 12,0 0 19,0 4-20,0 17-8,-3 8 5,-9 17 9,-3 5-5,-3 8-6,0 3 22,-1-6-12,3-6 32,4-11 4,3-15-19,3-11-21,3-6-16,3-5-3,0-2-2,0 0-11,0 0-39,9-10-6,3-4 48,5-5 10,5-1 1,1-6 0,5 1-1,2 1 0,3 1-1,0 5 1,-1 2-1,-3 6 0,-3 5 0,-8 4-9,-2 1 0,-3 0-3,-5 3 13,-2 10 0,-3 5 7,-2 7 6,-1 4 3,0 5 1,-9 0-1,-7 2-5,1-5 2,-3-5 8,3-5-4,2-5-10,2-6-6,4-5 6,1-5-7,-2 0-39,1-27-74,1 0-94,0-5-91</inkml:trace>
  <inkml:trace contextRef="#ctx0" brushRef="#br0" timeOffset="6150.3517">4341 5361 205,'0'0'92,"0"0"-76,0 0-16,-8 80 36,7-37 6,1 7-3,0 1-4,0-4-11,0-6-8,0-12-3,0-10-13,3-8 0,-1-8-20,4-3-23,1-5-25,3-16 46,3-10 8,-1-6-47,2-4-64,-2-2 15,-2 3 60,-2 7 45,-1 5 5,-2 10 29,-4 8 58,-1 7 18,0 3-36,0 0-31,0 16-18,0 8 68,0 7-19,0 7-34,-1-1-9,-2 2-10,3-8-14,0-6 4,0-8-6,0-5 0,0-7 0,0-3-1,0-2 0,0 0-11,3 0-18,6 0 0,1-9 20,5-1 2,-1-2 1,0 1 0,-3-3 4,0 5-13,-3 1-4,-3 2 1,-1 3 3,-1 0 9,-3 3 0,2 0-35,-1 0-40,4 0-31,0 0 20</inkml:trace>
  <inkml:trace contextRef="#ctx0" brushRef="#br0" timeOffset="6555.3747">4839 5157 155,'0'0'209,"0"0"-136,0 0-61,0 0-12,0 0 0,0 0 19,0 0 40,0 97-9,0-48-8,-9 20-7,-7 18 11,-10 16-7,1-6 1,1-20 1,3-24-1,1-12-7,3 4-12,-4 4-8,2-3-7,5-9-5,6-13-1,3-10 0,3-9-9,2-2-10,0-3-4,0 0 3,0 0-7,0 0-25,0 0-36,0 0 5,0-3-6,7-8-9,1 0 34,-2-1-77</inkml:trace>
  <inkml:trace contextRef="#ctx0" brushRef="#br0" timeOffset="7127.4074">4943 5470 211,'0'0'81,"0"0"-73,0 0-7,23 75 12,-17-39 21,2 3 7,-2-2 24,1 1 0,-1-1-29,1-3 1,3-1-5,-2 0 0,1-4 11,0-2 2,-2-7-35,-2-4-10,-1-6 0,-2-5 1,-2-2 0,0-3 6,0 0-1,0 0 6,0 0-7,0-1-5,0-8-16,-6-3-104,-18-13-33,7 4-20,-3 0-56</inkml:trace>
  <inkml:trace contextRef="#ctx0" brushRef="#br0" timeOffset="7314.4182">4903 5746 142,'0'0'163,"0"0"-55,0 0-35,0 0-41,0 0-13,0 0 5,0 0-8,-30 73-5,29-56-11,-2-3 0,3 0-15,0-3-34,0-2-47,4-2-8,2-7-4,10 0-8,-3-10 54,-1-2 24</inkml:trace>
  <inkml:trace contextRef="#ctx0" brushRef="#br0" timeOffset="7494.4286">5082 5683 28,'0'0'93,"0"0"26,0 0-41,0 0-19,0 0 16,0 0-25,0 0-27,64 41-10,-55-32-7,1-1-4,-1-2-2,-3-1-33,1-5-76,-4 0-62</inkml:trace>
  <inkml:trace contextRef="#ctx0" brushRef="#br0" timeOffset="8140.4656">5176 5525 97,'0'0'196,"0"0"-151,0 0-3,0 0 15,25 82 11,-16-48-12,0 5-5,2 0-24,-4-3-18,2-5-9,-3-8 0,0-9 0,-5-7-10,1-7-1,-2 0 2,3-8 9,-2-12 0,1-7-12,-1-2-5,-1-2-9,2-1 11,-1 6 5,1 1 3,3 8 7,-1 4-2,3 4-8,1 7 10,-1 0 6,7 2 0,-2 0 6,4 2-11,1 9 9,0 2-3,-3 1-6,1 3 5,-5 3-6,-4-3-1,-1-1-6,-5 0 7,0-2 0,0-2 6,-9-1-5,0-1 0,-5-2 9,2-4-1,2-3 23,1-1 1,1 0-14,4-1-19,2-11 0,2-4-9,0-4-5,8-2 10,8-3 4,4 0 8,2 0 2,3 5-4,-1 2-6,-1 1 0,1 2 0,-2 1 0,-4 1 0,-1 2-1,0 1-25,-4 0-7,-3 3-9,0-3-21,-4 2-27,-6-1-32,0 4-34</inkml:trace>
  <inkml:trace contextRef="#ctx0" brushRef="#br0" timeOffset="8388.4796">5491 5404 195,'0'0'138,"0"0"-93,0 0-3,0 0 26,0 0 10,33 100-5,-15-62-8,4 6-16,-1 4-24,3-2-15,-2 1-9,-3-4-1,-4-5 0,-6-5-17,-2-7-1,-7-2-8,-1 5-21,-14-4-62,-1-6-123</inkml:trace>
  <inkml:trace contextRef="#ctx0" brushRef="#br0" timeOffset="8561.4894">5519 5853 342,'0'0'137,"0"0"-85,0 0-26,0 0 4,0 0-2,0 0-5,0 0 4,21 7-21,-9 0-6,4 3-59,-4-1-65,-2-4-113</inkml:trace>
  <inkml:trace contextRef="#ctx0" brushRef="#br0" timeOffset="8845.5057">5802 5211 362,'0'0'53,"0"0"5,0 0-2,86 102 5,-61-65 12,-4 3-3,-6 3-20,-7 3-14,-5 3 0,-3 5-10,-3 3-13,-14 0-13,-5 4 0,-19 31-79,5-16-120,0-9-130</inkml:trace>
  <inkml:trace contextRef="#ctx0" brushRef="#br0" timeOffset="13360.7641">1099 10893 97,'0'0'63,"0"0"-25,0 0 1,0 0-12,0 0-8,0 0-3,0-2 5,0 2 5,-1 0 2,1 0 12,-3 0 14,3 0-5,0 0-12,0 0-14,0 0-13,0 0-8,0 0-1,0 0 11,0 0-6,-3 0-6,2 10 0,-2 7-9,-1 7 8,0 9 0,1 1 1,-1 4 1,-1-2-1,-2-1 1,2-2 10,2-2-2,0-3-6,2-3-2,-2-5 1,1 2-1,-1-3-1,0 0 1,0 3-1,-4-1 0,3 0 0,-4 0 1,2-3 0,0-2-1,0-3 1,2-5 0,1-3 8,1-2-8,1-2 0,1-1-1,0 0 0,0 0-19,0 0-27,0 0-42,0 0-26,0 0-48,0 0 37</inkml:trace>
  <inkml:trace contextRef="#ctx0" brushRef="#br0" timeOffset="13868.7932">930 11371 78,'0'0'140,"0"0"-59,0 0-45,0 0-22,0 0-13,0 0 0,4 77 24,2-38-4,1 5 28,0 0-21,1-4-2,-2-5 4,0-9-5,-1-9-14,-2-8-9,1-6-2,-1-3 0,0 0-16,3 0 11,4 0 5,1-9 0,4-5 0,0-3 1,1 0 0,-1-1-1,0 0 1,-3 2 0,-3 0 0,0 3-1,-2 0 1,-2 2 0,-1 1 6,-2 0 0,-2 4 5,1 3-5,-1-2 17,0 3-2,0 1-6,0 1-10,0 0-6,0 0 0,0 0-5,0 0-51,0 0-73,0 0-132</inkml:trace>
  <inkml:trace contextRef="#ctx0" brushRef="#br0" timeOffset="20739.1862">459 11755 3,'0'0'127,"0"0"0,0 0 0,0 0-32,0 0 2,0 0-28,-13-15-8,13 14 1,-1 1-9,1 0-17,0 0-10,0 0-10,0 0 6,0 0 2,0 0-3,0 0-13,0 3-8,0 10-17,0 12 17,0 9 0,0 12 1,6 2 0,-2 4-1,2 0 0,-3 0 1,0-4-1,-1-3 0,-1-6 0,-1-7 0,0-8 0,2-10-1,-2-7 0,0-4-2,0-3-3,0 0-5,0 0-38,0 0-21,0 0-3,3 0-57,1 0-51,1-10 79,0 2-42</inkml:trace>
  <inkml:trace contextRef="#ctx0" brushRef="#br0" timeOffset="21316.219">613 11802 150,'0'0'133,"0"0"-31,0 0-50,0 0-30,0 0 5,0 0-11,0 0-16,-16 16-8,7 0-5,0 5 3,-4 8 10,-3 3-2,-2 2 2,1 2 0,2-4 2,0-5 0,5-7-1,4-7 5,2-8 16,4-5-22,0 0-21,0 0-8,0 0 13,7 0 15,2-1-1,2-3 2,-1 1 0,3 1 6,2 1 6,-3 1 11,7 0-9,-1 0 8,0 0-9,1 0 3,-1 0-5,0 0 1,-4 0-2,-1 0-1,-4 0-8,-2 0 9,-2 0-9,-2 0 0,-3 0 6,0 0-7,0 0 2,0 0 6,0 0-2,0 0-6,0 0-10,0 0-49,3 0-74,-3 0-111</inkml:trace>
  <inkml:trace contextRef="#ctx0" brushRef="#br0" timeOffset="22048.261">727 11960 286,'0'0'109,"0"0"-96,0 0-13,0 0 0,0 0 31,0 0 9,0 0 8,40 91-15,-34-64-11,0-4-14,-3-4 4,-2-7-11,1-3 6,-2-7-6,1 1 7,-1-3 2,0 0-3,0-3-6,0-8-1,2-4-17,-1-4-4,4-1 13,-2 1 6,0 1-5,0 3 6,1 4 0,-1 1 0,2 3 0,-2 5-1,2-1-5,0 3-6,-1 0-7,4 0 1,0 3 6,3 8 13,0 4 0,-1 2 2,1-1 5,-4 0-6,-2-4 8,-1-3-9,-2-5 1,-2-3 0,1-1 0,-1 0-1,3 0-1,0-7-19,1-8 19,2-6 1,1-2 0,-1 0 1,2 4 0,-3 3 1,-1 5-2,1 5 0,-4 5-2,1 1-12,1 0 6,0 2 8,2 10 9,0 2 21,-1 3 2,3 2-10,-1 1-9,2-3 0,-2 0-3,0-3-5,-1-4-5,-3-2 0,2-1 0,-1-5-1,1 1 0,-1-2-23,0 1-37,2-2-11,1 0-29,0 0-52</inkml:trace>
  <inkml:trace contextRef="#ctx0" brushRef="#br0" timeOffset="22467.285">1141 11768 52,'0'0'247,"0"0"-133,0 0-35,0 0 19,0 0 9,0 0-58,0 0-32,0 19 1,0 5 19,0 11 5,0 10-13,0 21-12,0 22 8,-3 21-5,-6 2 13,-1-20 1,2-25 8,4-33-9,2-8-1,1-5-8,-1-4-14,2-4-10,-1-7 0,1-3 0,0-2 5,0 0-4,0 0-1,0 0 0,0 0-6,0 0-15,0 0-13,0 0-25,0-2-32,0-15-110,0 1-73,0-2-94</inkml:trace>
  <inkml:trace contextRef="#ctx0" brushRef="#br0" timeOffset="23464.342">1248 11909 217,'0'0'155,"0"0"-41,0 0-65,0 0 8,0 0 0,0 0-39,0 0-18,-3 21 0,6-1 4,4 11 19,2 6 3,0 7-4,-1-1-11,1-1-1,-1-4-2,-2-5-8,0-7 1,-2-6 6,-2-8-7,1-5 0,-2-2-1,-1-5 1,2 0 1,-2 0-1,0 0-24,1-8-28,1-7-10,2-7 47,2-7 2,1 2-3,0-2 14,-1 5 1,-2 5 1,2 5 0,-2 6 7,-1 3 3,-1 4-3,-1 1 5,2 0-12,3 0-3,4 13 3,2 2 14,2 7 2,2 1 0,-2 1-7,1-2 2,-5-2 2,0-2 2,-3-5 9,-3-5-5,-1-2-10,-3-4-1,0-2 1,0 0 0,0 0 4,0 0 2,0 0 0,0 0-15,0 0-9,0 3-69,0-1-86,0 2-344</inkml:trace>
  <inkml:trace contextRef="#ctx0" brushRef="#br0" timeOffset="30192.7269">7540 16386 36,'0'0'44,"0"0"-3,0 0-10,0 0-11,0 0-13,0 0-6,0 0-1,0 0-1,0 0 0,0-1-12,0-1 6,0-3 6,0 2-13,0 1 9,0-1 5,0 2 20,0-1 13,0 1 9,0 1-20,0 0-14,0 0-8,0 0 0,0 0-14,0 0-45,0 0-29,0 0 37,0 0 34,2 0-2,-1 0 5,-1 0 13,2 0 1,-2 0 38,0 0 31,0 0 1,0 0-31,0 0-13,0 1-11,0 4-7,0 1 2,0 6 7,1 3 13,2 6 8,0 8 12,0 7 20,1 4-7,2 5-1,-1 2-10,-1-5-9,0-5-17,-2-6-17,2-9-7,-1-8-1,-2-4-1,-1-4 0,1-5 0,-1-1-30,0 0-24,3 0-11,-3 0-44,0 0-34,0-7 14,0 0 53,0-2-8</inkml:trace>
  <inkml:trace contextRef="#ctx0" brushRef="#br0" timeOffset="30590.7494">7509 16687 116,'0'0'70,"0"0"-28,0 0 6,0 0-15,0 0 3,16 79 0,-8-60 0,-2-3-13,0-6 3,-3-1-11,-1-5-15,0-3-1,1-1-8,-1 0 9,5 0 2,-1 0 25,3-7-4,1-3 6,4-4-9,-4 1-8,2-2-6,-3 1-5,0-2 9,1-1-4,-3 0-3,3-3-2,-2 0-1,0-1 0,-2 3 0,0 3-7,-1 7-15,-2 3-8,-2 5-28,-1 0-49,0 9-50,0 5-10</inkml:trace>
  <inkml:trace contextRef="#ctx0" brushRef="#br0" timeOffset="31814.8195">6817 17316 116,'0'0'129,"0"0"-38,0 0-21,0 0-21,0 0 5,0 0 1,0 0-3,-12 0-7,12 0-3,-2 0-3,2 0-9,0 0-10,-1 0-7,1 0 5,0 0-4,0 0-1,0 0 0,0 0-6,0 0-6,0 0 0,0 0-1,0 0 0,0 0-10,0 0-3,0 0-16,0 0-20,4 0 8,10 0 31,5 0 9,1-5 1,5-7 7,0-2 19,1-3-13,-3 0-12,0 0 9,-2 1-9,-2 2 1,-1 3-1,0 4-1,-3 1-14,1 5-66,-4 1-39,0 0-34,-6 0 7,-3 7 48,-3-2-68</inkml:trace>
  <inkml:trace contextRef="#ctx0" brushRef="#br0" timeOffset="32264.8454">6937 17072 439,'0'0'120,"0"0"-104,0 0-16,0 0-62,0 0 39,0 0 23,-1 80 0,1-44 0,0 3 1,0 4-1,0 1 0,-4 0 1,-3-3 0,-1-3-1,2-6 10,1-3 6,1-10 0,2-5-3,2-6-5,0-5-8,0-1-20,5-2 0,7 0 10,8-4 5,1-7 5,2-1 7,2 0-5,-3 0 5,1 5-6,-7-3 0,1 4 2,-8 2-3,-2 2 1,-1 0 0,-4 1-1,-2 1-11,2-2-8,-2 2-7,0 0-14,0 0-4,0 0-6,0 7-45,-8 5-130</inkml:trace>
  <inkml:trace contextRef="#ctx0" brushRef="#br0" timeOffset="32408.8534">6977 17746 186,'0'0'110,"0"0"-110,0 0-61,0 0-71,0 0 80,0 0 36,0 0-19</inkml:trace>
  <inkml:trace contextRef="#ctx0" brushRef="#br0" timeOffset="32631.8664">6977 17746 9,'14'-41'79,"-12"41"-1,-2 0-17,0 0-24,0 0-21,0 0-14,3 0-2,1 0-14,3 0 14,4 0 39,4-1 16,0-7 7,3 0-12,-2-3-6,0-1 3,-1-5-2,0-2-9,-1-1-36,-4 1-23,0-1-58,-5 6-56,-3 3-56</inkml:trace>
  <inkml:trace contextRef="#ctx0" brushRef="#br0" timeOffset="33008.888">7021 17347 378,'0'0'78,"0"0"-57,0 0-21,0 0 0,0 0 22,-3 76 17,3-43 25,9 9-4,0 4-22,3 6 10,-2 5-4,-2-1-8,1-4-11,-6-6 4,0-12-13,-3-6 0,0-10-15,0-8 2,0-8 3,0 1-6,0-3-29,0 0-46,1 0-68,4-24-46,-1 4 71,-1-6-44</inkml:trace>
  <inkml:trace contextRef="#ctx0" brushRef="#br0" timeOffset="33362.9082">7143 17377 123,'0'0'313,"0"0"-224,0 0-89,0 0-31,0 0 31,0 0 3,0 0 24,80-61 2,-58 44 3,2 1 1,-1 2 0,0 0 2,-1 0 0,-2 2-8,-4 1-8,-1 0-11,-4 2 5,0 2-4,-5 3 0,-1 0-3,-2 2-6,-3 1 2,0 1 4,0 0-6,0 0-9,0 1-59,0 25-20,0-2-27,-3 3-99</inkml:trace>
  <inkml:trace contextRef="#ctx0" brushRef="#br0" timeOffset="33626.9231">7259 17456 426,'0'0'212,"0"0"-160,0 0-52,0 0 0,16 75 0,-6-36 24,4 7 4,2 5-15,0 2-3,1-2-9,-4-4 1,-2-9 3,-3-11-5,-2-13-14,-4-9-5,-2-5-6,0-3-38,0-19-15,0-28-40,0 3-73,-5 2-74</inkml:trace>
  <inkml:trace contextRef="#ctx0" brushRef="#br0" timeOffset="33959.9423">7354 17562 202,'0'0'150,"0"0"-131,0 0-18,0 0-1,0 0 38,0 0 7,0 0-1,82-93-13,-64 66-18,-2 7-6,-1 4-7,-3 6 0,3 8-7,-3 2 7,1 2 11,0 18 25,4 6-10,-5 10-3,1 1-5,-2 4-7,-4 1 1,-2-4-11,-4-1 8,-1-4-8,0-3-1,0-6-7,0-5-13,-4-8-9,-4-4-6,-2-6 8,-4-1-31,-1-8-70,-13-26-14,4 1 8,0 1 23</inkml:trace>
  <inkml:trace contextRef="#ctx0" brushRef="#br0" timeOffset="34442.97">7388 17362 20,'0'0'132,"0"0"-54,0 0-47,0 0-13,0 0 3,0 0 14,0 0 7,0 100-3,0-57 8,3-1-12,3-2-12,0-4-7,1-6-6,-1-9-3,-3-5-7,0-8-1,2-7-5,-1-1-9,2-1 4,5-16 11,-1-7 7,2-9 4,0-4-11,-1-5-12,-1 2 1,-3-1-1,-2 4 12,-2 4 0,0 6 0,-2 10 19,-1 8 1,0 8-7,0 1 16,0 3-3,0 16-15,0 13-9,0 7 7,0 7 2,0 2-10,0-5 0,3-2 11,5-11-4,-4-6 7,2-5-8,0-7-7,-1-3-1,0-5-7,3-1 7,-1-2-6,1-1-6,4 0-44,0-4 4,4-18 1,-2 0-91,-5 2-135</inkml:trace>
  <inkml:trace contextRef="#ctx0" brushRef="#br0" timeOffset="34854.9933">7868 16994 173,'0'0'194,"0"0"-128,0 0-46,0 0-13,0 0 86,0 0 11,2 78-28,-2-37-17,0 24 5,0 22-31,0 27 2,0 12-9,0 0-10,0-5-9,0-20-7,-6-18 6,0-21-5,3-18 0,-1-12-1,3 4 0,-2-4 2,2-1-1,1-12-1,0-9-1,0-6-16,0-4-25,0 0-39,0 0-61,0-4-28,0-18 40,3 2 9,-1 1-152</inkml:trace>
  <inkml:trace contextRef="#ctx0" brushRef="#br0" timeOffset="62219.5587">12439 16747 26,'0'0'46,"0"0"3,0 0 3,0 0-14,0 0-12,0 0-13,0 0-13,0 0-1,0 0-7,0-2 6,0 1-12,0 1-8,0-1-2,0-1 3,0 2 10,0-1 10,0 1 1,0 0 0,0-2-1,0 0-7,0-1-30,0 3-47</inkml:trace>
  <inkml:trace contextRef="#ctx0" brushRef="#br0" timeOffset="63920.656">12399 16731 98,'0'0'70,"0"0"-26,0 0-16,0 0 16,0 0-3,0 0 11,0 0 1,-11 5-14,8-5-9,2 0-11,-1 2-12,2-2-6,-1 0 0,1 2-1,0-2 0,-3 0 0,3 0 0,0 0 1,0 1-1,0-1 1,0 0 17,0 0 1,0 0 1,0 0-5,0 0-14,0 0-1,0 0 0,0 0-13,0 0-17,10 0-8,1 0 38,5 0 0,2 0 9,2-5 4,0-1 4,1-5-8,-2 2-6,-3 1-3,-1-1 6,-3 1-5,-1 2-1,-2 0 0,-3 3-11,-2-1-13,-1 3-18,0-1-36,-3 2-16,0-1-34,0 1-58</inkml:trace>
  <inkml:trace contextRef="#ctx0" brushRef="#br0" timeOffset="64398.6832">12506 16588 7,'0'0'201,"0"0"-99,0 0-67,0 0-34,0 0-1,0 0 0,0 0 0,0 36 0,-3-14-1,-2 5 1,1 4-9,-2-4 9,1 0 0,-2-2 1,3-2-1,0-4 0,1-3 0,2-3 1,1-5-1,0-1 0,0-2-1,4-2-9,8-1 10,-1-2 7,1 0 4,3 0 5,-2 0 0,0-2 9,-1-6-5,2-1-3,-4-2 5,-1 0 2,0 1-6,0 1-8,-1-2-10,-4 6 1,-1 0 0,0 3-1,-1 0-1,-2 2-12,1 0-15,-1 0-25,0 2-47,0 18 27,0-1 28,-3 0-134</inkml:trace>
  <inkml:trace contextRef="#ctx0" brushRef="#br0" timeOffset="64665.6984">12462 17103 204,'0'0'157,"0"0"-138,0 0-19,0 0 0,0 0 1,0 0 17,0 0 4,82-79-2,-65 62-7,4 2-12,-3 0 0,0 2 1,-2 2-1,-3 2-1,-2 1-14,-2 2-18,-6-5-21,1 1-35,-4-1-59</inkml:trace>
  <inkml:trace contextRef="#ctx0" brushRef="#br0" timeOffset="64949.7148">12558 16719 232,'0'0'155,"0"0"-82,0 0-55,0 0-5,0 0 11,0 0 9,-2 79 9,5-39-3,4 11 2,0 7 0,-3 4-12,-1-1 9,-3-6-11,2-11-9,-2-9-8,0-12-9,0-11 0,0-7-1,0-5-24,1 0-65,4-20-109,-1-3-33,-1-5 28</inkml:trace>
  <inkml:trace contextRef="#ctx0" brushRef="#br0" timeOffset="65252.732">12649 16595 225,'0'0'150,"0"0"-141,0 0-8,0 0-1,0 0 26,0 0 2,91-31 12,-64 21-10,-4 3-12,1 0-8,-4-1-9,-3 4 5,-1 1-6,-5 1 0,-3-1 2,-2 3-2,-3 0-33,-3 0-55,0 0-46,0 0-62</inkml:trace>
  <inkml:trace contextRef="#ctx0" brushRef="#br0" timeOffset="65510.7468">12780 16794 198,'0'0'120,"0"0"-47,0 77-34,3-33 42,4 2-16,1 5-25,1-1-7,3-4-20,-3-5-7,-2-7-6,1-10 0,-4-10-1,-2-8-21,-1-6 8,-1 0 8,0-3-26,0-14-31,0-10-59,0-7-15,0-6 16,-3-1 43,0-2 6</inkml:trace>
  <inkml:trace contextRef="#ctx0" brushRef="#br0" timeOffset="65797.7632">12840 16883 12,'0'0'65,"0"0"23,0 0-13,27-75-22,-14 63-13,1 2-9,2 3 2,2-3-13,3 3-8,1 0-5,2 0-7,1 2 1,2 0 0,-1 3-1,-1 2-7,-3 0-12,-5 0-13,-4 7 9,-6 7 23,-2 8 4,-5 4 8,0 7-1,0 6-3,-11 1 3,-2 1 12,-3-5 28,2-4-17,1-8-5,1-5-13,2-9-9,0-7-7,0-3-14,-2-22-126,2-5-42,-2-7-7</inkml:trace>
  <inkml:trace contextRef="#ctx0" brushRef="#br0" timeOffset="66077.7794">12891 16593 15,'0'0'164,"0"0"-64,0 0-56,0 0-44,0 0 0,0 0 0,0 0 36,-3 83 14,7-43-6,1 6-17,2 0-5,-3-2-5,-1-1-7,0-11 0,0-8-9,-1-8-1,-1-10-1,2-6-9,2 0-39,2-3-40,2-13 70,0-5 6,3-5-36,-3-6-36,-2 6 0,-3 9-42</inkml:trace>
  <inkml:trace contextRef="#ctx0" brushRef="#br0" timeOffset="66673.8133">12971 16601 165,'0'0'155,"0"0"-152,0 0 6,0 0-9,0 0 53,0 0-24,39 106-3,-33-65 17,-3 2-12,-2 3-8,-1-2-7,0-5 8,0-9 5,0-7 0,0-10-3,0-9-4,0-2-16,0-2-6,0 0-13,1 0-24,7 0-15,3 0 52,-1 0 8,5 0-5,0 0-2,1 0 5,-1-2-5,3-1-1,-4 0 1,0-3-1,0-5-60,-4 2-92,-5-3-136</inkml:trace>
  <inkml:trace contextRef="#ctx0" brushRef="#br0" timeOffset="67125.8393">13447 16344 556,'0'0'155,"0"0"-78,0 0-60,0 0-1,-7 82 26,0-43 14,1 7-14,-1 16-16,-2 26-7,-3 30-2,-3 14-16,0-1 5,-2-17-5,6-31-1,-1-23 0,2-19 12,2-12-4,1-2-7,-2-4 1,3-5 8,3-10-9,1-4 5,2-4-6,0 0-18,0 0-25,0 0-42,0 0-31,0-5-14,0-3-20,0-14-16,0 2-21</inkml:trace>
  <inkml:trace contextRef="#ctx0" brushRef="#br0" timeOffset="67837.8801">13553 16618 436,'0'0'186,"0"0"-101,0 0-63,0 0-21,0 0 9,3 86 31,-2-39 2,1 7-5,1 7-12,0 2-8,0 0-3,2-1-2,-2-8-7,2-10-6,0-13 7,-2-12-7,0-9-1,-2-10-6,1 0-16,-1-10-9,2-12 8,2-13 15,3-9-10,1-3-15,2-1 16,-1 8 11,1 5 6,-1 11 0,1 5 0,-2 5-9,1 6 4,-3 6-3,1 2 3,1 0 6,1 10 6,-1 8 8,2 6 9,-1 8-11,-1 7 11,-1 5 0,-1-1 17,0-2-6,-2-7-14,-1-7-4,-1-10-15,0-9-1,-2-5-7,1-3-40,0-5-85,0-8-116,-2-4-97</inkml:trace>
  <inkml:trace contextRef="#ctx0" brushRef="#br0" timeOffset="86910.971">8140 17520 10,'0'0'28,"0"0"-11,0 0 0,0 0-4,0 0-1,0 0 2,0 3-5,0-3-3,0 0-5,0 1 6,0-1-1,0 0 13,-2 2-18,1-2 5,-2 0-5,1 1 7,2-1 20,0 0-7,0 2 1,0-2 4,0 0 7,0 0 12,-1 0-5,1 0 1,0 0-7,-2 0-1,2 0-4,-1 0 3,1 2-3,0 3-2,0 1-18,0 6-9,0 7 1,0 4 10,4 5 30,6 2-22,0 1-8,-1 0 2,-1-1 0,-2-3-4,1-2-1,-4-1-6,0-5-2,-2 1 1,1-7 0,-1-2-1,-1-6-15,2-5-80,3-2-101,-2-11-80,-2-4 104</inkml:trace>
  <inkml:trace contextRef="#ctx0" brushRef="#br0" timeOffset="87534.0064">8307 17508 120,'0'0'137,"0"0"-58,0 0-5,0 0 30,0 0-3,0 0-16,0 0-20,0-2 0,0 2-25,-2 2-28,-2 2-12,-4 6-20,-3-1 3,2 4 8,-4 2 4,0 3 4,-2 1 1,-1 2-1,-1 0-9,0 1-3,4-5 12,2-3 0,5-4 1,3-6-1,3-3-8,0-1-40,0 0-29,7 0 49,6 0 27,0 0 2,4 0 0,-2-1 6,0 1-6,-3-1 2,-1 1 9,-1 0 5,-1 0-4,-1 0-11,-2 0 1,-1 0 7,-2 0-1,0 0 2,-3 0-1,2 0 7,-2 0 0,0 0-3,0 0 0,0 0 1,0 0-1,0 0-4,0 0 0,0 0-9,0 0-1,0 0-53,0 0-77,0 0-97</inkml:trace>
  <inkml:trace contextRef="#ctx0" brushRef="#br0" timeOffset="88472.0601">8416 17595 327,'0'0'149,"0"0"-83,0 0-46,0 0 6,0 0-1,0 0-5,0 0-8,19 60 3,-10-28 3,3 1-17,-5-4 0,2-1 0,-4-7 0,-1-7 0,-2-4 6,-2-8-6,0-2 15,0 0-3,0-4-13,0-11-18,0-9-44,0-5 3,0-3 20,0 3 14,-2 3-8,2 2 13,0 7 15,0 4 5,0 4 0,0 2 0,0 2 0,0 5-7,0 0 7,3 0 19,2 0-10,1 0-8,3 2-1,-2 8 7,4 3 10,-1 3 2,-1 6-3,-1-1 8,-4-3-6,1-2-11,-1-8-7,-2-4 0,0-4 0,0 0 0,-1-5-2,2-14 2,2-6 26,1-6-26,0 0-9,1 3-2,-1 5 10,-1 6 0,-1 7 1,-1 6-2,0 3-13,-1 1 14,2 0 1,0 5 0,2 11 40,4 2 17,1 4-18,1 5-19,0-1-9,2-1-5,-4-3 1,-1-4-6,-3-5 1,-3-7-1,0-1 8,-3-5-2,0 0 3,0 0-8,0 0-2,0 0-45,0-6-46,0-2-36,-5-1-198</inkml:trace>
  <inkml:trace contextRef="#ctx0" brushRef="#br0" timeOffset="89478.1177">8249 17696 23,'0'0'29,"0"0"3,0 0-6,0 0-3,0 0-7,0 0 0,0 0 4,0 0 3,0 0 4,0 0-2,0 0-12,0 2-2,0-1 25,-3 1 9,3-2-22,0 0 5,0 0-4,0 0-14,0 0-10,0 0-1,0 0 0,0 0-6,0 2 1,0-1 6,0 0 0,0 3 0,0 2 0,0 2 0,1 2 0,8 3 10,5 1 8,-2 2-8,4-1 3,-2-1-12,2 0 5,-4-3-5,-1 0 1,-2 0-1,1-5 0,0 2-1,-1-1 8,-2-3-8,0 1 0,1-2 0,-3-2-22,-1-1 3,-1 0-13,-3 0-12,0 0-8,0 0-49,0-8-13,0 2-8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16T09:34:29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15298 11436 3,'0'0'35,"0"0"-1,0 0 24,0 0-9,0 0-6,0 0-5,-18 3 5,18-3 2,-2 0-15,1 0-2,-1 0-11,2 0-1,0 0-6,0 0-9,0 0 0,0 0 0,0 0-1,0 0 2,0 0 5,0 0-1,0 0 2,0-3-8,0-5-1,2-3 1,4-8 0,5-1 2,2-6-1,2-1 6,3-4-7,-2 0 0,3-2 0,-1 3 0,-3-2 1,0 6-1,-4 2 0,-2 6 1,-3 3 0,-2 6-1,-3 6 2,1 0-1,-2 3-1,1 0 2,-1 0-2,0 0 0,0-2 1,0 2-1,0 0-1,0 0 0,0 0-17,0 0-5,2-1-37,-1-2-28,2-1-48</inkml:trace>
  <inkml:trace contextRef="#ctx0" brushRef="#br0" timeOffset="449.0255">15377 10961 175,'0'0'101,"0"0"-54,0 0-47,0 0-14,0 0 14,0 0 13,0 0 10,46-47-5,-28 30-7,2 0-1,-1 1 2,-3 3-6,-2 4-6,-4 3 2,-2 2-1,-5 1-1,0 3-1,-2 0-13,-1 0-4,2 3 18,-1 8 16,-1 2 10,2 6-6,-2-1-2,0 0 2,0 1-19,0-3 10,0-1-3,0-1-8,0-5 1,0-1-1,4-2-13,3-3-45,1 1-50,0-4-81</inkml:trace>
  <inkml:trace contextRef="#ctx0" brushRef="#br0" timeOffset="1523.087">15811 10643 333,'0'0'64,"0"0"-64,0 0-56,0 0 56,0 0 0,0 0 17,85-68 18,-61 46-2,1 3-7,-4 0-9,0 4 2,-5 4-11,-2 3-7,-3 3-1,-1 3 0,-5 2-7,3 0-3,-2 0-3,0 4 4,1 8-1,-2 2 9,-2 1-6,-1 5-3,-2-3 4,0 3 6,0 0 1,-2-1 0,-6 0-1,-1-4 0,-1 0-6,1-5-18,2-2-11,-2-3 4,3 0-1,1-4 7,1-1 15,1 0-26,0-1-16,0-7 19,-3-2 3,3-4 7,-1 2-36,1 1 53,-2 0 6,2 2 53,0 3 19,1 4 2,2 2-18,-1 0-20,1 0-11,0 0-25,0 5-15,0 7 1,0 5 14,0 8 11,8 5 14,-1 2 7,1 2 4,2 4 11,-3 2-3,2-2-24,0-4-6,-3-2-12,0-9 6,-3-3 1,0-11-9,-1-4 6,-1-2-6,1-3-6,-2 0-69,4-14-33,0-3-25,-2-6-110</inkml:trace>
  <inkml:trace contextRef="#ctx0" brushRef="#br0" timeOffset="1864.1067">16180 10476 218,'0'0'102,"0"0"-102,0 0-7,0 0 7,0 0 51,0 0 9,40 73-3,-30-42-8,-1 1-19,1-1 3,-2 0-3,-2-4-8,-3-2-10,0-5-11,1-6 11,-4-5-12,1-3-42,-1-5-18,0-1-4,0 0 18,0-5-6,0-14-82,0-22-10,-6 2 16</inkml:trace>
  <inkml:trace contextRef="#ctx0" brushRef="#br0" timeOffset="2558.1462">16238 10389 62,'0'0'111,"0"0"-44,0 0-41,0 0-15,0 0-2,0 0 2,0 0-1,61-8-9,-46 8 0,1 0 1,0 0-2,-2 5 1,-1 7-1,-2 7 15,-4 1-2,-3 7 1,-2 4-1,-2 0-3,0 1-9,0-5 0,-7-6-1,1-8-6,1-6 0,2-7 5,-3 0-30,1-7-43,-3-10 38,1-3 22,-1 0 13,0 0 1,1 2 0,3 5 1,2 5 29,1 7 16,1 1-46,0 0-3,0 1-11,7 10 14,8 3 0,-1 1 16,2 3-6,-4 0-4,1 0 1,-4 2 7,-4 2 1,-5 6-14,0 3-1,-6 3-1,-12 5-21,-2 0-1,-4-5-3,-2 0 9,-1-3-3,0-4 1,2-3 18,4-7 1,4-5 18,8-4 25,5-6 22,4-2-49,0 0-16,4-1-10,13-8 10,7-5 34,4-4 14,5-1-8,1-2-25,3 1-1,-2 1-1,-1 4 9,-2-1-9,-2 3-6,-1 1-6,-5 3 10,-7 1-2,-1 0 16,-6 4 12,-2-4-8,-2 2-15,-1 0-6,0 0-8,-1 0-1,-1 2-61,0 1-71,-3 1-141</inkml:trace>
  <inkml:trace contextRef="#ctx0" brushRef="#br0" timeOffset="6237.3568">16725 10129 426,'0'0'82,"0"0"-4,0 0-40,0 0-22,0 0 43,0 0 9,0 0-13,-1 0-8,1 0-16,0 0-11,0 0-17,0 0-3,0 0-16,0 0-7,0 3-13,10 0 26,4 5 9,2-2 1,2 1-19,1-3-26,1-2-31,-5-2-53,2 0-28,-6 0-36</inkml:trace>
  <inkml:trace contextRef="#ctx0" brushRef="#br0" timeOffset="6501.3719">16622 10253 211,'0'0'257,"0"0"-185,0 0-72,0 0-44,0 0 14,0 0 30,18 85 43,-15-56-18,-1 4-15,-1-3-1,1-3-9,-2-6-6,1-6-30,-1-5-34,0-6-62,0-4-90</inkml:trace>
  <inkml:trace contextRef="#ctx0" brushRef="#br0" timeOffset="6752.3863">16716 10249 367,'0'0'53,"0"0"-46,82-51 0,-41 27-1,0-1 9,0 1 9,-7 2 14,-4 5 1,-8 0-29,-5 5-3,-7 8-7,-7 1-7,-3 3-6,0 0-13,0 7-23,-7 12 7,-24 25-10,1-3-92</inkml:trace>
  <inkml:trace contextRef="#ctx0" brushRef="#br0" timeOffset="6969.3986">16715 10447 261,'0'0'106,"0"0"-95,0 0-11,0 0 1,0 0 8,0 0-9,97-92 13,-73 68-6,3 1-7,-2 0 0,-3 3-22,-6 4-24,-1 3-23,-9 6-18,-6 7 31,0 0 23,-11 8-20</inkml:trace>
  <inkml:trace contextRef="#ctx0" brushRef="#br0" timeOffset="7216.4128">16752 10439 35,'0'0'52,"0"0"-32,0 0 3,0 0 30,0 0-6,0 0-6,0 0-28,3 0-12,6 1 11,2-1 4,3 0 0,1 0-3,5-10 8,-1-7-9,4-3-6,0-4-6,0 2-9,-5 1-11,-2 5-3,-5 3-13,-5 3-33,-5 3-64</inkml:trace>
  <inkml:trace contextRef="#ctx0" brushRef="#br0" timeOffset="7464.4269">16817 10221 215,'0'0'162,"0"0"-135,0 0-27,0 0 0,0 0 10,-2 73 25,2-41-16,0 0-8,7-1-2,-1-5-9,2-5 0,-1-5-35,0-8-29,-1-4-32,1-4-17,3-7 25,0-10 38</inkml:trace>
  <inkml:trace contextRef="#ctx0" brushRef="#br0" timeOffset="7853.4492">16947 10188 133,'0'0'138,"0"0"-51,0 0-56,0 0-31,0 0-11,0 0 11,0 0 1,-41 99-1,27-62 1,0 2-1,0 1 0,-4 4-9,3-5 8,-2-3-1,3-5 2,3-9 0,6-12 0,5-5 0,0-5-75,11-5 14,11-12 50,4-9 10,6-5-19,-2 0-21,-4 1 14,-3 8 15,-6 5 12,-8 6 1,-4 8 14,-5 3 12,0 1 19,-6 19-5,-12 9-5,-4 7-12,-1 6-6,-4 5-4,1-2 8,2-2-11,4-2-10,2-7-1,8-7-25,3-7-72,4-12-157</inkml:trace>
  <inkml:trace contextRef="#ctx0" brushRef="#br0" timeOffset="8087.4626">17001 10447 312,'0'0'125,"0"0"-125,0 0-9,0 0 3,0 0 6,0 0 9,66 92-1,-46-70 1,0-1 1,-2-3-10,-3-4-8,-4-2-31,-4-6-17,-7 5-20,0-3-61,-3 1-5</inkml:trace>
  <inkml:trace contextRef="#ctx0" brushRef="#br0" timeOffset="8306.4749">16861 10830 100,'0'0'376,"0"0"-301,0 0-75,0 0-37,0 0 37,0 0 17,102-27-4,-73 9-4,0-3-9,-3 1-22,-6 2-23,-2 0-50,-6 3-19,-8-1 2,-2 4-25</inkml:trace>
  <inkml:trace contextRef="#ctx0" brushRef="#br0" timeOffset="8531.4878">16994 10667 61,'0'0'105,"0"0"-49,0 0-8,0 0 11,-7 100 13,7-68-5,0 1-10,0-4-25,0-4-16,5-5-5,4-6-10,-1-4-1,4-5 0,2-5-10,6 0 10,5-7 0,7-11-13,17-25-39,-7 2-119,-8 3-168</inkml:trace>
  <inkml:trace contextRef="#ctx0" brushRef="#br0" timeOffset="9139.5228">17429 9886 616,'0'0'149,"0"0"-78,0 0-71,0 0-28,0 0 14,0 0 12,0 0 1,51-1 1,-33 1 0,-3 0-19,1 0-33,-4 0-27,-1 3-24,-5 2-22,-6 8-35,0 0 4</inkml:trace>
  <inkml:trace contextRef="#ctx0" brushRef="#br0" timeOffset="9320.5331">17407 10135 218,'0'0'154,"0"0"-118,0 0-20,0 0 12,0 0 5,3 92 4,2-59-18,-2 1-10,0 5-9,0 2-19,-3 7-77,0-10-101</inkml:trace>
  <inkml:trace contextRef="#ctx0" brushRef="#br0" timeOffset="9511.5441">17564 10118 142,'0'0'57,"0"0"-31,0 0-11,97-62-14,-74 54 0,-2 8-1,-7 0-14,-3 8-34,-4 7-10,-6 0-48</inkml:trace>
  <inkml:trace contextRef="#ctx0" brushRef="#br0" timeOffset="10316.59">17584 10181 198,'0'0'164,"0"0"-118,0 0-46,0 0-7,0 0 7,-19 93 1,9-48 6,-4 5-7,2 1 0,2-5 1,-1-8-1,6-11-9,1-13-14,4-13-2,0-1 24,0-20-50,8-11-21,7-5 16,0-5 28,3 1-12,-4 4 15,0 5 25,-5 11 23,-2 6 33,-3 7 2,-3 5 11,-1 2-3,0 0-15,0 0-5,0 13-32,0 7 9,0 7-10,-1 6-4,-3 3-3,3-3-6,0-6 1,1-8 0,0-5-1,0-9 0,6 0 0,5-5 27,4 0 5,5 0 4,5 0-7,3-7-8,0-6-13,0-1 2,-1-2-10,-4-1 0,-2-2-2,-7 1-15,-3-2-5,-5-1 1,-4 2-4,-2 1-1,0 1 3,-8 1-1,-9 1-47,-4 1-37,-3 1-22,-3 1 12,0 2 26,5 1 92,5 2 18,6 1 126,4 2-33,4 2-36,3-1 8,0 3 25,0 0-10,0-2-42,0 2-33,0 0-14,0 0-8,0 0-1,0 0 0,-1 0-1,1 10-12,-2 11 13,1 13 18,-6 23 11,-2 24-2,-6 21-18,-2-10 2,4-17-11,-1-27 0,7-16 2,-1-3-1,0-2-1,1-4-31,5-8-51,2-15-77,1-2-129</inkml:trace>
  <inkml:trace contextRef="#ctx0" brushRef="#br0" timeOffset="10518.6017">17896 10376 487,'0'0'88,"0"0"-77,0 0-10,0 0-2,-12 96 1,7-75-9,2 0-43,-3 0-34,4-5-24,-1-2-64</inkml:trace>
  <inkml:trace contextRef="#ctx0" brushRef="#br0" timeOffset="10884.6226">17735 10643 64,'0'0'161,"0"0"-28,0 0-57,0 0-16,-31 80-4,31-62-16,0-3-17,0-3-14,0-2-9,10-5 1,2-3-1,5-2 0,3 0 2,2-12 17,3-9 1,2-1-13,-1-1-4,1 2-2,2 3 15,-3 2 6,3 3-22,-4 2 1,2 4 0,-3 3-1,-5 4-15,-4 0-18,-2 2-10,-5 14 5,-2 6 25,-6 7 13,0 8 0,-3 4 1,-13 5-1,-5 0 0,-2 1-13,-12 8-22,5-12-99,1-12-255</inkml:trace>
  <inkml:trace contextRef="#ctx0" brushRef="#br0" timeOffset="12366.7074">18217 9789 776,'0'0'135,"0"0"-71,0 0-64,0 0-74,0 0 21,0 0 28,0 0 6,4-4 6,2 8 13,3 3 1,3 1-1,-1 1-1,-2-1-45,-1 3-35,-6 9-46,-2-1-63,0-1-90</inkml:trace>
  <inkml:trace contextRef="#ctx0" brushRef="#br0" timeOffset="12801.7323">18068 10140 398,'0'0'50,"0"0"-50,0 0-83,0 0 16,89-58 36,-58 32 22,2-4 9,0 1 0,-3 4 6,-3 3 6,-6 4-12,-6 5 0,-6 6 0,-5 5 7,-2 2 48,-2 0 34,0 0-17,0 0-30,0 4-26,-5 6-6,-1 2 2,0 3 6,2 3 7,1 5-11,0 4-6,3 7-7,0 8 2,0 7 3,4 19 1,2 21-6,-1 18 14,-3-8 2,0-21 5,-2-25-6,0-20-9,0 0-1,2-2-5,-1-2-1,1-7 0,1-12-57,2-10-70,-2-3-112,-1-12-41</inkml:trace>
  <inkml:trace contextRef="#ctx0" brushRef="#br0" timeOffset="13094.749">18360 10233 633,'0'0'124,"0"0"-124,0 0-5,0 0-41,0 0 36,70-81 9,-44 54 0,0 0 1,1 3 0,-4 4-16,-4 6-20,-5 2-16,-7 7-1,-1 2-9,-3 3-9,-3 0 39,0 0 12,-3 8-23,-6 4-55,-3 5-39,0-3 63</inkml:trace>
  <inkml:trace contextRef="#ctx0" brushRef="#br0" timeOffset="13205.7554">18517 10118 24,'0'0'65,"0"0"10,0 0-29,0 0-20,0 0-20,-8 88-3,8-72-2,0 3-1,0-2-6,0 3-24,0-4-32,0-6-33</inkml:trace>
  <inkml:trace contextRef="#ctx0" brushRef="#br0" timeOffset="13860.7928">18652 9806 431,'0'0'105,"0"0"-85,0 0-19,0 0-1,-6 72 23,0-35 14,2 4 1,1 0-11,3-2-10,0-3-2,0-2-15,0-5 2,2-4-1,5-7 9,-1-3 0,3-1-1,3 1 2,4-2-4,2-2-6,0 0 1,0 0-1,0-2 0,-2-1 0,-2-1-1,-1-2 2,-4 2-2,-3-1 0,-4 0-6,-2 3-22,0 2 28,0 3 6,-8 3-4,-5 2 6,-5 3-8,-3 0 1,0 0 11,-4-1-12,-1-1 1,0-5 9,0-4-10,4-8-10,2-3-4,4-3-24,7-16-58,4-5-30,5 0 77,0 0 30,4 6 19,9 4 17,2 4 12,3 7-9,-2 3 13,5 0 11,-1 6-10,-1 6 18,2 1 0,-3 0-17,-1-3-19,3 0-2,-4-1-1,1-4-10,-2-2 3,1-1 2,-2-2 4,-1 0 1,-1 0-13,0 0-32,-2 0-93,-7 0-157</inkml:trace>
  <inkml:trace contextRef="#ctx0" brushRef="#br0" timeOffset="15534.8884">15139 14500 461,'0'0'69,"0"0"-47,0 0-22,0 0 0,0 0 36,0 0 36,0 0-20,0 0-32,0 0-20,0 0-17,0 9 6,5 8 11,3 11 47,-1 5-18,2 8-7,-1 1-16,2-1-2,-1-1-4,-1-3-1,2-6-13,-3-3-1,-2-5-2,-1-5-9,1-1-7,-2 0-37,-3 6-55,0-6-61,0-3-139</inkml:trace>
  <inkml:trace contextRef="#ctx0" brushRef="#br0" timeOffset="15880.9084">15122 14897 165,'0'0'88,"0"0"-57,0 0 8,0 0-7,62 97 1,-45-71-8,-2-4-12,-3-5-3,-5-6 10,1-5-3,-5-6 11,-2 0 73,1 0-9,2-7-28,5-14-20,4-10 7,6-11-15,4-8-20,4-3 0,3 3-11,0 4-5,0 3 0,-1 6-8,4 3-74,-8 9-98,-8 8-174</inkml:trace>
  <inkml:trace contextRef="#ctx0" brushRef="#br0" timeOffset="35393.0242">14992 15371 108,'0'0'140,"0"0"-37,0 0-38,0 0-2,0 0 18,0 0-10,-3 0-6,3 0-13,0 0-16,0 1-13,0 1-14,0 1-9,0 6-22,3 5 3,9 12 19,2 9 1,0 8 6,1 5 0,0-2-6,-1-4-1,2-11-26,-2-7-68,2-21-43,-3-3-58,-5 0-14</inkml:trace>
  <inkml:trace contextRef="#ctx0" brushRef="#br0" timeOffset="35821.0489">15106 15329 77,'0'0'101,"0"0"-91,0 0-2,0 0-7,0 0 25,0 0 27,100-14-1,-74-2-9,2-4-28,0 3-8,-6-2-5,2 6-1,-6 6-1,-1 5-9,-3 2 9,1 6 6,-6 11 24,0 5 8,-5 3-18,0 3 7,-2-3 1,-2-3-8,0 1-4,0-3-2,-3 3-6,-7 0-8,-4 6-1,0-1-41,-3 2-21,1-6 8,2-4 10,2-10 19,0-10-14,3 0-16,2-9-122</inkml:trace>
  <inkml:trace contextRef="#ctx0" brushRef="#br0" timeOffset="36080.0635">15167 15441 217,'0'0'116,"0"0"-38,0 0-50,0 0-15,0 0-5,0 0-8,0 0 49,20 10-15,-3-16-7,1-1-8,-2-1 0,1 0-8,-4-1-3,-1 1-8,0 1-23,-3 1-32,-5 2-93,-2 3-123</inkml:trace>
  <inkml:trace contextRef="#ctx0" brushRef="#br0" timeOffset="36293.0757">15143 15652 65,'0'0'206,"0"0"-154,0 0-51,0 0 0,0 0 15,0 0 2,0 0 1,89-39-2,-68 22-17,0-2-16,0-8-22,-6 5-37,-2 2-84</inkml:trace>
  <inkml:trace contextRef="#ctx0" brushRef="#br0" timeOffset="36650.0961">15128 15200 108,'0'0'143,"0"0"-117,0 0-14,0 0-12,0 0 88,10 86 4,0-39-8,2 18-12,2 20-4,2-6-18,-2-4-11,-1-12-11,-1-18-15,2 0-12,1 1 6,-4-13-7,0-8 0,-3-11-1,-4-5-28,1-6-17,-1 2-38,2-5-52,-3 0-63,0-2-72</inkml:trace>
  <inkml:trace contextRef="#ctx0" brushRef="#br0" timeOffset="37294.1329">15473 15196 185,'0'0'141,"0"0"-106,0 0-21,0 0 40,0 0-2,0 0-16,91-14-13,-72 14-7,-4 0 2,0 5 11,-5 7-9,-4 1-18,0 4 12,-6 2-2,0 2 1,0 4-7,-12 0 0,-3 1-6,-6 3-13,-1-3-10,-2 1-10,3-4 11,2-5 11,4-5 11,5-7 0,5-1 0,3-3 0,2-2-1,0 0-19,0 0-9,10-3 29,7-5 6,7-5 14,6-4-5,6-4-7,4-3 1,2-1-9,-2 3 0,-3 2 0,-5 4-6,-5 6-7,-5 3 1,-4 7 4,-5 0-1,-2 4-20,-4 11 29,-1 7 4,-6 7 11,0 6 8,0 6 4,-6 3-2,-7 1 4,1-1-19,-6-2 3,4-3 1,0-9-8,1-7-4,2-9-2,0-8 0,2-6-15,-1-3-79,-5-34-46,1 4-56,4-3-18</inkml:trace>
  <inkml:trace contextRef="#ctx0" brushRef="#br0" timeOffset="37446.1416">15641 15420 41,'0'0'180,"0"0"-29,0 0-55,0 0-43,0 0-33,0 0 0,0 0 5,-36 93-9,32-63-15,2-3-1,2-4-38,0-8-89,2-8-124</inkml:trace>
  <inkml:trace contextRef="#ctx0" brushRef="#br0" timeOffset="37653.1535">15777 15351 228,'0'0'104,"0"0"-12,0 0 12,-8 86-19,-2-46-23,-4 2-23,-1 1-23,1 0-15,-2-3 6,0-6-7,3-6-26,0-1-72,5-10-68,3-7-95</inkml:trace>
  <inkml:trace contextRef="#ctx0" brushRef="#br0" timeOffset="38553.205">16078 15044 388,'0'0'225,"0"0"-164,0 0-61,0 0-10,0 0 10,0 0 7,0 0-5,61-10 4,-48 10-6,-2 3-16,-3 9-33,-6 4-11,-2 2 18,0 5 30,-1 4-11,-11 1-3,-6 1-1,-1 1 1,-2 1 0,-1-3 9,2-2 16,3-6 1,7-8 34,3-5 24,6-6-28,1-1-30,0 0-49,5 0 39,7-7 10,2-2 19,2-1-2,-1-1-8,0 5-8,-5 0 0,1 4 0,-7-1-1,-2 3-10,-2 0-23,0 0 13,0 3 4,0 6 16,-3 4 0,-8 4-9,1 2-13,-2 4-10,-1 0 1,2-2-31,2-4 20,2-5 30,5-6 11,2-5-7,0-1-1,0 0 9,10-7 17,2-4 1,2 0 2,2-2 13,-2 0-9,2 5-11,-4 2-4,0 0-2,-3 5-6,-2 1 14,2 0 9,-3 8 28,0 9 3,-1 6 21,-2 8-32,-3 5-10,0 3 5,0 1 12,0-6 5,-2-8-18,-1-7-12,0-8-15,2-6-4,1-5-7,0 0-22,0-28-66,0-4-111,0-6-137</inkml:trace>
  <inkml:trace contextRef="#ctx0" brushRef="#br0" timeOffset="38781.2182">16284 15042 365,'0'0'150,"0"0"-95,0 0-36,0 0 21,0 0 12,0 0-24,0 0-8,39 20 7,-25-20-26,-1 1-1,-1-1-32,-1 3-37,-6 7-61,-4 0-63,-1 1-91</inkml:trace>
  <inkml:trace contextRef="#ctx0" brushRef="#br0" timeOffset="38990.23">16205 15398 487,'0'0'158,"0"0"-137,0 0-8,0 0 28,82-49-8,-48 20-17,4 0-15,0-4-1,-1 4-28,-4 1-54,2 4-55,-10 9-56,-8 6-51</inkml:trace>
  <inkml:trace contextRef="#ctx0" brushRef="#br0" timeOffset="39229.2436">16427 15262 142,'0'0'151,"0"0"-80,0 0-37,0 0-15,0 0 68,0 0 9,20 76-18,-6-45-27,0 5-27,1 0-5,-5-2-2,-2-1-15,-2-4 8,-6-4-4,0 0-6,0-3 0,-2 1-38,-17 5-56,1-4-63,1-7-85</inkml:trace>
  <inkml:trace contextRef="#ctx0" brushRef="#br0" timeOffset="39957.2853">16640 15244 354,'0'0'174,"0"0"-126,0 0-42,0 0 44,0 0 22,0 0-20,96-40-23,-66 16-10,-1 1-19,0-2-7,-3-1-35,-6 4-33,-2 6-10,-8 2-25,-5 4 10,-3 0 37,-2 7 21,0-1 15,-10 2 17,-3-1 10,-3 3 41,-4 0 8,2 0-12,-1 0 5,1 0 7,0 12-18,3 8-30,0 5 0,5 5 2,1 5-2,6 0 24,3-1 12,0-2-9,3-2-9,9-5 2,1-2-3,0-5 2,1-7-19,1-2 7,0-7 7,1-2-2,-2 0-12,2-1 0,-2-7 0,0 1 0,-3 0-1,-6 4-1,1 2-6,-5 1-12,-1 0-11,0 4-3,0 11 27,-3 8 6,-8 4 0,-2 1-8,-2 2-4,-1-2-2,1-3 12,0-4 1,4-4 1,3-5 12,4-4 8,1-3-7,3-2-12,0-3-1,2 0 0,11 0 17,7-3 9,1-7-11,6-5-15,-1-3-16,1-3-15,-3-2-14,-4-1-26,-2-6-44,-4 7-44,-5 5-66</inkml:trace>
  <inkml:trace contextRef="#ctx0" brushRef="#br0" timeOffset="40189.2985">16878 15265 332,'0'0'111,"0"0"-65,0 0 3,0 0 61,10 104-23,-2-62-30,2 5-32,0-1-12,0 6-7,0-3-6,0 15-70,-4-15-112,-3-11-165</inkml:trace>
  <inkml:trace contextRef="#ctx0" brushRef="#br0" timeOffset="40709.3285">17146 15008 776,'0'0'133,"0"0"-94,0 0-39,0 0-66,0 0 28,0 0 31,0 0 7,71 62-16,-38-41-124,-7-4-79,-8-5-96</inkml:trace>
  <inkml:trace contextRef="#ctx0" brushRef="#br0" timeOffset="41323.3634">17200 15255 25,'0'0'530,"0"0"-419,0 0-66,0 0-44,0 0 19,0 0 39,0 0-14,53-68-28,-39 46-10,2 2 1,-4 4-8,-2 3-12,-4 4-17,-3 5-7,-1 4-7,-2 0 23,0 0-6,0 5 3,0 10 15,0 2 8,0 4 2,0 1-1,0 2-1,6-4 0,3 0 0,4-2 0,-2-3 0,1-1 0,-3-3 0,-2-3 0,-2-1 0,1 0 0,-2 2-1,-4 4 1,0 0-12,0 4-3,-6 2-13,-4-2 1,-4 0 12,-2-2 2,-1-1 12,-2-2 1,0-2 5,2-2 53,2-4 13,5 1-6,3-3-5,5 0-8,2-2-17,0 4-35,0 4-7,7 4 7,14 5 30,8 5 38,8 1-7,8-1-6,5-2-24,4-2-9,1-3-3,0-6-10,-1-2-9,-2-4 0,-8-3-16,-5 0-28,-8 0-38,-7-1-34,-7-14-47,-9 1-51,-6-3-93</inkml:trace>
  <inkml:trace contextRef="#ctx0" brushRef="#br0" timeOffset="42119.4089">17489 15135 793,'0'0'130,"0"0"-130,0 0-90,0 0 43,0 0 47,0 0 13,0 0-3,85-67-10,-62 53-7,-6 4-39,-5 3-32,-4 7-3,-7 0-32,-1 11 40,0 11 64,-7 9 9,-7 8-15,-3 3 5,-2 0 9,2-1 0,-1-6 1,3-5 1,6-9 51,2-9-3,3-4-33,4-8-16,0 0-8,2 0 1,13-10 7,6-7 19,4-5-5,7-4-13,0-1-1,2 2-10,-1 2 1,-3 6 8,-4 3 1,-2 7-8,-6 6 8,-4 1-7,-5 2 7,-4 15 20,-5 6 19,0 7-12,-4 2-1,-10 4 0,0-3-1,-4-5-9,3-4-6,-1-12 6,3-6 2,-2-6-18,1-6-1,0-15-34,0-11-34,-2-9 21,1-10-5,-2-4-8,1-3 12,1 3 31,3 3 18,2 10 17,5 13 58,2 8 9,3 14-21,0 4 9,0 3-28,0 4-14,0 13-17,10 13 37,4 9 28,5 12-49,5 17-14,5 16-2,-2-6-7,-5-7-4,-3-14 9,-5-13-11,0 1-21,0-2-51,-3-14-32,-3-11-60,-8-18-25,0 0 23,0-15-72</inkml:trace>
  <inkml:trace contextRef="#ctx0" brushRef="#br0" timeOffset="42286.4187">17710 15319 481,'0'0'129,"0"0"-77,0 0-31,-29 83 20,17-44 16,-1 1-23,3-2-21,-4-4-13,-1 3-38,2-9-99,2-9-150</inkml:trace>
  <inkml:trace contextRef="#ctx0" brushRef="#br0" timeOffset="42473.4292">17713 15371 519,'0'0'69,"0"0"32,0 0-23,97 26-16,-63-10-3,2 1-7,-1 0-35,1-1-17,13 1-20,-8-6-139,-4-2-210</inkml:trace>
  <inkml:trace contextRef="#ctx0" brushRef="#br0" timeOffset="42899.4538">18439 14950 675,'0'0'110,"0"0"20,0 0-84,0 0 50,0 0 17,0 0-47,0 0-56,-39 26-10,28 12-21,2 11 15,-1 12 0,7 5 4,3-2 1,0-2-6,5-6 7,10-8-1,1-7-12,2-11-15,2-8-25,0-6-14,3-9-53,13-7-33,-7 0-56,-6-12-88</inkml:trace>
  <inkml:trace contextRef="#ctx0" brushRef="#br0" timeOffset="43576.4925">18663 14936 783,'0'0'13,"0"0"-13,0 0-42,15 86 42,-8-25 49,-1 19-12,0-2-19,1-7 16,-3-11-3,-1-16-18,-2 1 0,-1-5-13,2-12 0,-2-14-7,0-9-6,0-5 3,0-11-32,0-14 3,0-12-107,0-9 74,0-6 50,0 0 22,3 2 0,3 5 17,1 7 25,5 7 12,-1 8-19,2 6-3,-1 8-15,2 4-17,2 5 0,0 0-7,1 1 0,-4 11-2,0 3-5,-4 4-14,-6-1-8,-3 0 25,0 2 11,-1 2 0,-13 0 0,-6 0-25,-6 1-7,2-4 6,-3-4 26,5-6 5,3-2 42,7-5 5,4-2-29,5 0-2,3 0 1,0 0-22,0 0-15,8 4 15,7 3 12,4 3 30,5 5-16,1-2 14,-2 2 5,1 0-34,-2-1-5,0-3-4,-3 2-2,1-3-28,4-1-62,-8-4-108,-5-3-187</inkml:trace>
  <inkml:trace contextRef="#ctx0" brushRef="#br0" timeOffset="43833.5072">18999 15132 933,'0'0'174,"0"0"-174,0 0-72,0 0 31,0 0 32,0 0 2,85 3 6,-62-3-18,3-6-50,-4-3-44,-4 1-66,-6 3-82</inkml:trace>
  <inkml:trace contextRef="#ctx0" brushRef="#br0" timeOffset="44042.519">18993 15332 618,'0'0'196,"0"0"-164,0 0-32,0 0-2,0 0 2,0 0 32,0 0-9,98-7-14,-68 1-9,0 0-35,3-4-79,-6 3-104,-8-1-170</inkml:trace>
  <inkml:trace contextRef="#ctx0" brushRef="#br0" timeOffset="44446.5422">19376 15124 542,'0'0'189,"0"0"-80,0 0-36,0 0-23,0 0-2,0 0 20,13 72-10,-1-42-18,-1 2-21,2-2-18,2-2 2,-1-7-3,-1-7-1,0-4-1,-1-9-15,-1-1-11,-1-3 21,2-15 4,-1-7-6,-2-8-11,1-2-15,-6 0 9,-2 1 15,-2 3 11,0 4-1,-12 6 1,-5 4-1,-3 7 1,-4 6 7,-2 4 13,-2 0-12,0 7-8,1 5-6,2 4-27,-1 9-54,10-6-114,1-2-141</inkml:trace>
  <inkml:trace contextRef="#ctx0" brushRef="#br0" timeOffset="45465.6005">19874 15009 550,'0'0'98,"0"0"-84,-1 86-8,-1-41-5,2 2 0,0-2 6,0-7-6,0-3-1,0-10 0,0-6-2,0-7-28,2-7-39,-2-5-42,0 0 0,0-11-21</inkml:trace>
  <inkml:trace contextRef="#ctx0" brushRef="#br0" timeOffset="45965.6289">19867 15080 411,'0'0'45,"0"0"-45,0 0-27,0 0 25,0 0-3,46-85 5,-28 69 9,0 2 18,3 4 0,-1 7-15,-1 3-3,-2 3 2,1 17 40,-4 6 14,-1 10 11,-3 3-2,0 5-35,-2-1-16,-2 1-15,0-3 0,-1-4-8,-4-6 0,1-6 0,-2-5-10,0-6-7,0-6-32,-6-2-35,-6-4-24,-5-2-22,-2 0 1,-3-4 49,-5-6 80,-1-4 1,1 2 58,3-1 22,4 2 17,6 3 55,4 1-36,7 0-42,1 2-19,2-4-22,0-3-26,13-8-7,3-1 0,4-1 0,4-1 8,-1 3-9,0 4-1,-4 4-25,-2 5-47,-5 7-37,-5 0-59,-5 3-82</inkml:trace>
  <inkml:trace contextRef="#ctx0" brushRef="#br0" timeOffset="46161.6402">19940 15380 438,'0'0'180,"0"0"-180,0 0-53,0 0 34,0 0 19,0 0 9,86-47-9,-43 9-12,-7 5-125,-4 0-137</inkml:trace>
  <inkml:trace contextRef="#ctx0" brushRef="#br0" timeOffset="46410.6546">20234 15120 468,'0'0'288,"0"0"-227,0 0-50,0 0-9,0 0 9,95-36 10,-65 21-13,1-3-2,-1 4-6,-5 2-48,-2-1-72,-5 2-69,-7 3-50</inkml:trace>
  <inkml:trace contextRef="#ctx0" brushRef="#br0" timeOffset="46692.6705">20314 14844 431,'0'0'251,"0"0"-187,0 0-63,0 0 9,0 0 84,26 97 0,-10-50-45,2 10-8,0 14-5,-4-5 4,0 3-11,-1 0-13,-7-12-6,-1 2-8,-4-11-1,-1-6-1,0-9-31,-10-6-21,-16-5-82,4-7-123,0-8-98</inkml:trace>
  <inkml:trace contextRef="#ctx0" brushRef="#br0" timeOffset="46869.6808">20208 15344 484,'0'0'238,"0"0"-180,0 0-58,0 0 0,0 0 14,0 0 30,0 0-16,63 58-28,-36-36-28,-5-5-117,-7-8-247</inkml:trace>
  <inkml:trace contextRef="#ctx0" brushRef="#br0" timeOffset="47159.6972">20610 14674 869,'0'0'175,"0"0"-168,0 0-6,0 0 0,91 73 27,-63-40 1,-1 9-16,-2 3 10,-4 7-1,-8 17-14,-13 22 6,-1 23-14,-27 9-13,-10-6-8,-9-17-40,14-37-53,0-17-164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19T13:31:44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18673 14093 10,'0'0'48,"0"0"-16,0 0 1,0 0-19,0 0-8,0 0-6,23-31-55,-23 31-4,0 0 30</inkml:trace>
  <inkml:trace contextRef="#ctx0" brushRef="#br0" timeOffset="1251.0715">18673 14093 16,'31'-29'42,"-31"27"3,0-1-18,-1 3 32,-3-2-26,-2-1 2,4 0-12,-2 2 10,-2-2-1,-1 1 20,1-1-3,-3 0-16,-1 0-16,-1 1-17,-1 1-2,-1 1 2,0 0 0,1 0-1,-2 0 1,-2 0-1,-1 0 2,-1 0-1,-2 0 0,-1 0 7,2 1 6,-5 1-12,-1 2-1,0 3-2,-2 0 1,3 3 0,0 2-9,2 1-3,1-1 13,4 0-10,-2 1 9,-1 0 0,-3 2 1,0-3-8,-5 5 8,3 1 1,-1 0-1,2 2-2,-1 1 2,3 2-8,1-2 6,1 2 2,4 0 0,1 1 0,0 0 0,3 3 2,-1 0 13,2 1-14,1-1 13,1 2-2,2-3-11,3-1 8,3 3-9,1-3 0,0 2 0,0 2 0,0 4 1,1 4 9,6 5 9,-1 2 4,1 5 3,-1 0 10,1-1-4,2-1-23,3-6 1,2-2-9,2-3 9,2-3-10,1-1 7,3-3-6,2 1 12,-1 0 4,4-1 1,0 1-2,1 0-6,2-2-9,0 1 11,-1-3-11,3 0 0,1 0 1,-1 0 0,4-4-1,3 0-1,1-1 1,5 3-1,4-4 9,3 1 0,3 0 1,1-2-10,1-2 2,2-1 6,1-4-8,-1-2 0,3-3 5,-1 0-5,3-7 0,2 0 9,0 0-9,2 0 0,-4 0 6,-3-10-6,-4-2 0,-4-7 8,-5-3-8,-2-4 0,-2-9-1,-8-5 0,-1-4-13,-2-4-5,-7-8 19,-4-2 0,-1-4 0,-5-2 1,-3 0 0,-3-1 0,-3 1 0,0-2 1,-2 1 3,-2 0-4,0 1 0,-3 3 0,0 4 8,0 2-3,0 5 2,-8 0-7,-6 2 6,-4-1-7,-3-2-10,-5 0-2,0 1 4,-4 6 6,-3 3 2,-2 7 8,-2 5-7,-6 7 16,0 4-16,-6 0 1,-4 6-1,-5 0-1,-6 0 0,-6 0 0,0 0 0,-2-5 6,1-3-6,2-2 0,5-2-1,3 4 0,1 0-22,-22 9-43,14 3-90,6 7-117</inkml:trace>
  <inkml:trace contextRef="#ctx0" brushRef="#br0" timeOffset="3292.1883">7864 13697 185,'0'0'141,"0"0"-72,0 0 1,0 0-14,0 0-4,0 0 3,0 0 5,-51-29-11,43 23-30,0 2 0,0 1-3,2 1-6,-1 0-10,-2 1 0,0 1 0,-2 0 0,-2 0-2,-2 0 1,-4 0 1,-2 0-6,-5 0 5,-5 5-7,-9 10-2,-3 6-11,-9 11 11,-7 10-13,-2 8-9,-4 1 31,2-1-8,2-5 5,6-9 4,10-12 1,6-3 5,11-7-6,5-1 7,2 1-6,1 6-1,3 7-2,-4 9-5,1 12 7,0 6-1,2 2 0,6 2 1,2-3-10,5-3 10,5-5-1,0-2 0,0-3 0,6-1 0,6 2 0,2 0 0,0 2 1,3 4 1,1 3 1,1-1 4,-1 0 2,3-1-6,0-7 5,-2-1-6,4-7-1,-3-4 2,2-6 4,1-2-5,3-4-1,0 0 3,4-2 6,0 0 6,1 0-9,2-2 1,2 0 1,-1-1-1,2 1-1,1-3-5,2-2 8,1-1-8,2-2 0,4-2 6,3 1 2,-1-3-9,3 1 0,1 0 2,-1-1-2,-1 2 1,-2-4-1,-3-1 1,-4 0 1,0 0-1,-5-1 9,-4-8-1,0-1 2,-2-1-1,-2 2-1,-3-2-8,-1 0 0,-3 1 5,0-3 2,-2-3 5,2-5 2,1-6 5,4-8-7,1-7-6,-1-6 3,3-5-8,-2-5-1,3-1 8,1-3-8,-1 1-1,-2 5 1,-2 5 6,-6 5-6,-6 7 0,-4 2 12,-7 1 22,-3-4-10,0-2-1,-6-5 14,-10-2-22,-6-4 5,-4-1-15,-5-1-5,-2 4 0,-1 0-1,-4 4-8,-2 5 6,-5 7 2,-1 2 0,-4 4 0,-1 3 10,1 1 4,0 1-7,1 0 1,2 2-8,-3 5 0,0 3-8,-3 11-28,-4 3-23,-3 15-9,-1 18-33,-24 45-51,18-8-35,6-3-122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19T13:34:08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12853 13040 838,'0'0'75,"0"0"-48,0 0-5,0 0 20,0 0 18,0 0-2,0 0-32,-34-14-25,34 12 6,0 1-7,0 1-17,3-1-5,4 1-3,10-2 16,2-1 9,10 0 0,3-5-5,4-1-8,3-4-29,0 1-36,7-4-50,-10 5-70,-10 2-128</inkml:trace>
  <inkml:trace contextRef="#ctx0" brushRef="#br0" timeOffset="261.0149">12482 13479 666,'0'0'53,"0"0"-46,0 0-7,0 0-13,0 0-11,0 0-11,0 0 35,74-2 30,-23-5-3,6-4-8,2-5 1,2-1-10,-2-3-10,-2-2-5,-4 0-60,7-12-40,-14 6-94,-13 2-116</inkml:trace>
  <inkml:trace contextRef="#ctx0" brushRef="#br0" timeOffset="542.031">12862 13134 439,'0'0'85,"0"0"-85,0 0 0,0 91 18,2-42 51,-1 9-10,2 4-4,-1 3-29,5-2-16,-1-7-7,2-10-2,-1-10 0,0-9 0,-2-13-1,-2-4-24,-2-7-45,-1-3-3,-1-7 44,-12-11-97,2-4-203</inkml:trace>
  <inkml:trace contextRef="#ctx0" brushRef="#br0" timeOffset="700.04">12835 13469 2,'0'0'122,"0"0"-21,0 0-73,0 0-8,0 0 27,-79 68 0,55-37-16,1 1-2,0-3-20,5-1-8,5-8-1,8-8-41,4-8-77,1-4-134</inkml:trace>
  <inkml:trace contextRef="#ctx0" brushRef="#br0" timeOffset="927.053">12934 13438 398,'0'0'32,"0"0"-22,0 0-9,0 0-1,0 0 13,0 0-4,0 0-8,91 63-1,-60-63-29,-4-8-80,-3-8-162</inkml:trace>
  <inkml:trace contextRef="#ctx0" brushRef="#br0" timeOffset="1106.0632">13208 13293 401,'0'0'104,"0"0"-88,0 0-16,0 0 17,0 0 2,0 0-12,2 77-7,5-68-30,4-4-51,6-5-30,-1 0-26,-3-7-32</inkml:trace>
  <inkml:trace contextRef="#ctx0" brushRef="#br0" timeOffset="1344.0769">13427 13061 487,'0'0'78,"0"0"-62,0 0 43,2 81 67,-2-36-11,0 5-45,-6 7-37,0-1-1,3-1-18,3-4-13,0-4 0,0-9 0,0-8-1,3-8-20,3-11-55,0-6-51,3-9-73,0-11 11,0-7 54</inkml:trace>
  <inkml:trace contextRef="#ctx0" brushRef="#br0" timeOffset="1608.092">13612 13090 218,'0'0'105,"0"0"-4,0 74 26,0-33 5,-3 8-46,-2 1-24,4 1-33,1-1-19,0-5-9,0-6 0,6-11-1,2-11-23,-2-7-42,3-10-77,-2 0 37,2-22 76,3-33-62,0 2-143</inkml:trace>
  <inkml:trace contextRef="#ctx0" brushRef="#br0" timeOffset="1929.1103">13742 13061 78,'0'0'131,"0"0"-31,0 0-68,0 0 27,0 0 0,0 0-20,0 0-16,92-6-13,-67 6-1,0 0-1,-1 0 0,-2-5-7,-1-2 1,-2 7-2,-5 0-6,-1 5 6,-5 17 1,-1 9 70,-1 8 5,0 9-16,1 5 20,-1 3-15,4 2-37,1 1-14,1-6-4,-1-5-10,1-9 0,-5-10-1,-2-8 1,-1-7-17,-2-3-22,-2-5-13,0 0-24,-21-6-59,-4 0-103,2-6-162</inkml:trace>
  <inkml:trace contextRef="#ctx0" brushRef="#br0" timeOffset="2134.122">13702 13300 570,'0'0'105,"0"0"2,0 0-26,0 0-17,0 0-31,0 0-33,0 0-7,32-49 1,-3 38-1,2 1-32,-1 3-60,-3 6-65,-7 1-77,-9 0-143</inkml:trace>
  <inkml:trace contextRef="#ctx0" brushRef="#br0" timeOffset="2333.1334">13747 13413 461,'0'0'115,"0"0"-61,0 0-27,0 0 57,0 0-45,0 0-39,0 0-12,13 1-37,7-10 43,6-5-5,6-2-40,8-7-64,-9 4-78,-8 2-100</inkml:trace>
  <inkml:trace contextRef="#ctx0" brushRef="#br0" timeOffset="2555.1461">13751 13125 592,'0'0'43,"0"0"-42,0 80 44,0-31 46,0 8-38,0 4-33,4 6-10,5-1-10,11 19-45,-7-18-112,0-15-174</inkml:trace>
  <inkml:trace contextRef="#ctx0" brushRef="#br0" timeOffset="3207.1834">15041 13251 637,'0'0'42,"0"0"-10,0 0-25,0 0 19,0 0 2,0 0 16,-77-77-15,71 74 0,1 3-20,-1 0-9,-3 14-16,-4 13 0,-3 10 16,1 11 0,3 4 0,2 1 10,3-3 0,7-9 1,0-8-9,0-10-1,5-8-2,4-8 1,-2-5-1,4-2-32,1 0 7,4-15 26,5-11-6,1-8-22,-2-5-31,-1 3 14,-5 5 12,-4 11 17,-6 6 9,-2 14-9,-2 0 16,1 6 3,4 16 74,1 8 2,3 7-21,0 7-3,3 0-28,1 0-14,2-3-12,3-2-1,-4-10-12,5-9-81,-1-18-71,-2-2-49,-5-5 13</inkml:trace>
  <inkml:trace contextRef="#ctx0" brushRef="#br0" timeOffset="3611.2065">15201 12933 674,'0'0'66,"0"0"-66,0 0-98,0 0 81,0 0 17,0 0 2,107 1 6,-77 4-7,-3 0-1,-7 2-1,-6 3-22,-8 1-28,-6 3 14,0 3 37,-12 6 0,-10 4 25,-3 1-12,-2 0 6,2-3-2,6-5 3,4-7 29,10-4-14,3-6-21,2 0-14,0 0-15,0 1 15,3 3 6,8-2 12,2-1 16,2 1-13,3 0-21,4-1-8,1-1-29,17-2-73,-7-1-111,-1 0-157</inkml:trace>
  <inkml:trace contextRef="#ctx0" brushRef="#br0" timeOffset="3916.224">15668 13369 848,'0'0'104,"0"0"-67,0 0-36,0 0-1,0 0-2,0 0-24,0 0-14,44 0 33,1 0 7,6 0-1,6-3-29,-1-3-42,6 1-58,-13 2-83,-18 0-141</inkml:trace>
  <inkml:trace contextRef="#ctx0" brushRef="#br0" timeOffset="4195.2399">15826 13109 814,'0'0'96,"0"0"-96,0 0-36,0 0 36,0 93 55,6-15-9,4 23-18,2-5-15,-1-19-12,-2-26 8,-1-21-9,0-2-24,3-2-24,0-6-7,-2-11-53,2-9-75,4-19-5,-3-10 71,-1-10-186</inkml:trace>
  <inkml:trace contextRef="#ctx0" brushRef="#br0" timeOffset="4661.2666">16177 12986 674,'0'0'87,"0"0"-60,0 77 34,-2-30 37,-2 8-27,-1 5-41,0 2-10,4-2-7,1-2-8,0-7-5,0-7-6,0-12-7,0-8-16,0-12-28,1-4-1,-1-8 32,2 0 8,0-5-26,1-10-66,1-4-49,2-4 103,3 3 44,0 2 12,0 4 12,3 5 24,-3 3 6,1 6-26,5 0-15,0 0 18,3 5-2,1 9 3,-4 6 24,0 2 2,-8 4-20,-3 1 9,-4-1-11,0-1-17,0 0 5,-8-4 12,-5-2 8,-1-2-14,-4-2-3,1-6-6,-3-3 0,-2-4-9,2-2 0,-1-3-42,-4-29-56,7 3-113,5-4-148</inkml:trace>
  <inkml:trace contextRef="#ctx0" brushRef="#br0" timeOffset="5081.2906">16453 12825 512,'0'0'57,"0"0"-56,0 0 23,0 0 15,82-4-17,-60 11-1,-3 4-2,-2 4 3,-7 0-15,-1 4-1,-8 1 10,-1 5 7,-4 0-7,-15 4-2,-6 1-4,-5 1 3,3-1-6,1-7-5,7-6 8,7-6 9,5-7-8,7-3-11,0-1-5,0 0-8,0 0 13,6 1 1,5 2 24,3-1-5,4 1 0,3-1-7,7-1 0,6-1 22,5 0-35,6 0-1,26 0-63,-10 0-118,-10 0-170</inkml:trace>
  <inkml:trace contextRef="#ctx0" brushRef="#br0" timeOffset="5534.3165">17214 13024 958,'0'0'116,"0"0"-67,0 0-39,0 0 6,0 0-16,0 0-21,0 0-16,20 17 29,8-1 8,7-1 0,3-3-27,1-1 4,-1-5 2,-6 1 4,-5-2 5,-6 0-12,-9-2-4,-6 2-5,-4 1-7,-2 2 5,-5 4 35,-15 7 31,-8 3 4,-7 6-13,-4 2 5,-3-1-26,0 2 6,6-4-7,8-3-10,18-6-65,5-6-110,5-7-187</inkml:trace>
  <inkml:trace contextRef="#ctx0" brushRef="#br0" timeOffset="5761.3295">17613 13308 838,'0'0'128,"0"0"-106,0 0-6,0 0 34,0 0-27,-109 98-14,72-62-9,-2 1-7,-4 6-16,-1-1-27,-9 11-72,11-11-93,8-11-121</inkml:trace>
  <inkml:trace contextRef="#ctx0" brushRef="#br0" timeOffset="6689.3826">18016 13222 811,'0'0'181,"0"0"-138,0 0-43,0 0-18,0 0 17,0 0-10,0 0 5,58-33 5,-22 31-7,1 2-2,-6 0 2,-8 9-16,-6 10-21,-9 5 18,-8 5 27,0 3 7,-15 9 3,-11-1 0,-6 2 16,-2-3-4,-1-3 4,7-6 13,7-7-5,6-9-19,9-6-15,5-3 0,1-1-11,0-2 9,15 2-9,7-2-37,8-2 19,6 0 0,1-8-13,2-9-21,-2-4 21,-3-5-20,-5-3-35,-1-5 42,-3-5 24,-3 0 18,-3-2 13,-5 0 18,-5 3 21,-6 7 58,-3 4-17,0 9 16,-1 5 2,-10 7-4,-2 3-32,1 3-43,-3 0-18,0 9-1,-3 8 0,2 6-2,0 5-6,2 4 1,1 5 5,2 2-3,4 3 5,0-3 0,5-2-5,2-5-4,0-6-5,7-9-15,7-5-22,5-10-30,4-2 18,7-9 21,5-18-9,2-9-68,4-8-63,-4-2 27,-4 4 111,-6 7 44,-11 10 14,-7 11 57,-7 9 102,-2 5-4,0 0-83,-14 17-32,-7 12 21,-3 9 7,5 4-17,3 3-23,8-1-30,8-2-12,0-5-7,15-4 6,9-4 1,6-5-29,3-5-58,4-9 11,17-10-44,-10 0-98,-8-6-319</inkml:trace>
  <inkml:trace contextRef="#ctx0" brushRef="#br0" timeOffset="7734.4424">18919 12889 535,'0'0'143,"0"0"-58,0 0-65,0 0-20,0 0 1,0 0-1,0 0 46,-15 114-9,5-33 8,-1 28-6,0 9-14,2-7-12,3-25-7,3-29-4,0-19-2,3-12 0,0-5 0,0-6 0,0-5-9,0-8-8,0-2-16,0-7 32,6-17 0,0-13-43,3-8-25,2-8 11,2 0 13,-1 1-1,4 9 21,-2 9 25,2 10 3,-4 9 15,3 8-14,0 7-4,2 0 0,2 14 12,1 6 15,-1 7-9,-5 4 2,-5 3 0,-2 0 2,-7-1-5,0-4 2,-1 0-8,-14-2-9,-3-4 20,-4 0-7,-8-4 0,2-2-2,-5-5 0,3-5-6,3-7-7,4-7-3,10-11-91,6-5-194</inkml:trace>
  <inkml:trace contextRef="#ctx0" brushRef="#br0" timeOffset="12245.7004">13996 14733 565,'0'0'117,"0"0"10,0 0-55,0 0 13,0 0-33,0 0-52,0-7-4,15 6-6,7-1 9,6 1 1,5-1-1,1 2 0,2-1 1,0 1-1,-1-1-21,-4 1-43,-1-1-29,-2 1-75,-7 0-51,-11 0-70</inkml:trace>
  <inkml:trace contextRef="#ctx0" brushRef="#br0" timeOffset="12502.7151">14097 14651 446,'0'0'79,"0"0"-79,0 0-13,0 0 13,0 0 1,0 112-1,0-64 9,0 4-9,8-4 1,1-6-1,3-11-63,7-12-37,-1-10-32,-6-9-56</inkml:trace>
  <inkml:trace contextRef="#ctx0" brushRef="#br0" timeOffset="12891.7374">14275 14578 588,'0'0'85,"0"0"-72,0 0-13,0 0 19,-51 81 1,43-33-19,7 3 8,1 10-7,4 2-2,13 0 0,7-4 0,1-6 0,2-9 0,0-4 0,-4-9-3,-3-4 3,-5-7 0,-3-6 1,-7-6 1,-5-2 4,0 1 8,-8 1 34,-14 5 11,-13 3-29,-5 1-18,-6 4-11,-1-5 15,3 0-7,3-3-2,6-1 3,3-4-1,5-2 8,8-1-2,6-3-15,1-2 0,6 0-13,6-9-85,0-6-116,4-5-125</inkml:trace>
  <inkml:trace contextRef="#ctx0" brushRef="#br0" timeOffset="13637.78">14953 14672 472,'0'0'126,"0"0"-126,0 0-6,0 0 6,0 0 18,6 89 17,-1-48-10,0 1-8,0 1-10,0-7-6,2-7-1,-2-8-13,2-7-55,-1-10-62,-2-4-31,1-12-53</inkml:trace>
  <inkml:trace contextRef="#ctx0" brushRef="#br0" timeOffset="14013.8015">15104 14626 317,'0'0'88,"0"0"-85,0 0-3,0 0 48,0 0-4,0 0-13,0 0-13,52 61-2,-46-47-11,-3-2-5,-3 0-11,0 0 11,0 0 0,-12 2 0,-7 1-11,-3 2-8,-4 0 8,4-3-8,1-3 7,6-4 11,3-2 1,5-2 1,6-3-1,1 0-1,0 0-11,0 0-2,0 0-19,1 0 18,8 0 15,1 0 2,-1 0 5,1 0-6,1 1 0,-2 4 0,-3 0-1,-3 4-48,-3 5-60,-2 13 14,-13 1 18</inkml:trace>
  <inkml:trace contextRef="#ctx0" brushRef="#br0" timeOffset="14633.837">14812 15129 58,'0'0'85,"0"0"22,0 0 1,0 0 30,-79 29-18,74-29 9,3 1-50,2-1-69,0 0-10,0 0-16,2 0-23,15 0-14,6 0 47,9 0 6,5 0 17,9-6-8,2-10 11,4-4-1,-1-4-7,-6 0-11,-4 0-1,-9 4 0,-11 3-10,-7 9-6,-9 3 0,-4 5 10,-1 0 6,0 0 29,-3 0-3,-7 6-12,-5 5-14,-4 4-5,-1 3 5,-2 3 0,0 4 7,1 2 9,-1 1 0,5 1-9,7-3-6,2-4-1,8-2-1,0-4-6,0-1 5,14-1-6,2 0-2,3-3 10,4 1-1,0-1 1,0 0 1,-4 0 0,0 0 0,-5-1 0,-2 2 0,-5-3-1,-3 0-5,-4 1 5,0 1 16,0 3 4,-14 3 12,-5-1 3,-4 1-6,-2-2 1,1-2 16,-3-2-1,0-5-19,4 0-11,2-3-5,4-1-10,4-2-11,4 0-40,7 0-15,2-2-83,14-10-198,2-5-41</inkml:trace>
  <inkml:trace contextRef="#ctx0" brushRef="#br0" timeOffset="15091.8632">15548 14942 614,'0'0'130,"0"0"-24,0 0-57,0 0 107,0 0-75,0 0-78,0 0-3,-8-6-42,27 6 10,8-3 23,8 3 9,8-5 1,3 0-1,-1 0 0,-2-1 0,-5 1 0,-5-2-1,-3 1-43,-5 0-41,-2 0-41,-10-1-61,-4 2-53</inkml:trace>
  <inkml:trace contextRef="#ctx0" brushRef="#br0" timeOffset="15840.906">15642 15025 669,'0'0'108,"0"0"-80,0 0-27,0 0 12,0 0-12,0 0 0,-22 91 0,16-52 0,3 0 1,0-3 0,0-9-2,3-9 0,0-8-9,0-7-23,0-3-11,0 0 4,0 0-3,0 0-1,1 0 28,6-6 15,1-2-1,6-3 1,-1 2 0,7 0 0,-1 2-6,6 5-1,2 2 6,0 0-7,-2 0-5,-4 7 11,-1 5-11,-6 3 13,-4 0 7,-4 0 12,-3 0 3,-3-5-8,0 2 21,0 0 18,-8-3-4,-3-1-17,-3-2-10,-4-1-3,0-4 7,-4-1-9,-2 0-4,-3-9-12,0-8 0,-1-6-1,2-11-52,4-6-65,3-6 33,11-6 21,4-2 22,4-2 12,0-4-8,4 1 12,9-2 12,0 5 12,-1 5 0,1 9 1,-4 9 0,-1 12 17,-1 11 23,-1 7-40,1 3-17,3 8 17,7 15 52,4 8 23,3 13-9,10 16-11,5 25-12,7 16-18,3 4-11,-5-6-8,-9-23-5,-12-22 8,-7-14-9,-2-8-9,-1 0-25,-1 0 11,-1-1-26,-4-2-32,-4-10-46,-3-4-67</inkml:trace>
  <inkml:trace contextRef="#ctx0" brushRef="#br0" timeOffset="16116.9218">16117 15112 960,'0'0'124,"0"0"-80,0 0-37,0 0-7,0 0-10,0 0-5,-74 107-12,56-64-41,-2-2-19,-2-2 15,-1-4-2,0-10 9,-2-7-1,0-9-21,-6-11-28,7-14-27,3-9-139</inkml:trace>
  <inkml:trace contextRef="#ctx0" brushRef="#br0" timeOffset="16326.9338">15942 14620 671,'0'0'111,"0"0"-111,0 0-2,0 0-27,0 0 19,0 0 10,0 0 0,83 99-7,-55-54-72,6 18-70,-8-8-43,-3-14-122</inkml:trace>
  <inkml:trace contextRef="#ctx0" brushRef="#br0" timeOffset="16520.9449">16542 14551 677,'0'0'194,"0"0"-147,0 0-46,0 0 0,0 0-1,0 0-4,0 0-57,15 33 15,-7 9-49,-1-6-96,-3 1-67</inkml:trace>
  <inkml:trace contextRef="#ctx0" brushRef="#br0" timeOffset="16840.9632">16441 14965 517,'0'0'202,"0"0"-68,0 0-102,0 0 4,0 0-24,0 0-12,0 0-45,40-23 37,-16 7 8,4 3 0,-4 2 1,-5 5-1,-7 4-9,-5 2-7,-2 0-8,-3 11 24,-2 9 11,0 7 8,-5 8 4,-10 3 10,-6 5-4,-1-2-8,1 1-10,2-3-11,2-6 1,7-6-1,3-8-44,7-6-74,5-13-89,10 0-39,5-13-2</inkml:trace>
  <inkml:trace contextRef="#ctx0" brushRef="#br0" timeOffset="17231.9856">16894 14900 484,'0'0'208,"0"0"-168,0 0-38,0 0 16,-58 90 3,28-46-15,-4 8-6,-4 2-19,-6 0-21,-3 3-2,-3 0-6,-4-7 28,3-3 17,5-8 3,9-13 46,10-9 28,11-7 24,8-6 15,5-4-58,3 0-40,0 0-15,11 0-7,11-4-2,11-6 9,11-2 10,9 0 9,10-1-11,2 0-6,-1 2 7,2 1-9,-7 3-1,-7 3 1,-10 3-1,-12 1-9,-12 0-16,-11 0-26,-7 0-54,0 0-38,0 0-103</inkml:trace>
  <inkml:trace contextRef="#ctx0" brushRef="#br0" timeOffset="23627.3514">17535 14870 563,'0'0'104,"0"0"-27,0 0-43,0 0 26,0 0 25,0 0-56,-18-12-29,18 12-10,0 0-3,0 0-13,2 0 0,8 4 17,10 6 9,4 0 0,7-1 1,11 0-1,3-5-1,8-4 1,5 0-1,0 0-2,1-8-4,-8 2 6,-4 2-8,-11 2 9,-8 2-6,-8 0-10,-5 0-29,-5 13-56,-6 1-56,-4-2-81</inkml:trace>
  <inkml:trace contextRef="#ctx0" brushRef="#br0" timeOffset="23945.3696">17571 15168 694,'0'0'134,"0"0"-10,0 0-75,0 0 19,0 0 15,0 0-53,0 0-30,3-5-20,18 4-3,9 1 22,12-1 1,10-2 0,7-1 0,9 1-9,5 0-40,0 3-31,21 0-63,-18 11-95,-18 2-19</inkml:trace>
  <inkml:trace contextRef="#ctx0" brushRef="#br0" timeOffset="24341.3922">18422 14795 846,'0'0'138,"0"0"-138,0 0-53,0 0 33,0 0 19,111 0 1,-61 2 0,3 5 0,-4 1-1,-8 2-7,-10 4-21,-9 0-20,-9 3 2,-6 3 27,-7 1 20,-3 4 9,-19 7 10,-9 1 17,-13 6-19,-9 4-8,-21 9 2,-23 6-1,-24 6-9,-7 1-1,9-10 0,23-16-7,33-14-20,15-9-67,-6-12-48,8-1-80,4-3-134</inkml:trace>
  <inkml:trace contextRef="#ctx0" brushRef="#br0" timeOffset="24747.4155">17616 14746 114,'0'0'497,"0"0"-407,0 0-71,0 0-18,-91 8-2,69 6 2,-1 6-1,2 0 1,2 2-2,1 2 1,3-3 0,-1 1 9,1-3 2,-5 3 7,1 2 5,-8 1-7,-3 2-2,-3 1-7,0-2 16,5-4 11,7-5-33,9-6 5,6 0-6,6 0-9,0 3-1,11 2 9,8 7-1,7 4-4,5 1 6,5 4 1,4 1 0,5 4 0,2 1-1,22 15-59,-12-10-84,-9-8-102</inkml:trace>
  <inkml:trace contextRef="#ctx0" brushRef="#br0" timeOffset="25767.4738">19727 15157 704,'0'0'125,"0"0"-6,0 0-54,0 0-38,0 0 25,0 0-17,0 0-12,-60-48-21,54 37 5,-2-3-6,-1-2 12,-1-5-7,1-1-6,-2-3 0,-2 1 1,1 1-1,-1 3 0,2 5 0,2 4 0,1 5-2,3 4 1,1 2-6,1 0-8,-6 2-1,-2 18-4,-4 9-2,-6 14 12,-1 8 0,1 6 8,0 3 2,6-1 0,5-4-1,7-7 0,3-8 0,0-8-8,13-11-1,1-5-37,3-10-34,0-3-36,4-3 46,1-12 18,1-10-4,1-10-32,-2-3-14,-7-2 23,3 4 45,-9 8 29,-3 7 6,-2 7 49,-4 7 25,0 4-25,0 0-13,0 0-16,0 1-1,1 15 13,5 5 41,4 8-1,3 3-24,0 2-31,7 1-5,-2-2-11,2-2-1,3-10-26,7-5-103,-6-6-45,-5-9-80</inkml:trace>
  <inkml:trace contextRef="#ctx0" brushRef="#br0" timeOffset="26033.489">19941 15101 1016,'0'0'152,"0"0"-140,0 0-12,0 0-15,0 0 2,0 0-14,0 0 21,94 0-3,-51 0-33,1 0-23,-3 0-17,-6 0-45,-7 0-68,-11 0-72</inkml:trace>
  <inkml:trace contextRef="#ctx0" brushRef="#br0" timeOffset="26273.5027">19932 15325 793,'0'0'166,"0"0"-124,0 0-41,0 0-1,0 0-3,0 0-2,0 0 5,84 4 1,-45-4-1,4 0-6,-2 0-32,16-6-82,-14-1-86,-8 2-109</inkml:trace>
  <inkml:trace contextRef="#ctx0" brushRef="#br0" timeOffset="26916.5395">20566 14662 732,'0'0'115,"0"0"-100,0 0-15,0 0-25,0 0 25,0 135 6,0-31 10,0 12-14,3-1 12,0-18-12,0-27 8,-1-15-2,1-15-6,-3-8-1,4-3 8,-3-3-9,1-5 1,-1-11-1,-1-9 14,0-1 11,0-1-1,0-17-24,-8-11-107,5-9 3,3-6-1,0-6 17,3 3 23,10 5 37,1 5 23,-3 9 5,0 8 59,-1 6 20,1 7-17,2 4-47,3 3-15,6 0 9,4 0-2,3 6 9,1 4-8,-4 4-6,0 1-2,-7 5 1,-4 3-1,-6 2-1,-7 2 1,-2 3 5,0-1 17,-13 3 20,-6-3 26,-2 1-18,-4-2-9,-4-6 18,3-5-22,-1-7-3,2-8-4,2-2-30,1-29-17,4-5-132,6-5-215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92C1B-AA0B-4A33-B406-CDD70F3FE827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9F38D-44DC-4E42-8201-A0623A663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78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C9DE8F-7FCD-4F7C-89E1-01A4E004AC5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7422B-7CD5-4DC9-B120-F19DF12E0FED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1C24CD-7EB3-4337-96E3-C4B705A72B7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8EA7-BD71-4E2B-9C13-7EC4E096449B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2450-4935-4D95-899F-46AC8074F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84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8EA7-BD71-4E2B-9C13-7EC4E096449B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2450-4935-4D95-899F-46AC8074F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9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8EA7-BD71-4E2B-9C13-7EC4E096449B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2450-4935-4D95-899F-46AC8074F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90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8EA7-BD71-4E2B-9C13-7EC4E096449B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2450-4935-4D95-899F-46AC8074F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7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8EA7-BD71-4E2B-9C13-7EC4E096449B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2450-4935-4D95-899F-46AC8074F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64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8EA7-BD71-4E2B-9C13-7EC4E096449B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2450-4935-4D95-899F-46AC8074F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5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8EA7-BD71-4E2B-9C13-7EC4E096449B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2450-4935-4D95-899F-46AC8074F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72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8EA7-BD71-4E2B-9C13-7EC4E096449B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2450-4935-4D95-899F-46AC8074F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6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8EA7-BD71-4E2B-9C13-7EC4E096449B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2450-4935-4D95-899F-46AC8074F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78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8EA7-BD71-4E2B-9C13-7EC4E096449B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2450-4935-4D95-899F-46AC8074F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66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8EA7-BD71-4E2B-9C13-7EC4E096449B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2450-4935-4D95-899F-46AC8074F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57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58EA7-BD71-4E2B-9C13-7EC4E096449B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2450-4935-4D95-899F-46AC8074F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06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png"/><Relationship Id="rId11" Type="http://schemas.openxmlformats.org/officeDocument/2006/relationships/image" Target="../media/image15.emf"/><Relationship Id="rId5" Type="http://schemas.openxmlformats.org/officeDocument/2006/relationships/image" Target="../media/image1.wmf"/><Relationship Id="rId10" Type="http://schemas.openxmlformats.org/officeDocument/2006/relationships/customXml" Target="../ink/ink9.xml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4.emf"/><Relationship Id="rId4" Type="http://schemas.openxmlformats.org/officeDocument/2006/relationships/image" Target="../media/image1.wmf"/><Relationship Id="rId9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customXml" Target="../ink/ink3.xml"/><Relationship Id="rId18" Type="http://schemas.openxmlformats.org/officeDocument/2006/relationships/image" Target="../media/image10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5.wmf"/><Relationship Id="rId17" Type="http://schemas.openxmlformats.org/officeDocument/2006/relationships/customXml" Target="../ink/ink5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customXml" Target="../ink/ink4.xml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customXml" Target="../ink/ink6.xml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customXml" Target="../ink/ink7.xml"/><Relationship Id="rId10" Type="http://schemas.openxmlformats.org/officeDocument/2006/relationships/image" Target="../media/image3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image" Target="../media/image1.wmf"/><Relationship Id="rId4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emf"/><Relationship Id="rId5" Type="http://schemas.openxmlformats.org/officeDocument/2006/relationships/customXml" Target="../ink/ink8.x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755576" y="559784"/>
            <a:ext cx="6912371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latin typeface="+mj-lt"/>
                <a:ea typeface="楷体" panose="02010609060101010101" pitchFamily="49" charset="-122"/>
              </a:rPr>
              <a:t>  </a:t>
            </a:r>
            <a:r>
              <a:rPr lang="zh-CN" altLang="en-US" sz="3200" b="1" dirty="0" smtClean="0">
                <a:latin typeface="+mj-lt"/>
                <a:ea typeface="楷体" panose="02010609060101010101" pitchFamily="49" charset="-122"/>
              </a:rPr>
              <a:t>汽车</a:t>
            </a:r>
            <a:r>
              <a:rPr lang="zh-CN" altLang="en-US" sz="3200" b="1" dirty="0">
                <a:latin typeface="+mj-lt"/>
                <a:ea typeface="楷体" panose="02010609060101010101" pitchFamily="49" charset="-122"/>
              </a:rPr>
              <a:t>刹车距离与道路通行</a:t>
            </a:r>
            <a:r>
              <a:rPr lang="zh-CN" altLang="en-US" sz="3200" b="1" dirty="0" smtClean="0">
                <a:latin typeface="+mj-lt"/>
                <a:ea typeface="楷体" panose="02010609060101010101" pitchFamily="49" charset="-122"/>
              </a:rPr>
              <a:t>能力</a:t>
            </a:r>
            <a:endParaRPr lang="zh-CN" altLang="en-US" sz="3200" b="1" dirty="0">
              <a:latin typeface="+mj-lt"/>
              <a:ea typeface="楷体" panose="02010609060101010101" pitchFamily="49" charset="-122"/>
            </a:endParaRPr>
          </a:p>
        </p:txBody>
      </p:sp>
      <p:graphicFrame>
        <p:nvGraphicFramePr>
          <p:cNvPr id="2048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340846"/>
              </p:ext>
            </p:extLst>
          </p:nvPr>
        </p:nvGraphicFramePr>
        <p:xfrm>
          <a:off x="7805738" y="661501"/>
          <a:ext cx="9429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Clip" r:id="rId3" imgW="6544800" imgH="1706400" progId="MS_ClipArt_Gallery.2">
                  <p:embed/>
                </p:oleObj>
              </mc:Choice>
              <mc:Fallback>
                <p:oleObj name="Clip" r:id="rId3" imgW="6544800" imgH="1706400" progId="MS_ClipArt_Gallery.2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5738" y="661501"/>
                        <a:ext cx="9429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529607" y="2122285"/>
            <a:ext cx="813752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  <a:spcBef>
                <a:spcPct val="35000"/>
              </a:spcBef>
            </a:pPr>
            <a:r>
              <a:rPr lang="zh-CN" altLang="zh-CN" sz="2800" b="1" dirty="0" smtClean="0"/>
              <a:t>提高</a:t>
            </a:r>
            <a:r>
              <a:rPr lang="zh-CN" altLang="zh-CN" sz="2800" b="1" dirty="0"/>
              <a:t>道路通行能力</a:t>
            </a:r>
            <a:r>
              <a:rPr lang="zh-CN" altLang="zh-CN" sz="2800" b="1" dirty="0" smtClean="0"/>
              <a:t>是</a:t>
            </a:r>
            <a:r>
              <a:rPr lang="zh-CN" altLang="zh-CN" sz="2800" b="1" dirty="0"/>
              <a:t>现代</a:t>
            </a:r>
            <a:r>
              <a:rPr lang="zh-CN" altLang="zh-CN" sz="2800" b="1" dirty="0" smtClean="0"/>
              <a:t>城市交通面临</a:t>
            </a:r>
            <a:r>
              <a:rPr lang="zh-CN" altLang="zh-CN" sz="2800" b="1" dirty="0"/>
              <a:t>的重要</a:t>
            </a:r>
            <a:r>
              <a:rPr lang="zh-CN" altLang="zh-CN" sz="2800" b="1" dirty="0" smtClean="0"/>
              <a:t>课题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391833" y="1412776"/>
            <a:ext cx="2091935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背景和问题</a:t>
            </a:r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638350" y="2924944"/>
            <a:ext cx="7920037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/>
              <a:t>车辆速度越高、密度越大，道路通行</a:t>
            </a:r>
            <a:r>
              <a:rPr lang="zh-CN" altLang="zh-CN" sz="2800" b="1" dirty="0" smtClean="0"/>
              <a:t>能力越大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147465" name="Rectangle 9"/>
          <p:cNvSpPr>
            <a:spLocks noChangeArrowheads="1"/>
          </p:cNvSpPr>
          <p:nvPr/>
        </p:nvSpPr>
        <p:spPr bwMode="auto">
          <a:xfrm>
            <a:off x="539055" y="4970487"/>
            <a:ext cx="83534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35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>
                <a:solidFill>
                  <a:srgbClr val="FF3300"/>
                </a:solidFill>
              </a:rPr>
              <a:t>介绍交通流的主要参数及基本</a:t>
            </a:r>
            <a:r>
              <a:rPr lang="zh-CN" altLang="en-US" sz="2800" b="1" dirty="0" smtClean="0">
                <a:solidFill>
                  <a:srgbClr val="FF3300"/>
                </a:solidFill>
              </a:rPr>
              <a:t>规律；</a:t>
            </a:r>
            <a:endParaRPr lang="en-US" altLang="zh-CN" sz="2800" b="1" dirty="0">
              <a:solidFill>
                <a:srgbClr val="FF3300"/>
              </a:solidFill>
            </a:endParaRPr>
          </a:p>
          <a:p>
            <a:pPr>
              <a:lnSpc>
                <a:spcPct val="120000"/>
              </a:lnSpc>
              <a:spcBef>
                <a:spcPct val="35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>
                <a:solidFill>
                  <a:srgbClr val="FF3300"/>
                </a:solidFill>
              </a:rPr>
              <a:t>讨论汽车刹车距离与道路通行能力两个模型</a:t>
            </a:r>
            <a:r>
              <a:rPr lang="en-US" altLang="zh-CN" sz="2800" b="1" dirty="0" smtClean="0">
                <a:solidFill>
                  <a:srgbClr val="FF3300"/>
                </a:solidFill>
              </a:rPr>
              <a:t>.</a:t>
            </a:r>
            <a:r>
              <a:rPr lang="en-US" altLang="zh-CN" sz="2800" b="1" dirty="0" smtClean="0"/>
              <a:t> </a:t>
            </a:r>
            <a:endParaRPr lang="en-US" altLang="zh-CN" sz="2800" b="1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11981" y="3566679"/>
            <a:ext cx="7920037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车速高，</a:t>
            </a:r>
            <a:r>
              <a:rPr lang="zh-CN" altLang="en-US" sz="2800" b="1" dirty="0"/>
              <a:t>刹车</a:t>
            </a:r>
            <a:r>
              <a:rPr lang="zh-CN" altLang="en-US" sz="2800" b="1" dirty="0" smtClean="0"/>
              <a:t>距离变</a:t>
            </a:r>
            <a:r>
              <a:rPr lang="zh-CN" altLang="en-US" sz="2800" b="1" dirty="0"/>
              <a:t>大，车辆密度将受到</a:t>
            </a:r>
            <a:r>
              <a:rPr lang="zh-CN" altLang="en-US" sz="2800" b="1" dirty="0" smtClean="0"/>
              <a:t>制约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87624" y="4221088"/>
            <a:ext cx="7344816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  <a:spcBef>
                <a:spcPct val="35000"/>
              </a:spcBef>
            </a:pPr>
            <a:r>
              <a:rPr lang="zh-CN" altLang="en-US" sz="2800" b="1" dirty="0" smtClean="0"/>
              <a:t>需要</a:t>
            </a:r>
            <a:r>
              <a:rPr lang="zh-CN" altLang="en-US" sz="2800" b="1" dirty="0"/>
              <a:t>对影响通行能力的因素进行综合</a:t>
            </a:r>
            <a:r>
              <a:rPr lang="zh-CN" altLang="en-US" sz="2800" b="1" dirty="0" smtClean="0"/>
              <a:t>分析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2" name="右箭头 1"/>
          <p:cNvSpPr/>
          <p:nvPr/>
        </p:nvSpPr>
        <p:spPr bwMode="auto">
          <a:xfrm>
            <a:off x="1044029" y="4312520"/>
            <a:ext cx="143595" cy="4846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90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47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47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2" grpId="0"/>
      <p:bldP spid="147463" grpId="0" animBg="1" autoUpdateAnimBg="0"/>
      <p:bldP spid="147464" grpId="0"/>
      <p:bldP spid="8" grpId="0"/>
      <p:bldP spid="9" grpId="0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411760" y="692696"/>
            <a:ext cx="3455988" cy="51911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>
                <a:ea typeface="楷体_GB2312" pitchFamily="49" charset="-122"/>
              </a:rPr>
              <a:t>城市干道的通行能力</a:t>
            </a:r>
          </a:p>
        </p:txBody>
      </p:sp>
      <p:sp>
        <p:nvSpPr>
          <p:cNvPr id="25605" name="Rectangle 8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790575" y="1440149"/>
            <a:ext cx="7402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 smtClean="0"/>
              <a:t>最小</a:t>
            </a:r>
            <a:r>
              <a:rPr lang="zh-CN" altLang="en-US" sz="2800" b="1" dirty="0"/>
              <a:t>车头</a:t>
            </a:r>
            <a:r>
              <a:rPr lang="zh-CN" altLang="en-US" sz="2800" b="1" dirty="0" smtClean="0"/>
              <a:t>间隔</a:t>
            </a:r>
            <a:r>
              <a:rPr lang="en-US" altLang="zh-CN" sz="2800" b="1" i="1" dirty="0"/>
              <a:t>D</a:t>
            </a:r>
            <a:r>
              <a:rPr lang="zh-CN" altLang="en-US" sz="2800" b="1" dirty="0" smtClean="0"/>
              <a:t>主要</a:t>
            </a:r>
            <a:r>
              <a:rPr lang="zh-CN" altLang="en-US" sz="2800" b="1" dirty="0"/>
              <a:t>由刹车</a:t>
            </a:r>
            <a:r>
              <a:rPr lang="zh-CN" altLang="en-US" sz="2800" b="1" dirty="0" smtClean="0"/>
              <a:t>距离</a:t>
            </a:r>
            <a:r>
              <a:rPr lang="en-US" altLang="zh-CN" sz="2800" b="1" i="1" dirty="0"/>
              <a:t>d</a:t>
            </a:r>
            <a:r>
              <a:rPr lang="zh-CN" altLang="en-US" sz="2800" b="1" dirty="0" smtClean="0"/>
              <a:t>决定：</a:t>
            </a:r>
            <a:endParaRPr lang="en-US" altLang="zh-CN" sz="2800" b="1" dirty="0"/>
          </a:p>
        </p:txBody>
      </p:sp>
      <p:sp>
        <p:nvSpPr>
          <p:cNvPr id="25608" name="Rectangle 1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539750" y="2868810"/>
            <a:ext cx="83984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 dirty="0" smtClean="0"/>
              <a:t>d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车身标准</a:t>
            </a:r>
            <a:r>
              <a:rPr lang="zh-CN" altLang="zh-CN" sz="2800" b="1" dirty="0"/>
              <a:t>长度与两</a:t>
            </a:r>
            <a:r>
              <a:rPr lang="zh-CN" altLang="zh-CN" sz="2800" b="1" dirty="0" smtClean="0"/>
              <a:t>车间安全距离</a:t>
            </a:r>
            <a:r>
              <a:rPr lang="zh-CN" altLang="zh-CN" sz="2800" b="1" dirty="0"/>
              <a:t>之和，</a:t>
            </a:r>
            <a:r>
              <a:rPr lang="zh-CN" altLang="zh-CN" sz="2800" b="1" dirty="0" smtClean="0"/>
              <a:t>取固定</a:t>
            </a:r>
            <a:r>
              <a:rPr lang="zh-CN" altLang="zh-CN" sz="2800" b="1" dirty="0"/>
              <a:t>值</a:t>
            </a:r>
            <a:r>
              <a:rPr lang="en-US" altLang="zh-CN" sz="2800" b="1" dirty="0" smtClean="0">
                <a:cs typeface="Times New Roman" pitchFamily="18" charset="0"/>
              </a:rPr>
              <a:t>.</a:t>
            </a:r>
            <a:r>
              <a:rPr lang="en-US" altLang="zh-CN" sz="2800" b="1" dirty="0" smtClean="0"/>
              <a:t> </a:t>
            </a:r>
            <a:endParaRPr lang="en-US" altLang="zh-CN" sz="2800" b="1" dirty="0"/>
          </a:p>
        </p:txBody>
      </p:sp>
      <p:sp>
        <p:nvSpPr>
          <p:cNvPr id="153616" name="Rectangle 16"/>
          <p:cNvSpPr>
            <a:spLocks noChangeArrowheads="1"/>
          </p:cNvSpPr>
          <p:nvPr/>
        </p:nvSpPr>
        <p:spPr bwMode="auto">
          <a:xfrm>
            <a:off x="1112697" y="5045374"/>
            <a:ext cx="7113448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/>
              <a:t>车速</a:t>
            </a:r>
            <a:r>
              <a:rPr lang="en-US" altLang="zh-CN" sz="2800" b="1" i="1" dirty="0"/>
              <a:t>v</a:t>
            </a:r>
            <a:r>
              <a:rPr lang="zh-CN" altLang="zh-CN" sz="2800" b="1" dirty="0"/>
              <a:t>一定</a:t>
            </a:r>
            <a:r>
              <a:rPr lang="zh-CN" altLang="zh-CN" sz="2800" b="1" dirty="0" smtClean="0"/>
              <a:t>时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道路</a:t>
            </a:r>
            <a:r>
              <a:rPr lang="zh-CN" altLang="zh-CN" sz="2800" b="1" dirty="0"/>
              <a:t>通行能力</a:t>
            </a:r>
            <a:r>
              <a:rPr lang="en-US" altLang="zh-CN" sz="2800" b="1" i="1" dirty="0"/>
              <a:t>N</a:t>
            </a:r>
            <a:r>
              <a:rPr lang="zh-CN" altLang="zh-CN" sz="2800" b="1" dirty="0"/>
              <a:t>与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i="1" dirty="0" smtClean="0"/>
              <a:t>c</a:t>
            </a:r>
            <a:r>
              <a:rPr lang="en-US" altLang="zh-CN" sz="2800" b="1" baseline="-25000" dirty="0" smtClean="0"/>
              <a:t>2</a:t>
            </a:r>
            <a:r>
              <a:rPr lang="zh-CN" altLang="en-US" sz="2800" b="1" dirty="0"/>
              <a:t>，</a:t>
            </a:r>
            <a:r>
              <a:rPr lang="en-US" altLang="zh-CN" sz="2800" b="1" i="1" dirty="0" smtClean="0"/>
              <a:t>d</a:t>
            </a:r>
            <a:r>
              <a:rPr lang="en-US" altLang="zh-CN" sz="2800" b="1" baseline="-25000" dirty="0" smtClean="0"/>
              <a:t>0</a:t>
            </a:r>
            <a:r>
              <a:rPr lang="zh-CN" altLang="en-US" sz="2800" b="1" dirty="0"/>
              <a:t>（</a:t>
            </a:r>
            <a:r>
              <a:rPr lang="zh-CN" altLang="zh-CN" sz="2800" b="1" dirty="0"/>
              <a:t>道路、车辆、司机等状况</a:t>
            </a:r>
            <a:r>
              <a:rPr lang="zh-CN" altLang="en-US" sz="2800" b="1" dirty="0"/>
              <a:t>）</a:t>
            </a:r>
            <a:r>
              <a:rPr lang="zh-CN" altLang="zh-CN" sz="2800" b="1" dirty="0"/>
              <a:t>有关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483768" y="587245"/>
            <a:ext cx="3598862" cy="5847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 dirty="0" smtClean="0">
                <a:ea typeface="楷体_GB2312" pitchFamily="49" charset="-122"/>
              </a:rPr>
              <a:t>城市通行能力模型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7704" y="2151610"/>
            <a:ext cx="132760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D</a:t>
            </a:r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r>
              <a:rPr lang="en-US" altLang="zh-CN" sz="2800" b="1" i="1" dirty="0">
                <a:solidFill>
                  <a:srgbClr val="FF0000"/>
                </a:solidFill>
              </a:rPr>
              <a:t>d</a:t>
            </a:r>
            <a:r>
              <a:rPr lang="en-US" altLang="zh-CN" sz="2800" b="1" dirty="0">
                <a:solidFill>
                  <a:srgbClr val="FF0000"/>
                </a:solidFill>
              </a:rPr>
              <a:t>+</a:t>
            </a:r>
            <a:r>
              <a:rPr lang="en-US" altLang="zh-CN" sz="2800" b="1" i="1" dirty="0">
                <a:solidFill>
                  <a:srgbClr val="FF0000"/>
                </a:solidFill>
              </a:rPr>
              <a:t>d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0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4572000" y="2151610"/>
            <a:ext cx="2304256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 smtClean="0">
                <a:solidFill>
                  <a:srgbClr val="FF0000"/>
                </a:solidFill>
              </a:rPr>
              <a:t>d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 c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v + </a:t>
            </a:r>
            <a:r>
              <a:rPr lang="en-US" altLang="zh-CN" sz="2800" b="1" i="1" dirty="0">
                <a:solidFill>
                  <a:srgbClr val="FF0000"/>
                </a:solidFill>
              </a:rPr>
              <a:t>c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2 </a:t>
            </a:r>
            <a:r>
              <a:rPr lang="en-US" altLang="zh-CN" sz="2800" b="1" i="1" dirty="0">
                <a:solidFill>
                  <a:srgbClr val="FF0000"/>
                </a:solidFill>
              </a:rPr>
              <a:t>v</a:t>
            </a:r>
            <a:r>
              <a:rPr lang="en-US" altLang="zh-CN" sz="2800" b="1" baseline="30000" dirty="0">
                <a:solidFill>
                  <a:srgbClr val="FF0000"/>
                </a:solidFill>
              </a:rPr>
              <a:t>2 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02624" y="3608197"/>
                <a:ext cx="6938752" cy="126066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𝑁</m:t>
                      </m:r>
                      <m:r>
                        <a:rPr lang="en-US" altLang="zh-CN" sz="2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/>
                            </a:rPr>
                            <m:t>1000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𝑣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𝑣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/>
                            </a:rPr>
                            <m:t>1000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𝑣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800" i="1">
                                  <a:latin typeface="Cambria Math"/>
                                </a:rPr>
                                <m:t>𝑣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24" y="3608197"/>
                <a:ext cx="6938752" cy="12606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6732240" y="618022"/>
            <a:ext cx="1975221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r>
              <a:rPr lang="en-US" altLang="zh-CN" sz="2800" b="1" i="1" dirty="0" smtClean="0"/>
              <a:t>N=</a:t>
            </a:r>
            <a:r>
              <a:rPr lang="en-US" altLang="zh-CN" sz="2800" b="1" dirty="0" smtClean="0"/>
              <a:t>1000 </a:t>
            </a:r>
            <a:r>
              <a:rPr lang="en-US" altLang="zh-CN" sz="2800" b="1" i="1" dirty="0" smtClean="0"/>
              <a:t>v/D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6856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3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0" grpId="0"/>
      <p:bldP spid="153614" grpId="0"/>
      <p:bldP spid="2" grpId="0"/>
      <p:bldP spid="16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4776" name="Rectangle 152"/>
              <p:cNvSpPr>
                <a:spLocks noChangeArrowheads="1"/>
              </p:cNvSpPr>
              <p:nvPr/>
            </p:nvSpPr>
            <p:spPr bwMode="auto">
              <a:xfrm>
                <a:off x="1547664" y="2835120"/>
                <a:ext cx="6048672" cy="1126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zh-CN" sz="2800" b="1" dirty="0" smtClean="0"/>
                  <a:t>在</a:t>
                </a:r>
                <a:r>
                  <a:rPr lang="zh-CN" altLang="zh-CN" sz="2800" b="1" dirty="0"/>
                  <a:t>道路、车辆、司机等状况</a:t>
                </a:r>
                <a:r>
                  <a:rPr lang="zh-CN" altLang="zh-CN" sz="2800" b="1" dirty="0" smtClean="0"/>
                  <a:t>不变时</a:t>
                </a:r>
                <a:r>
                  <a:rPr lang="zh-CN" altLang="en-US" sz="2800" b="1" dirty="0" smtClean="0"/>
                  <a:t>，</a:t>
                </a:r>
                <a:r>
                  <a:rPr lang="zh-CN" altLang="zh-CN" sz="2800" b="1" dirty="0" smtClean="0"/>
                  <a:t>车速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𝑣</m:t>
                    </m:r>
                  </m:oMath>
                </a14:m>
                <a:r>
                  <a:rPr lang="zh-CN" altLang="zh-CN" sz="2800" b="1" dirty="0"/>
                  <a:t>多大</a:t>
                </a:r>
                <a:r>
                  <a:rPr lang="zh-CN" altLang="zh-CN" sz="2800" b="1" dirty="0" smtClean="0"/>
                  <a:t>可使</a:t>
                </a:r>
                <a:r>
                  <a:rPr lang="zh-CN" altLang="zh-CN" sz="2800" b="1" dirty="0"/>
                  <a:t>通行能力</a:t>
                </a:r>
                <a:r>
                  <a:rPr lang="en-US" altLang="zh-CN" sz="2800" b="1" i="1" dirty="0"/>
                  <a:t>N</a:t>
                </a:r>
                <a:r>
                  <a:rPr lang="zh-CN" altLang="zh-CN" sz="2800" b="1" dirty="0"/>
                  <a:t>达到最大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</a:rPr>
                  <a:t>.</a:t>
                </a:r>
                <a:r>
                  <a:rPr lang="en-US" altLang="zh-CN" sz="2800" b="1" dirty="0" smtClean="0"/>
                  <a:t>  </a:t>
                </a:r>
                <a:endParaRPr lang="en-US" altLang="zh-CN" sz="2800" b="1" dirty="0"/>
              </a:p>
            </p:txBody>
          </p:sp>
        </mc:Choice>
        <mc:Fallback xmlns="">
          <p:sp>
            <p:nvSpPr>
              <p:cNvPr id="154776" name="Rectangle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664" y="2835120"/>
                <a:ext cx="6048672" cy="1126462"/>
              </a:xfrm>
              <a:prstGeom prst="rect">
                <a:avLst/>
              </a:prstGeom>
              <a:blipFill rotWithShape="1">
                <a:blip r:embed="rId3"/>
                <a:stretch>
                  <a:fillRect l="-2117" t="-3243" b="-108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783" name="Rectangle 159"/>
          <p:cNvSpPr>
            <a:spLocks noChangeArrowheads="1"/>
          </p:cNvSpPr>
          <p:nvPr/>
        </p:nvSpPr>
        <p:spPr bwMode="auto">
          <a:xfrm>
            <a:off x="1523246" y="5566300"/>
            <a:ext cx="678174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 smtClean="0">
                <a:cs typeface="Times New Roman" pitchFamily="18" charset="0"/>
              </a:rPr>
              <a:t>当</a:t>
            </a:r>
            <a:r>
              <a:rPr lang="en-US" altLang="zh-CN" sz="2800" b="1" i="1" dirty="0"/>
              <a:t>d</a:t>
            </a:r>
            <a:r>
              <a:rPr lang="en-US" altLang="zh-CN" sz="2800" b="1" baseline="-30000" dirty="0" smtClean="0"/>
              <a:t>0</a:t>
            </a:r>
            <a:r>
              <a:rPr lang="zh-CN" altLang="en-US" sz="2800" b="1" dirty="0">
                <a:cs typeface="Times New Roman" pitchFamily="18" charset="0"/>
              </a:rPr>
              <a:t>，</a:t>
            </a:r>
            <a:r>
              <a:rPr lang="en-US" altLang="zh-CN" sz="2800" b="1" i="1" dirty="0" smtClean="0"/>
              <a:t>c</a:t>
            </a:r>
            <a:r>
              <a:rPr lang="en-US" altLang="zh-CN" sz="2800" b="1" baseline="-25000" dirty="0" smtClean="0"/>
              <a:t>1</a:t>
            </a:r>
            <a:r>
              <a:rPr lang="zh-CN" altLang="en-US" sz="2800" b="1" dirty="0" smtClean="0">
                <a:cs typeface="Times New Roman" pitchFamily="18" charset="0"/>
              </a:rPr>
              <a:t>，</a:t>
            </a:r>
            <a:r>
              <a:rPr lang="en-US" altLang="zh-CN" sz="2800" b="1" i="1" dirty="0"/>
              <a:t> </a:t>
            </a:r>
            <a:r>
              <a:rPr lang="en-US" altLang="zh-CN" sz="2800" b="1" i="1" dirty="0" smtClean="0"/>
              <a:t>c</a:t>
            </a:r>
            <a:r>
              <a:rPr lang="en-US" altLang="zh-CN" sz="2800" b="1" baseline="-25000" dirty="0" smtClean="0"/>
              <a:t>2</a:t>
            </a:r>
            <a:r>
              <a:rPr lang="zh-CN" altLang="en-US" sz="2800" b="1" dirty="0" smtClean="0">
                <a:cs typeface="Times New Roman" pitchFamily="18" charset="0"/>
              </a:rPr>
              <a:t>变</a:t>
            </a:r>
            <a:r>
              <a:rPr lang="zh-CN" altLang="en-US" sz="2800" b="1" dirty="0">
                <a:cs typeface="Times New Roman" pitchFamily="18" charset="0"/>
              </a:rPr>
              <a:t>大时最大通行能力</a:t>
            </a:r>
            <a:r>
              <a:rPr lang="en-US" altLang="zh-CN" sz="2800" b="1" i="1" dirty="0"/>
              <a:t>N</a:t>
            </a:r>
            <a:r>
              <a:rPr lang="en-US" altLang="zh-CN" sz="2800" b="1" i="1" baseline="-30000" dirty="0"/>
              <a:t>m</a:t>
            </a:r>
            <a:r>
              <a:rPr lang="zh-CN" altLang="en-US" sz="2800" b="1" dirty="0">
                <a:cs typeface="Times New Roman" pitchFamily="18" charset="0"/>
              </a:rPr>
              <a:t>减小</a:t>
            </a:r>
            <a:r>
              <a:rPr lang="en-US" altLang="zh-CN" sz="2800" b="1" dirty="0">
                <a:cs typeface="Times New Roman" pitchFamily="18" charset="0"/>
              </a:rPr>
              <a:t>.</a:t>
            </a:r>
            <a:r>
              <a:rPr lang="en-US" altLang="zh-CN" sz="2800" b="1" dirty="0"/>
              <a:t> </a:t>
            </a:r>
          </a:p>
        </p:txBody>
      </p:sp>
      <p:graphicFrame>
        <p:nvGraphicFramePr>
          <p:cNvPr id="26629" name="Object 168"/>
          <p:cNvGraphicFramePr>
            <a:graphicFrameLocks noChangeAspect="1"/>
          </p:cNvGraphicFramePr>
          <p:nvPr/>
        </p:nvGraphicFramePr>
        <p:xfrm>
          <a:off x="7164388" y="549275"/>
          <a:ext cx="130333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Clip" r:id="rId4" imgW="6544800" imgH="1706400" progId="MS_ClipArt_Gallery.2">
                  <p:embed/>
                </p:oleObj>
              </mc:Choice>
              <mc:Fallback>
                <p:oleObj name="Clip" r:id="rId4" imgW="6544800" imgH="1706400" progId="MS_ClipArt_Gallery.2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549275"/>
                        <a:ext cx="130333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483768" y="587245"/>
            <a:ext cx="3598862" cy="5847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 dirty="0" smtClean="0">
                <a:ea typeface="楷体_GB2312" pitchFamily="49" charset="-122"/>
              </a:rPr>
              <a:t>城市通行能力模型</a:t>
            </a:r>
            <a:endParaRPr lang="zh-CN" altLang="en-US" sz="3200" b="1" dirty="0"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102624" y="1412776"/>
                <a:ext cx="6938752" cy="126066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𝑁</m:t>
                      </m:r>
                      <m:r>
                        <a:rPr lang="en-US" altLang="zh-CN" sz="2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/>
                            </a:rPr>
                            <m:t>1000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𝑣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𝑣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/>
                            </a:rPr>
                            <m:t>1000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𝑣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800" i="1">
                                  <a:latin typeface="Cambria Math"/>
                                </a:rPr>
                                <m:t>𝑣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24" y="1412776"/>
                <a:ext cx="6938752" cy="126066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8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75656" y="4142505"/>
                <a:ext cx="1388585" cy="118352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𝑣</m:t>
                      </m:r>
                      <m:r>
                        <a:rPr lang="en-US" altLang="zh-CN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142505"/>
                <a:ext cx="1388585" cy="118352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8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419872" y="4194210"/>
            <a:ext cx="4621504" cy="1080119"/>
            <a:chOff x="3419872" y="4194210"/>
            <a:chExt cx="4621504" cy="1080119"/>
          </a:xfrm>
        </p:grpSpPr>
        <p:sp>
          <p:nvSpPr>
            <p:cNvPr id="154785" name="Rectangle 161"/>
            <p:cNvSpPr>
              <a:spLocks noChangeArrowheads="1"/>
            </p:cNvSpPr>
            <p:nvPr/>
          </p:nvSpPr>
          <p:spPr bwMode="auto">
            <a:xfrm>
              <a:off x="3419872" y="4257217"/>
              <a:ext cx="1403074" cy="95410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cs typeface="Times New Roman" pitchFamily="18" charset="0"/>
                </a:rPr>
                <a:t>最大通行能力</a:t>
              </a: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323063"/>
                </p:ext>
              </p:extLst>
            </p:nvPr>
          </p:nvGraphicFramePr>
          <p:xfrm>
            <a:off x="4932123" y="4194210"/>
            <a:ext cx="3109253" cy="1080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7" name="公式" r:id="rId8" imgW="1256755" imgH="482391" progId="Equation.3">
                    <p:embed/>
                  </p:oleObj>
                </mc:Choice>
                <mc:Fallback>
                  <p:oleObj name="公式" r:id="rId8" imgW="1256755" imgH="4823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123" y="4194210"/>
                          <a:ext cx="3109253" cy="1080119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墨迹 1"/>
              <p14:cNvContentPartPr/>
              <p14:nvPr/>
            </p14:nvContentPartPr>
            <p14:xfrm>
              <a:off x="35304" y="211420"/>
              <a:ext cx="3024720" cy="9889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264" y="206740"/>
                <a:ext cx="3034800" cy="99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592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76" grpId="0"/>
      <p:bldP spid="154783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468313" y="549275"/>
            <a:ext cx="4860925" cy="51911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>
                <a:ea typeface="楷体_GB2312" pitchFamily="49" charset="-122"/>
              </a:rPr>
              <a:t>交通流的主要参数及基本规律</a:t>
            </a:r>
          </a:p>
        </p:txBody>
      </p: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34925" y="3573463"/>
            <a:ext cx="910907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</a:rPr>
              <a:t>流量</a:t>
            </a:r>
            <a:r>
              <a:rPr lang="en-US" altLang="zh-CN" sz="2800" b="1" i="1" dirty="0">
                <a:solidFill>
                  <a:srgbClr val="FF3300"/>
                </a:solidFill>
              </a:rPr>
              <a:t>q</a:t>
            </a:r>
            <a:r>
              <a:rPr lang="en-US" altLang="zh-CN" sz="2800" b="1" dirty="0"/>
              <a:t>~</a:t>
            </a: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某时刻单位时间内通过道路某断面的车辆数</a:t>
            </a:r>
            <a:r>
              <a:rPr lang="en-US" altLang="zh-CN" sz="2800" b="1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辆</a:t>
            </a:r>
            <a:r>
              <a:rPr lang="en-US" altLang="zh-CN" sz="2800" b="1" dirty="0">
                <a:solidFill>
                  <a:srgbClr val="000000"/>
                </a:solidFill>
                <a:cs typeface="Times New Roman" pitchFamily="18" charset="0"/>
              </a:rPr>
              <a:t>/h</a:t>
            </a:r>
            <a:r>
              <a:rPr lang="en-US" altLang="zh-CN" sz="2800" b="1" dirty="0"/>
              <a:t> ) </a:t>
            </a:r>
          </a:p>
        </p:txBody>
      </p:sp>
      <p:sp>
        <p:nvSpPr>
          <p:cNvPr id="148491" name="Text Box 11"/>
          <p:cNvSpPr txBox="1">
            <a:spLocks noChangeArrowheads="1"/>
          </p:cNvSpPr>
          <p:nvPr/>
        </p:nvSpPr>
        <p:spPr bwMode="auto">
          <a:xfrm>
            <a:off x="0" y="4724400"/>
            <a:ext cx="91440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密度</a:t>
            </a:r>
            <a:r>
              <a:rPr lang="en-US" altLang="zh-CN" sz="2800" b="1" i="1">
                <a:solidFill>
                  <a:srgbClr val="FF3300"/>
                </a:solidFill>
                <a:sym typeface="Symbol" pitchFamily="18" charset="2"/>
              </a:rPr>
              <a:t>k</a:t>
            </a:r>
            <a:r>
              <a:rPr lang="en-US" altLang="zh-CN" sz="2800" b="1"/>
              <a:t>~</a:t>
            </a:r>
            <a:r>
              <a:rPr lang="zh-CN" altLang="en-US" sz="2800" b="1">
                <a:solidFill>
                  <a:srgbClr val="000000"/>
                </a:solidFill>
                <a:cs typeface="Times New Roman" pitchFamily="18" charset="0"/>
              </a:rPr>
              <a:t>某时刻通过道路某断面单位长度内的车辆数</a:t>
            </a:r>
            <a:r>
              <a:rPr lang="en-US" altLang="zh-CN" sz="2800" b="1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zh-CN" altLang="en-US" b="1"/>
              <a:t>辆</a:t>
            </a:r>
            <a:r>
              <a:rPr lang="en-US" altLang="zh-CN" b="1"/>
              <a:t>/km</a:t>
            </a:r>
            <a:r>
              <a:rPr lang="en-US" altLang="zh-CN"/>
              <a:t> )</a:t>
            </a:r>
            <a:r>
              <a:rPr lang="en-US" altLang="zh-CN" sz="2800" b="1"/>
              <a:t> </a:t>
            </a:r>
          </a:p>
        </p:txBody>
      </p:sp>
      <p:sp>
        <p:nvSpPr>
          <p:cNvPr id="148492" name="Text Box 12"/>
          <p:cNvSpPr txBox="1">
            <a:spLocks noChangeArrowheads="1"/>
          </p:cNvSpPr>
          <p:nvPr/>
        </p:nvSpPr>
        <p:spPr bwMode="auto">
          <a:xfrm>
            <a:off x="34925" y="4149725"/>
            <a:ext cx="82804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</a:rPr>
              <a:t>速度</a:t>
            </a:r>
            <a:r>
              <a:rPr lang="en-US" altLang="zh-CN" sz="2800" b="1" i="1" dirty="0">
                <a:solidFill>
                  <a:srgbClr val="FF3300"/>
                </a:solidFill>
              </a:rPr>
              <a:t>v </a:t>
            </a:r>
            <a:r>
              <a:rPr lang="en-US" altLang="zh-CN" sz="2800" b="1" dirty="0"/>
              <a:t>~</a:t>
            </a: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某时刻通过道路某断面的车辆速度</a:t>
            </a:r>
            <a:r>
              <a:rPr lang="en-US" altLang="zh-CN" sz="2800" b="1" dirty="0">
                <a:solidFill>
                  <a:srgbClr val="000000"/>
                </a:solidFill>
                <a:cs typeface="Times New Roman" pitchFamily="18" charset="0"/>
              </a:rPr>
              <a:t>(km/h)</a:t>
            </a:r>
            <a:r>
              <a:rPr lang="en-US" altLang="zh-CN" sz="2800" b="1" dirty="0"/>
              <a:t> </a:t>
            </a: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323850" y="1196975"/>
            <a:ext cx="8351838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>
                <a:solidFill>
                  <a:srgbClr val="FF3300"/>
                </a:solidFill>
              </a:rPr>
              <a:t>交通流</a:t>
            </a:r>
            <a:r>
              <a:rPr lang="en-US" altLang="zh-CN" sz="2800" b="1"/>
              <a:t>~ </a:t>
            </a:r>
            <a:r>
              <a:rPr lang="zh-CN" altLang="en-US" sz="2800" b="1"/>
              <a:t>标准长度的小型汽车在单方向道路上行驶形成的车流，没有外界因素如岔路、信号灯等的影响</a:t>
            </a:r>
            <a:r>
              <a:rPr lang="en-US" altLang="zh-CN" sz="2800" b="1"/>
              <a:t>. </a:t>
            </a:r>
          </a:p>
        </p:txBody>
      </p:sp>
      <p:graphicFrame>
        <p:nvGraphicFramePr>
          <p:cNvPr id="21506" name="Object 17"/>
          <p:cNvGraphicFramePr>
            <a:graphicFrameLocks noChangeAspect="1"/>
          </p:cNvGraphicFramePr>
          <p:nvPr/>
        </p:nvGraphicFramePr>
        <p:xfrm>
          <a:off x="7596188" y="692150"/>
          <a:ext cx="9429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Clip" r:id="rId3" imgW="6544800" imgH="1706400" progId="MS_ClipArt_Gallery.2">
                  <p:embed/>
                </p:oleObj>
              </mc:Choice>
              <mc:Fallback>
                <p:oleObj name="Clip" r:id="rId3" imgW="6544800" imgH="1706400" progId="MS_ClipArt_Gallery.2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692150"/>
                        <a:ext cx="9429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8" name="Rectangle 18"/>
          <p:cNvSpPr>
            <a:spLocks noChangeArrowheads="1"/>
          </p:cNvSpPr>
          <p:nvPr/>
        </p:nvSpPr>
        <p:spPr bwMode="auto">
          <a:xfrm>
            <a:off x="250825" y="2349500"/>
            <a:ext cx="8675688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/>
              <a:t>借用物理学概念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将交通流看作一辆辆汽车组成的连续流体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用</a:t>
            </a:r>
            <a:r>
              <a:rPr lang="zh-CN" altLang="en-US" sz="2800" b="1" dirty="0">
                <a:solidFill>
                  <a:srgbClr val="FF3300"/>
                </a:solidFill>
              </a:rPr>
              <a:t>流量、速度、密度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个参数描述其基本特性</a:t>
            </a:r>
            <a:r>
              <a:rPr lang="en-US" altLang="zh-CN" sz="2800" b="1" dirty="0"/>
              <a:t>. </a:t>
            </a:r>
          </a:p>
        </p:txBody>
      </p:sp>
      <p:graphicFrame>
        <p:nvGraphicFramePr>
          <p:cNvPr id="1484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200922"/>
              </p:ext>
            </p:extLst>
          </p:nvPr>
        </p:nvGraphicFramePr>
        <p:xfrm>
          <a:off x="5868144" y="5445224"/>
          <a:ext cx="11525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公式" r:id="rId5" imgW="431613" imgH="203112" progId="Equation.3">
                  <p:embed/>
                </p:oleObj>
              </mc:Choice>
              <mc:Fallback>
                <p:oleObj name="公式" r:id="rId5" imgW="43161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5445224"/>
                        <a:ext cx="1152525" cy="5365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00" name="Rectangle 20"/>
          <p:cNvSpPr>
            <a:spLocks noChangeArrowheads="1"/>
          </p:cNvSpPr>
          <p:nvPr/>
        </p:nvSpPr>
        <p:spPr bwMode="auto">
          <a:xfrm>
            <a:off x="1547664" y="5445224"/>
            <a:ext cx="4022725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dirty="0"/>
              <a:t>3</a:t>
            </a:r>
            <a:r>
              <a:rPr lang="zh-CN" altLang="en-US" sz="2800" b="1" dirty="0"/>
              <a:t>个参数之间的基本关系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墨迹 1"/>
              <p14:cNvContentPartPr/>
              <p14:nvPr/>
            </p14:nvContentPartPr>
            <p14:xfrm>
              <a:off x="6905160" y="5492520"/>
              <a:ext cx="2046960" cy="38628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00480" y="5486760"/>
                <a:ext cx="205776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墨迹 2"/>
              <p14:cNvContentPartPr/>
              <p14:nvPr/>
            </p14:nvContentPartPr>
            <p14:xfrm>
              <a:off x="167040" y="6017400"/>
              <a:ext cx="7688160" cy="47016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280" y="6012720"/>
                <a:ext cx="7699680" cy="47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497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0" grpId="0"/>
      <p:bldP spid="148491" grpId="0"/>
      <p:bldP spid="148492" grpId="0"/>
      <p:bldP spid="148496" grpId="0"/>
      <p:bldP spid="148498" grpId="0"/>
      <p:bldP spid="1485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7"/>
          <p:cNvGraphicFramePr>
            <a:graphicFrameLocks noChangeAspect="1"/>
          </p:cNvGraphicFramePr>
          <p:nvPr/>
        </p:nvGraphicFramePr>
        <p:xfrm>
          <a:off x="7596188" y="692150"/>
          <a:ext cx="9429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Clip" r:id="rId3" imgW="6544800" imgH="1706400" progId="MS_ClipArt_Gallery.2">
                  <p:embed/>
                </p:oleObj>
              </mc:Choice>
              <mc:Fallback>
                <p:oleObj name="Clip" r:id="rId3" imgW="6544800" imgH="1706400" progId="MS_ClipArt_Gallery.2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692150"/>
                        <a:ext cx="9429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468313" y="1334220"/>
            <a:ext cx="3598862" cy="5826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 dirty="0"/>
              <a:t>速度</a:t>
            </a:r>
            <a:r>
              <a:rPr lang="en-US" altLang="zh-CN" sz="2800" b="1" i="1" dirty="0"/>
              <a:t>v </a:t>
            </a:r>
            <a:r>
              <a:rPr lang="zh-CN" altLang="en-US" sz="2800" b="1" dirty="0">
                <a:cs typeface="Times New Roman" pitchFamily="18" charset="0"/>
              </a:rPr>
              <a:t>与</a:t>
            </a:r>
            <a:r>
              <a:rPr lang="zh-CN" altLang="en-US" sz="2800" b="1" dirty="0"/>
              <a:t>密度</a:t>
            </a:r>
            <a:r>
              <a:rPr lang="en-US" altLang="zh-CN" sz="2800" b="1" i="1" dirty="0">
                <a:sym typeface="Symbol" pitchFamily="18" charset="2"/>
              </a:rPr>
              <a:t>k </a:t>
            </a:r>
            <a:r>
              <a:rPr lang="zh-CN" altLang="en-US" sz="2800" b="1" dirty="0">
                <a:cs typeface="Times New Roman" pitchFamily="18" charset="0"/>
              </a:rPr>
              <a:t>的关系</a:t>
            </a:r>
            <a:r>
              <a:rPr lang="zh-CN" altLang="en-US" sz="2800" b="1" dirty="0"/>
              <a:t> </a:t>
            </a:r>
          </a:p>
        </p:txBody>
      </p:sp>
      <p:sp>
        <p:nvSpPr>
          <p:cNvPr id="22536" name="Rectangle 1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0543" name="Rectangle 15"/>
          <p:cNvSpPr>
            <a:spLocks noChangeArrowheads="1"/>
          </p:cNvSpPr>
          <p:nvPr/>
        </p:nvSpPr>
        <p:spPr bwMode="auto">
          <a:xfrm>
            <a:off x="611188" y="2852738"/>
            <a:ext cx="3268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/>
              <a:t>v</a:t>
            </a:r>
            <a:r>
              <a:rPr lang="en-US" altLang="zh-CN" sz="2800" b="1" i="1" baseline="-25000"/>
              <a:t>f </a:t>
            </a:r>
            <a:r>
              <a:rPr lang="en-US" altLang="zh-CN" sz="2800" b="1" i="1"/>
              <a:t>~</a:t>
            </a:r>
            <a:r>
              <a:rPr lang="zh-CN" altLang="en-US" sz="2800" b="1"/>
              <a:t>畅行车速</a:t>
            </a:r>
            <a:r>
              <a:rPr lang="en-US" altLang="zh-CN" sz="2800" b="1"/>
              <a:t>(</a:t>
            </a:r>
            <a:r>
              <a:rPr lang="en-US" altLang="zh-CN" sz="2800" b="1" i="1"/>
              <a:t>k</a:t>
            </a:r>
            <a:r>
              <a:rPr lang="en-US" altLang="zh-CN" sz="2800" b="1"/>
              <a:t>=0</a:t>
            </a:r>
            <a:r>
              <a:rPr lang="zh-CN" altLang="en-US" sz="2800" b="1"/>
              <a:t>时</a:t>
            </a:r>
            <a:r>
              <a:rPr lang="en-US" altLang="zh-CN" sz="2800" b="1"/>
              <a:t>)</a:t>
            </a:r>
          </a:p>
        </p:txBody>
      </p:sp>
      <p:sp>
        <p:nvSpPr>
          <p:cNvPr id="150545" name="Rectangle 17"/>
          <p:cNvSpPr>
            <a:spLocks noChangeArrowheads="1"/>
          </p:cNvSpPr>
          <p:nvPr/>
        </p:nvSpPr>
        <p:spPr bwMode="auto">
          <a:xfrm>
            <a:off x="4284663" y="2852738"/>
            <a:ext cx="317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/>
              <a:t>k</a:t>
            </a:r>
            <a:r>
              <a:rPr lang="en-US" altLang="zh-CN" sz="2800" b="1" i="1" baseline="-30000"/>
              <a:t>j</a:t>
            </a:r>
            <a:r>
              <a:rPr lang="en-US" altLang="zh-CN" sz="2800" b="1">
                <a:cs typeface="Times New Roman" pitchFamily="18" charset="0"/>
              </a:rPr>
              <a:t>~</a:t>
            </a:r>
            <a:r>
              <a:rPr lang="zh-CN" altLang="en-US" sz="2800" b="1">
                <a:cs typeface="Times New Roman" pitchFamily="18" charset="0"/>
              </a:rPr>
              <a:t>阻塞密度</a:t>
            </a:r>
            <a:r>
              <a:rPr lang="en-US" altLang="zh-CN" sz="2800" b="1">
                <a:cs typeface="Times New Roman" pitchFamily="18" charset="0"/>
              </a:rPr>
              <a:t>(</a:t>
            </a:r>
            <a:r>
              <a:rPr lang="en-US" altLang="zh-CN" sz="2800" b="1" i="1"/>
              <a:t>v</a:t>
            </a:r>
            <a:r>
              <a:rPr lang="en-US" altLang="zh-CN" sz="2800" b="1"/>
              <a:t>=0</a:t>
            </a:r>
            <a:r>
              <a:rPr lang="zh-CN" altLang="en-US" sz="2800" b="1">
                <a:cs typeface="Times New Roman" pitchFamily="18" charset="0"/>
              </a:rPr>
              <a:t>时</a:t>
            </a:r>
            <a:r>
              <a:rPr lang="en-US" altLang="zh-CN" sz="2800" b="1">
                <a:cs typeface="Times New Roman" pitchFamily="18" charset="0"/>
              </a:rPr>
              <a:t>)</a:t>
            </a:r>
          </a:p>
        </p:txBody>
      </p:sp>
      <p:sp>
        <p:nvSpPr>
          <p:cNvPr id="150546" name="Rectangle 18"/>
          <p:cNvSpPr>
            <a:spLocks noChangeArrowheads="1"/>
          </p:cNvSpPr>
          <p:nvPr/>
        </p:nvSpPr>
        <p:spPr bwMode="auto">
          <a:xfrm>
            <a:off x="449103" y="2114970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 smtClean="0"/>
              <a:t>数据分析、机理分析</a:t>
            </a:r>
            <a:endParaRPr lang="zh-CN" altLang="en-US" sz="2800" b="1" dirty="0"/>
          </a:p>
        </p:txBody>
      </p:sp>
      <p:sp>
        <p:nvSpPr>
          <p:cNvPr id="150547" name="Rectangle 19"/>
          <p:cNvSpPr>
            <a:spLocks noChangeArrowheads="1"/>
          </p:cNvSpPr>
          <p:nvPr/>
        </p:nvSpPr>
        <p:spPr bwMode="auto">
          <a:xfrm>
            <a:off x="1331640" y="3612299"/>
            <a:ext cx="3518912" cy="523220"/>
          </a:xfrm>
          <a:prstGeom prst="rect">
            <a:avLst/>
          </a:prstGeom>
          <a:solidFill>
            <a:srgbClr val="FFCCFF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r>
              <a:rPr lang="zh-CN" altLang="en-US" sz="2800" b="1" dirty="0" smtClean="0">
                <a:cs typeface="Times New Roman" pitchFamily="18" charset="0"/>
              </a:rPr>
              <a:t>流量</a:t>
            </a:r>
            <a:r>
              <a:rPr lang="en-US" altLang="zh-CN" sz="2800" b="1" i="1" dirty="0"/>
              <a:t>q</a:t>
            </a:r>
            <a:r>
              <a:rPr lang="zh-CN" altLang="en-US" sz="2800" b="1" dirty="0" smtClean="0">
                <a:cs typeface="Times New Roman" pitchFamily="18" charset="0"/>
              </a:rPr>
              <a:t>与</a:t>
            </a:r>
            <a:r>
              <a:rPr lang="zh-CN" altLang="en-US" sz="2800" b="1" dirty="0"/>
              <a:t>密度</a:t>
            </a:r>
            <a:r>
              <a:rPr lang="en-US" altLang="zh-CN" sz="2800" b="1" i="1" dirty="0">
                <a:sym typeface="Symbol" pitchFamily="18" charset="2"/>
              </a:rPr>
              <a:t>k </a:t>
            </a:r>
            <a:r>
              <a:rPr lang="zh-CN" altLang="en-US" sz="2800" b="1" dirty="0">
                <a:cs typeface="Times New Roman" pitchFamily="18" charset="0"/>
              </a:rPr>
              <a:t>的关系</a:t>
            </a:r>
            <a:endParaRPr lang="zh-CN" altLang="en-US" sz="2800" b="1" dirty="0"/>
          </a:p>
        </p:txBody>
      </p:sp>
      <p:sp>
        <p:nvSpPr>
          <p:cNvPr id="150548" name="Rectangle 20"/>
          <p:cNvSpPr>
            <a:spLocks noChangeArrowheads="1"/>
          </p:cNvSpPr>
          <p:nvPr/>
        </p:nvSpPr>
        <p:spPr bwMode="auto">
          <a:xfrm>
            <a:off x="683568" y="6019234"/>
            <a:ext cx="44553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zh-CN" sz="2800" b="1" dirty="0" smtClean="0"/>
              <a:t>车速</a:t>
            </a:r>
            <a:r>
              <a:rPr lang="en-US" altLang="zh-CN" sz="2800" b="1" i="1" dirty="0"/>
              <a:t>v</a:t>
            </a:r>
            <a:r>
              <a:rPr lang="en-US" altLang="zh-CN" sz="2800" b="1" dirty="0"/>
              <a:t>=</a:t>
            </a:r>
            <a:r>
              <a:rPr lang="en-US" altLang="zh-CN" sz="2800" b="1" i="1" dirty="0" err="1"/>
              <a:t>v</a:t>
            </a:r>
            <a:r>
              <a:rPr lang="en-US" altLang="zh-CN" sz="2800" b="1" i="1" baseline="-25000" dirty="0" err="1"/>
              <a:t>f</a:t>
            </a:r>
            <a:r>
              <a:rPr lang="en-US" altLang="zh-CN" sz="2800" b="1" i="1" baseline="-25000" dirty="0"/>
              <a:t> </a:t>
            </a:r>
            <a:r>
              <a:rPr lang="en-US" altLang="zh-CN" sz="2800" b="1" dirty="0"/>
              <a:t>/</a:t>
            </a:r>
            <a:r>
              <a:rPr lang="en-US" altLang="zh-CN" sz="2800" b="1" dirty="0" smtClean="0"/>
              <a:t>2</a:t>
            </a:r>
            <a:r>
              <a:rPr lang="zh-CN" altLang="zh-CN" sz="2800" b="1" dirty="0" smtClean="0"/>
              <a:t>时</a:t>
            </a:r>
            <a:r>
              <a:rPr lang="zh-CN" altLang="zh-CN" sz="2800" b="1" dirty="0"/>
              <a:t>流量</a:t>
            </a:r>
            <a:r>
              <a:rPr lang="en-US" altLang="zh-CN" sz="2800" b="1" i="1" dirty="0" smtClean="0"/>
              <a:t>q</a:t>
            </a:r>
            <a:r>
              <a:rPr lang="zh-CN" altLang="zh-CN" sz="2800" b="1" dirty="0"/>
              <a:t>最大</a:t>
            </a:r>
            <a:endParaRPr lang="zh-CN" altLang="en-US" sz="2800" b="1" dirty="0"/>
          </a:p>
        </p:txBody>
      </p:sp>
      <p:sp>
        <p:nvSpPr>
          <p:cNvPr id="150555" name="Rectangle 27"/>
          <p:cNvSpPr>
            <a:spLocks noChangeArrowheads="1"/>
          </p:cNvSpPr>
          <p:nvPr/>
        </p:nvSpPr>
        <p:spPr bwMode="auto">
          <a:xfrm>
            <a:off x="611189" y="4231668"/>
            <a:ext cx="6481091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 smtClean="0"/>
              <a:t>密度</a:t>
            </a:r>
            <a:r>
              <a:rPr lang="en-US" altLang="zh-CN" sz="2800" b="1" i="1" dirty="0" smtClean="0"/>
              <a:t>k</a:t>
            </a:r>
            <a:r>
              <a:rPr lang="zh-CN" altLang="zh-CN" sz="2800" b="1" dirty="0" smtClean="0"/>
              <a:t>变大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流量</a:t>
            </a:r>
            <a:r>
              <a:rPr lang="en-US" altLang="zh-CN" sz="2800" b="1" i="1" dirty="0"/>
              <a:t>q</a:t>
            </a:r>
            <a:r>
              <a:rPr lang="zh-CN" altLang="zh-CN" sz="2800" b="1" dirty="0" smtClean="0"/>
              <a:t>增加</a:t>
            </a:r>
            <a:r>
              <a:rPr lang="zh-CN" altLang="en-US" sz="2800" b="1" dirty="0" smtClean="0"/>
              <a:t>；</a:t>
            </a:r>
            <a:r>
              <a:rPr lang="en-US" altLang="zh-CN" sz="2800" b="1" i="1" dirty="0" smtClean="0"/>
              <a:t>k</a:t>
            </a:r>
            <a:r>
              <a:rPr lang="en-US" altLang="zh-CN" sz="2800" b="1" dirty="0" smtClean="0"/>
              <a:t>=</a:t>
            </a:r>
            <a:r>
              <a:rPr lang="en-US" altLang="zh-CN" sz="2800" b="1" i="1" dirty="0" err="1" smtClean="0"/>
              <a:t>k</a:t>
            </a:r>
            <a:r>
              <a:rPr lang="en-US" altLang="zh-CN" sz="2800" b="1" i="1" baseline="-25000" dirty="0" err="1" smtClean="0"/>
              <a:t>j</a:t>
            </a:r>
            <a:r>
              <a:rPr lang="en-US" altLang="zh-CN" sz="2800" b="1" dirty="0" smtClean="0"/>
              <a:t>/2</a:t>
            </a:r>
            <a:r>
              <a:rPr lang="zh-CN" altLang="zh-CN" sz="2800" b="1" dirty="0" smtClean="0"/>
              <a:t>时</a:t>
            </a:r>
            <a:r>
              <a:rPr lang="en-US" altLang="zh-CN" sz="2800" b="1" i="1" dirty="0"/>
              <a:t>q</a:t>
            </a:r>
            <a:r>
              <a:rPr lang="zh-CN" altLang="zh-CN" sz="2800" b="1" dirty="0" smtClean="0"/>
              <a:t>最大</a:t>
            </a:r>
            <a:r>
              <a:rPr lang="zh-CN" altLang="en-US" sz="2800" b="1" dirty="0" smtClean="0"/>
              <a:t>；</a:t>
            </a:r>
            <a:r>
              <a:rPr lang="en-US" altLang="zh-CN" sz="2800" b="1" i="1" dirty="0" smtClean="0"/>
              <a:t>k</a:t>
            </a:r>
            <a:r>
              <a:rPr lang="zh-CN" altLang="zh-CN" sz="2800" b="1" dirty="0"/>
              <a:t>继续变大</a:t>
            </a:r>
            <a:r>
              <a:rPr lang="zh-CN" altLang="zh-CN" sz="2800" b="1" dirty="0" smtClean="0"/>
              <a:t>，</a:t>
            </a:r>
            <a:r>
              <a:rPr lang="en-US" altLang="zh-CN" sz="2800" b="1" i="1" dirty="0"/>
              <a:t> q</a:t>
            </a:r>
            <a:r>
              <a:rPr lang="zh-CN" altLang="zh-CN" sz="2800" b="1" dirty="0" smtClean="0"/>
              <a:t>减小</a:t>
            </a:r>
            <a:r>
              <a:rPr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en-US" altLang="zh-CN" sz="2800" b="1" dirty="0" smtClean="0"/>
              <a:t> </a:t>
            </a:r>
            <a:endParaRPr lang="en-US" altLang="zh-CN" sz="2800" b="1" dirty="0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4067175" y="1341438"/>
            <a:ext cx="5003800" cy="519112"/>
            <a:chOff x="2562" y="845"/>
            <a:chExt cx="3152" cy="327"/>
          </a:xfrm>
        </p:grpSpPr>
        <p:sp>
          <p:nvSpPr>
            <p:cNvPr id="22547" name="Rectangle 11"/>
            <p:cNvSpPr>
              <a:spLocks noChangeArrowheads="1"/>
            </p:cNvSpPr>
            <p:nvPr/>
          </p:nvSpPr>
          <p:spPr bwMode="auto">
            <a:xfrm>
              <a:off x="2562" y="845"/>
              <a:ext cx="3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 b="1" dirty="0"/>
                <a:t>车流密度加大     司机被迫减速 </a:t>
              </a:r>
            </a:p>
          </p:txBody>
        </p:sp>
        <p:sp>
          <p:nvSpPr>
            <p:cNvPr id="22548" name="AutoShape 30"/>
            <p:cNvSpPr>
              <a:spLocks noChangeArrowheads="1"/>
            </p:cNvSpPr>
            <p:nvPr/>
          </p:nvSpPr>
          <p:spPr bwMode="auto">
            <a:xfrm>
              <a:off x="4105" y="845"/>
              <a:ext cx="90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68313" y="549275"/>
            <a:ext cx="4860925" cy="51911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>
                <a:ea typeface="楷体_GB2312" pitchFamily="49" charset="-122"/>
              </a:rPr>
              <a:t>交通流的主要参数及基本规律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250197"/>
              </p:ext>
            </p:extLst>
          </p:nvPr>
        </p:nvGraphicFramePr>
        <p:xfrm>
          <a:off x="5914233" y="549275"/>
          <a:ext cx="11525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公式" r:id="rId5" imgW="431613" imgH="203112" progId="Equation.3">
                  <p:embed/>
                </p:oleObj>
              </mc:Choice>
              <mc:Fallback>
                <p:oleObj name="公式" r:id="rId5" imgW="43161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4233" y="549275"/>
                        <a:ext cx="1152525" cy="5365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4071676" y="2103438"/>
            <a:ext cx="4316748" cy="549275"/>
            <a:chOff x="4071676" y="2103438"/>
            <a:chExt cx="4316748" cy="549275"/>
          </a:xfrm>
        </p:grpSpPr>
        <p:graphicFrame>
          <p:nvGraphicFramePr>
            <p:cNvPr id="15054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9989818"/>
                </p:ext>
              </p:extLst>
            </p:nvPr>
          </p:nvGraphicFramePr>
          <p:xfrm>
            <a:off x="6083374" y="2133600"/>
            <a:ext cx="2305050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公式" r:id="rId7" imgW="1054100" imgH="241300" progId="Equation.3">
                    <p:embed/>
                  </p:oleObj>
                </mc:Choice>
                <mc:Fallback>
                  <p:oleObj name="公式" r:id="rId7" imgW="10541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3374" y="2133600"/>
                          <a:ext cx="2305050" cy="519113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0542" name="Rectangle 14"/>
            <p:cNvSpPr>
              <a:spLocks noChangeArrowheads="1"/>
            </p:cNvSpPr>
            <p:nvPr/>
          </p:nvSpPr>
          <p:spPr bwMode="auto">
            <a:xfrm>
              <a:off x="4427612" y="2103438"/>
              <a:ext cx="1701800" cy="5191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 b="1"/>
                <a:t>线性模型 </a:t>
              </a:r>
            </a:p>
          </p:txBody>
        </p:sp>
        <p:sp>
          <p:nvSpPr>
            <p:cNvPr id="23" name="右箭头 22"/>
            <p:cNvSpPr/>
            <p:nvPr/>
          </p:nvSpPr>
          <p:spPr bwMode="auto">
            <a:xfrm>
              <a:off x="4071676" y="2153558"/>
              <a:ext cx="143595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508554"/>
              </p:ext>
            </p:extLst>
          </p:nvPr>
        </p:nvGraphicFramePr>
        <p:xfrm>
          <a:off x="5148237" y="3612299"/>
          <a:ext cx="24479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公式" r:id="rId9" imgW="1129810" imgH="241195" progId="Equation.3">
                  <p:embed/>
                </p:oleObj>
              </mc:Choice>
              <mc:Fallback>
                <p:oleObj name="公式" r:id="rId9" imgW="112981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37" y="3612299"/>
                        <a:ext cx="2447925" cy="5143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7668344" y="4141335"/>
            <a:ext cx="630942" cy="1384995"/>
          </a:xfrm>
          <a:prstGeom prst="rect">
            <a:avLst/>
          </a:prstGeom>
          <a:solidFill>
            <a:srgbClr val="FFCC66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抛物线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009610"/>
              </p:ext>
            </p:extLst>
          </p:nvPr>
        </p:nvGraphicFramePr>
        <p:xfrm>
          <a:off x="5213544" y="5382582"/>
          <a:ext cx="2370018" cy="50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公式" r:id="rId11" imgW="1104900" imgH="241300" progId="Equation.3">
                  <p:embed/>
                </p:oleObj>
              </mc:Choice>
              <mc:Fallback>
                <p:oleObj name="公式" r:id="rId11" imgW="1104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544" y="5382582"/>
                        <a:ext cx="2370018" cy="50926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1475656" y="5382582"/>
            <a:ext cx="3518912" cy="523220"/>
          </a:xfrm>
          <a:prstGeom prst="rect">
            <a:avLst/>
          </a:prstGeom>
          <a:solidFill>
            <a:srgbClr val="FFCCFF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r>
              <a:rPr lang="zh-CN" altLang="en-US" sz="2800" b="1" dirty="0" smtClean="0">
                <a:cs typeface="Times New Roman" pitchFamily="18" charset="0"/>
              </a:rPr>
              <a:t>流量</a:t>
            </a:r>
            <a:r>
              <a:rPr lang="en-US" altLang="zh-CN" sz="2800" b="1" i="1" dirty="0"/>
              <a:t>q</a:t>
            </a:r>
            <a:r>
              <a:rPr lang="zh-CN" altLang="en-US" sz="2800" b="1" dirty="0" smtClean="0">
                <a:cs typeface="Times New Roman" pitchFamily="18" charset="0"/>
              </a:rPr>
              <a:t>与</a:t>
            </a:r>
            <a:r>
              <a:rPr lang="zh-CN" altLang="en-US" sz="2800" b="1" dirty="0"/>
              <a:t>速度</a:t>
            </a:r>
            <a:r>
              <a:rPr lang="en-US" altLang="zh-CN" sz="2800" b="1" i="1" dirty="0"/>
              <a:t>v</a:t>
            </a:r>
            <a:r>
              <a:rPr lang="zh-CN" altLang="en-US" sz="2800" b="1" dirty="0" smtClean="0">
                <a:cs typeface="Times New Roman" pitchFamily="18" charset="0"/>
              </a:rPr>
              <a:t>的</a:t>
            </a:r>
            <a:r>
              <a:rPr lang="zh-CN" altLang="en-US" sz="2800" b="1" dirty="0">
                <a:cs typeface="Times New Roman" pitchFamily="18" charset="0"/>
              </a:rPr>
              <a:t>关系</a:t>
            </a:r>
            <a:endParaRPr lang="zh-CN" alt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墨迹 7"/>
              <p14:cNvContentPartPr/>
              <p14:nvPr/>
            </p14:nvContentPartPr>
            <p14:xfrm>
              <a:off x="5344920" y="1864440"/>
              <a:ext cx="3786840" cy="633600"/>
            </p14:xfrm>
          </p:contentPart>
        </mc:Choice>
        <mc:Fallback xmlns="">
          <p:pic>
            <p:nvPicPr>
              <p:cNvPr id="8" name="墨迹 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39160" y="1859040"/>
                <a:ext cx="3796560" cy="6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墨迹 8"/>
              <p14:cNvContentPartPr/>
              <p14:nvPr/>
            </p14:nvContentPartPr>
            <p14:xfrm>
              <a:off x="1208160" y="2511000"/>
              <a:ext cx="7377840" cy="833760"/>
            </p14:xfrm>
          </p:contentPart>
        </mc:Choice>
        <mc:Fallback xmlns="">
          <p:pic>
            <p:nvPicPr>
              <p:cNvPr id="9" name="墨迹 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03840" y="2505240"/>
                <a:ext cx="7387200" cy="8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墨迹 9"/>
              <p14:cNvContentPartPr/>
              <p14:nvPr/>
            </p14:nvContentPartPr>
            <p14:xfrm>
              <a:off x="4953600" y="5933160"/>
              <a:ext cx="3704400" cy="600480"/>
            </p14:xfrm>
          </p:contentPart>
        </mc:Choice>
        <mc:Fallback xmlns="">
          <p:pic>
            <p:nvPicPr>
              <p:cNvPr id="10" name="墨迹 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48560" y="5928480"/>
                <a:ext cx="3714480" cy="60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19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5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6" grpId="0" animBg="1"/>
      <p:bldP spid="150543" grpId="0"/>
      <p:bldP spid="150545" grpId="0"/>
      <p:bldP spid="150546" grpId="0"/>
      <p:bldP spid="150547" grpId="0" animBg="1"/>
      <p:bldP spid="150548" grpId="0"/>
      <p:bldP spid="150555" grpId="0"/>
      <p:bldP spid="5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143544"/>
              </p:ext>
            </p:extLst>
          </p:nvPr>
        </p:nvGraphicFramePr>
        <p:xfrm>
          <a:off x="7812360" y="549275"/>
          <a:ext cx="9429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Clip" r:id="rId3" imgW="6544800" imgH="1706400" progId="MS_ClipArt_Gallery.2">
                  <p:embed/>
                </p:oleObj>
              </mc:Choice>
              <mc:Fallback>
                <p:oleObj name="Clip" r:id="rId3" imgW="6544800" imgH="1706400" progId="MS_ClipArt_Gallery.2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549275"/>
                        <a:ext cx="9429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3708400" y="1196975"/>
          <a:ext cx="24479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公式" r:id="rId5" imgW="1129810" imgH="241195" progId="Equation.3">
                  <p:embed/>
                </p:oleObj>
              </mc:Choice>
              <mc:Fallback>
                <p:oleObj name="公式" r:id="rId5" imgW="112981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196975"/>
                        <a:ext cx="2447925" cy="514350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0" name="Object 8"/>
          <p:cNvGraphicFramePr>
            <a:graphicFrameLocks noChangeAspect="1"/>
          </p:cNvGraphicFramePr>
          <p:nvPr/>
        </p:nvGraphicFramePr>
        <p:xfrm>
          <a:off x="5580063" y="549275"/>
          <a:ext cx="11525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公式" r:id="rId7" imgW="431613" imgH="203112" progId="Equation.3">
                  <p:embed/>
                </p:oleObj>
              </mc:Choice>
              <mc:Fallback>
                <p:oleObj name="公式" r:id="rId7" imgW="43161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49275"/>
                        <a:ext cx="115252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1" name="Object 9"/>
          <p:cNvGraphicFramePr>
            <a:graphicFrameLocks noChangeAspect="1"/>
          </p:cNvGraphicFramePr>
          <p:nvPr/>
        </p:nvGraphicFramePr>
        <p:xfrm>
          <a:off x="1187450" y="1196975"/>
          <a:ext cx="23050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公式" r:id="rId9" imgW="1054100" imgH="241300" progId="Equation.3">
                  <p:embed/>
                </p:oleObj>
              </mc:Choice>
              <mc:Fallback>
                <p:oleObj name="公式" r:id="rId9" imgW="1054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96975"/>
                        <a:ext cx="2305050" cy="519113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2" name="Object 10"/>
          <p:cNvGraphicFramePr>
            <a:graphicFrameLocks noChangeAspect="1"/>
          </p:cNvGraphicFramePr>
          <p:nvPr/>
        </p:nvGraphicFramePr>
        <p:xfrm>
          <a:off x="6443663" y="1196975"/>
          <a:ext cx="23050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公式" r:id="rId11" imgW="1104900" imgH="241300" progId="Equation.3">
                  <p:embed/>
                </p:oleObj>
              </mc:Choice>
              <mc:Fallback>
                <p:oleObj name="公式" r:id="rId11" imgW="1104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1196975"/>
                        <a:ext cx="2305050" cy="495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71438" y="1773238"/>
            <a:ext cx="4787900" cy="4205287"/>
            <a:chOff x="45" y="1117"/>
            <a:chExt cx="3016" cy="2649"/>
          </a:xfrm>
        </p:grpSpPr>
        <p:sp>
          <p:nvSpPr>
            <p:cNvPr id="23566" name="Text Box 13"/>
            <p:cNvSpPr txBox="1">
              <a:spLocks noChangeArrowheads="1"/>
            </p:cNvSpPr>
            <p:nvPr/>
          </p:nvSpPr>
          <p:spPr bwMode="auto">
            <a:xfrm>
              <a:off x="45" y="2205"/>
              <a:ext cx="74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b="1">
                  <a:solidFill>
                    <a:srgbClr val="FF3300"/>
                  </a:solidFill>
                </a:rPr>
                <a:t>速度</a:t>
              </a:r>
              <a:r>
                <a:rPr lang="en-US" altLang="zh-CN" b="1" i="1">
                  <a:solidFill>
                    <a:srgbClr val="FF3300"/>
                  </a:solidFill>
                </a:rPr>
                <a:t>v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grpSp>
          <p:nvGrpSpPr>
            <p:cNvPr id="23567" name="Group 56"/>
            <p:cNvGrpSpPr>
              <a:grpSpLocks/>
            </p:cNvGrpSpPr>
            <p:nvPr/>
          </p:nvGrpSpPr>
          <p:grpSpPr bwMode="auto">
            <a:xfrm>
              <a:off x="113" y="1117"/>
              <a:ext cx="2948" cy="2649"/>
              <a:chOff x="113" y="1117"/>
              <a:chExt cx="2948" cy="2649"/>
            </a:xfrm>
          </p:grpSpPr>
          <p:sp>
            <p:nvSpPr>
              <p:cNvPr id="23568" name="Text Box 14"/>
              <p:cNvSpPr txBox="1">
                <a:spLocks noChangeArrowheads="1"/>
              </p:cNvSpPr>
              <p:nvPr/>
            </p:nvSpPr>
            <p:spPr bwMode="auto">
              <a:xfrm>
                <a:off x="113" y="1117"/>
                <a:ext cx="680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b="1">
                    <a:solidFill>
                      <a:srgbClr val="FF3300"/>
                    </a:solidFill>
                  </a:rPr>
                  <a:t>流量</a:t>
                </a:r>
                <a:r>
                  <a:rPr lang="en-US" altLang="zh-CN" b="1" i="1">
                    <a:solidFill>
                      <a:srgbClr val="FF3300"/>
                    </a:solidFill>
                  </a:rPr>
                  <a:t>q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23569" name="Text Box 15"/>
              <p:cNvSpPr txBox="1">
                <a:spLocks noChangeArrowheads="1"/>
              </p:cNvSpPr>
              <p:nvPr/>
            </p:nvSpPr>
            <p:spPr bwMode="auto">
              <a:xfrm>
                <a:off x="1892" y="2682"/>
                <a:ext cx="398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/>
                  <a:t>v</a:t>
                </a:r>
                <a:r>
                  <a:rPr lang="en-US" altLang="zh-CN" b="1" i="1" baseline="-25000"/>
                  <a:t>m</a:t>
                </a:r>
                <a:endParaRPr lang="en-US" altLang="zh-CN" b="1"/>
              </a:p>
            </p:txBody>
          </p:sp>
          <p:sp>
            <p:nvSpPr>
              <p:cNvPr id="23570" name="Text Box 16"/>
              <p:cNvSpPr txBox="1">
                <a:spLocks noChangeArrowheads="1"/>
              </p:cNvSpPr>
              <p:nvPr/>
            </p:nvSpPr>
            <p:spPr bwMode="auto">
              <a:xfrm>
                <a:off x="406" y="2750"/>
                <a:ext cx="409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/>
                  <a:t>v</a:t>
                </a:r>
                <a:r>
                  <a:rPr lang="en-US" altLang="zh-CN" b="1" i="1" baseline="-25000"/>
                  <a:t>m</a:t>
                </a:r>
                <a:endParaRPr lang="en-US" altLang="zh-CN" b="1"/>
              </a:p>
            </p:txBody>
          </p:sp>
          <p:sp>
            <p:nvSpPr>
              <p:cNvPr id="23571" name="Text Box 17"/>
              <p:cNvSpPr txBox="1">
                <a:spLocks noChangeArrowheads="1"/>
              </p:cNvSpPr>
              <p:nvPr/>
            </p:nvSpPr>
            <p:spPr bwMode="auto">
              <a:xfrm>
                <a:off x="1153" y="2045"/>
                <a:ext cx="321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/>
                  <a:t>k</a:t>
                </a:r>
                <a:r>
                  <a:rPr lang="en-US" altLang="zh-CN" b="1" i="1" baseline="-25000"/>
                  <a:t>m</a:t>
                </a:r>
                <a:endParaRPr lang="en-US" altLang="zh-CN" b="1"/>
              </a:p>
            </p:txBody>
          </p:sp>
          <p:sp>
            <p:nvSpPr>
              <p:cNvPr id="23572" name="Text Box 18"/>
              <p:cNvSpPr txBox="1">
                <a:spLocks noChangeArrowheads="1"/>
              </p:cNvSpPr>
              <p:nvPr/>
            </p:nvSpPr>
            <p:spPr bwMode="auto">
              <a:xfrm>
                <a:off x="1061" y="3243"/>
                <a:ext cx="431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/>
                  <a:t>k</a:t>
                </a:r>
                <a:r>
                  <a:rPr lang="en-US" altLang="zh-CN" b="1" i="1" baseline="-25000"/>
                  <a:t>m</a:t>
                </a:r>
                <a:endParaRPr lang="en-US" altLang="zh-CN" b="1"/>
              </a:p>
            </p:txBody>
          </p:sp>
          <p:sp>
            <p:nvSpPr>
              <p:cNvPr id="23573" name="Text Box 19"/>
              <p:cNvSpPr txBox="1">
                <a:spLocks noChangeArrowheads="1"/>
              </p:cNvSpPr>
              <p:nvPr/>
            </p:nvSpPr>
            <p:spPr bwMode="auto">
              <a:xfrm>
                <a:off x="2631" y="3231"/>
                <a:ext cx="430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/>
                  <a:t>q</a:t>
                </a:r>
                <a:r>
                  <a:rPr lang="en-US" altLang="zh-CN" b="1" i="1" baseline="-25000"/>
                  <a:t>m</a:t>
                </a:r>
                <a:endParaRPr lang="en-US" altLang="zh-CN" b="1"/>
              </a:p>
            </p:txBody>
          </p:sp>
          <p:sp>
            <p:nvSpPr>
              <p:cNvPr id="23574" name="Text Box 20"/>
              <p:cNvSpPr txBox="1">
                <a:spLocks noChangeArrowheads="1"/>
              </p:cNvSpPr>
              <p:nvPr/>
            </p:nvSpPr>
            <p:spPr bwMode="auto">
              <a:xfrm>
                <a:off x="385" y="1409"/>
                <a:ext cx="414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/>
                  <a:t>q</a:t>
                </a:r>
                <a:r>
                  <a:rPr lang="en-US" altLang="zh-CN" b="1" i="1" baseline="-25000"/>
                  <a:t>m</a:t>
                </a:r>
                <a:endParaRPr lang="en-US" altLang="zh-CN" b="1"/>
              </a:p>
            </p:txBody>
          </p:sp>
          <p:sp>
            <p:nvSpPr>
              <p:cNvPr id="23575" name="Text Box 21"/>
              <p:cNvSpPr txBox="1">
                <a:spLocks noChangeArrowheads="1"/>
              </p:cNvSpPr>
              <p:nvPr/>
            </p:nvSpPr>
            <p:spPr bwMode="auto">
              <a:xfrm>
                <a:off x="1927" y="2311"/>
                <a:ext cx="398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/>
                  <a:t>v</a:t>
                </a:r>
                <a:r>
                  <a:rPr lang="en-US" altLang="zh-CN" b="1" i="1" baseline="-25000"/>
                  <a:t>f</a:t>
                </a:r>
                <a:endParaRPr lang="en-US" altLang="zh-CN" b="1"/>
              </a:p>
            </p:txBody>
          </p:sp>
          <p:sp>
            <p:nvSpPr>
              <p:cNvPr id="23576" name="Text Box 22"/>
              <p:cNvSpPr txBox="1">
                <a:spLocks noChangeArrowheads="1"/>
              </p:cNvSpPr>
              <p:nvPr/>
            </p:nvSpPr>
            <p:spPr bwMode="auto">
              <a:xfrm>
                <a:off x="385" y="2369"/>
                <a:ext cx="408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/>
                  <a:t>v</a:t>
                </a:r>
                <a:r>
                  <a:rPr lang="en-US" altLang="zh-CN" b="1" i="1" baseline="-25000"/>
                  <a:t>f</a:t>
                </a:r>
                <a:endParaRPr lang="en-US" altLang="zh-CN" b="1"/>
              </a:p>
            </p:txBody>
          </p:sp>
          <p:sp>
            <p:nvSpPr>
              <p:cNvPr id="23577" name="Text Box 23"/>
              <p:cNvSpPr txBox="1">
                <a:spLocks noChangeArrowheads="1"/>
              </p:cNvSpPr>
              <p:nvPr/>
            </p:nvSpPr>
            <p:spPr bwMode="auto">
              <a:xfrm>
                <a:off x="1622" y="3243"/>
                <a:ext cx="431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/>
                  <a:t>k</a:t>
                </a:r>
                <a:r>
                  <a:rPr lang="en-US" altLang="zh-CN" b="1" i="1" baseline="-25000"/>
                  <a:t>j</a:t>
                </a:r>
                <a:endParaRPr lang="en-US" altLang="zh-CN" b="1"/>
              </a:p>
            </p:txBody>
          </p:sp>
          <p:sp>
            <p:nvSpPr>
              <p:cNvPr id="23578" name="Text Box 24"/>
              <p:cNvSpPr txBox="1">
                <a:spLocks noChangeArrowheads="1"/>
              </p:cNvSpPr>
              <p:nvPr/>
            </p:nvSpPr>
            <p:spPr bwMode="auto">
              <a:xfrm>
                <a:off x="1653" y="2031"/>
                <a:ext cx="320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 i="1"/>
                  <a:t>k</a:t>
                </a:r>
                <a:r>
                  <a:rPr lang="en-US" altLang="zh-CN" b="1" i="1" baseline="-25000"/>
                  <a:t>j</a:t>
                </a:r>
                <a:endParaRPr lang="en-US" altLang="zh-CN" b="1"/>
              </a:p>
            </p:txBody>
          </p:sp>
          <p:sp>
            <p:nvSpPr>
              <p:cNvPr id="23579" name="Text Box 25"/>
              <p:cNvSpPr txBox="1">
                <a:spLocks noChangeArrowheads="1"/>
              </p:cNvSpPr>
              <p:nvPr/>
            </p:nvSpPr>
            <p:spPr bwMode="auto">
              <a:xfrm>
                <a:off x="2018" y="3244"/>
                <a:ext cx="2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b="1"/>
                  <a:t>0</a:t>
                </a:r>
              </a:p>
            </p:txBody>
          </p:sp>
          <p:sp>
            <p:nvSpPr>
              <p:cNvPr id="23580" name="Text Box 26"/>
              <p:cNvSpPr txBox="1">
                <a:spLocks noChangeArrowheads="1"/>
              </p:cNvSpPr>
              <p:nvPr/>
            </p:nvSpPr>
            <p:spPr bwMode="auto">
              <a:xfrm>
                <a:off x="532" y="3219"/>
                <a:ext cx="2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b="1"/>
                  <a:t>0</a:t>
                </a:r>
              </a:p>
            </p:txBody>
          </p:sp>
          <p:sp>
            <p:nvSpPr>
              <p:cNvPr id="23581" name="Text Box 27"/>
              <p:cNvSpPr txBox="1">
                <a:spLocks noChangeArrowheads="1"/>
              </p:cNvSpPr>
              <p:nvPr/>
            </p:nvSpPr>
            <p:spPr bwMode="auto">
              <a:xfrm>
                <a:off x="507" y="2024"/>
                <a:ext cx="242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b="1"/>
                  <a:t>0</a:t>
                </a:r>
              </a:p>
            </p:txBody>
          </p:sp>
          <p:sp>
            <p:nvSpPr>
              <p:cNvPr id="23582" name="Line 28"/>
              <p:cNvSpPr>
                <a:spLocks noChangeShapeType="1"/>
              </p:cNvSpPr>
              <p:nvPr/>
            </p:nvSpPr>
            <p:spPr bwMode="auto">
              <a:xfrm>
                <a:off x="695" y="3310"/>
                <a:ext cx="23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3" name="Line 29"/>
              <p:cNvSpPr>
                <a:spLocks noChangeShapeType="1"/>
              </p:cNvSpPr>
              <p:nvPr/>
            </p:nvSpPr>
            <p:spPr bwMode="auto">
              <a:xfrm flipH="1" flipV="1">
                <a:off x="687" y="1253"/>
                <a:ext cx="8" cy="20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4" name="Line 30"/>
              <p:cNvSpPr>
                <a:spLocks noChangeShapeType="1"/>
              </p:cNvSpPr>
              <p:nvPr/>
            </p:nvSpPr>
            <p:spPr bwMode="auto">
              <a:xfrm>
                <a:off x="695" y="2527"/>
                <a:ext cx="1001" cy="7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5" name="Line 31"/>
              <p:cNvSpPr>
                <a:spLocks noChangeShapeType="1"/>
              </p:cNvSpPr>
              <p:nvPr/>
            </p:nvSpPr>
            <p:spPr bwMode="auto">
              <a:xfrm flipV="1">
                <a:off x="1696" y="1569"/>
                <a:ext cx="0" cy="17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6" name="Line 32"/>
              <p:cNvSpPr>
                <a:spLocks noChangeShapeType="1"/>
              </p:cNvSpPr>
              <p:nvPr/>
            </p:nvSpPr>
            <p:spPr bwMode="auto">
              <a:xfrm flipV="1">
                <a:off x="2166" y="2510"/>
                <a:ext cx="1" cy="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7" name="Line 33"/>
              <p:cNvSpPr>
                <a:spLocks noChangeShapeType="1"/>
              </p:cNvSpPr>
              <p:nvPr/>
            </p:nvSpPr>
            <p:spPr bwMode="auto">
              <a:xfrm flipV="1">
                <a:off x="1189" y="1569"/>
                <a:ext cx="0" cy="17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8" name="Line 34"/>
              <p:cNvSpPr>
                <a:spLocks noChangeShapeType="1"/>
              </p:cNvSpPr>
              <p:nvPr/>
            </p:nvSpPr>
            <p:spPr bwMode="auto">
              <a:xfrm flipV="1">
                <a:off x="695" y="1553"/>
                <a:ext cx="2047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9" name="Line 35"/>
              <p:cNvSpPr>
                <a:spLocks noChangeShapeType="1"/>
              </p:cNvSpPr>
              <p:nvPr/>
            </p:nvSpPr>
            <p:spPr bwMode="auto">
              <a:xfrm>
                <a:off x="695" y="2091"/>
                <a:ext cx="1001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0" name="Arc 36"/>
              <p:cNvSpPr>
                <a:spLocks/>
              </p:cNvSpPr>
              <p:nvPr/>
            </p:nvSpPr>
            <p:spPr bwMode="auto">
              <a:xfrm>
                <a:off x="1197" y="1564"/>
                <a:ext cx="485" cy="544"/>
              </a:xfrm>
              <a:custGeom>
                <a:avLst/>
                <a:gdLst>
                  <a:gd name="T0" fmla="*/ 0 w 21600"/>
                  <a:gd name="T1" fmla="*/ 0 h 21600"/>
                  <a:gd name="T2" fmla="*/ 11 w 21600"/>
                  <a:gd name="T3" fmla="*/ 14 h 21600"/>
                  <a:gd name="T4" fmla="*/ 0 w 21600"/>
                  <a:gd name="T5" fmla="*/ 1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1" name="Arc 37"/>
              <p:cNvSpPr>
                <a:spLocks/>
              </p:cNvSpPr>
              <p:nvPr/>
            </p:nvSpPr>
            <p:spPr bwMode="auto">
              <a:xfrm flipH="1">
                <a:off x="705" y="1564"/>
                <a:ext cx="485" cy="544"/>
              </a:xfrm>
              <a:custGeom>
                <a:avLst/>
                <a:gdLst>
                  <a:gd name="T0" fmla="*/ 0 w 21600"/>
                  <a:gd name="T1" fmla="*/ 0 h 21600"/>
                  <a:gd name="T2" fmla="*/ 11 w 21600"/>
                  <a:gd name="T3" fmla="*/ 14 h 21600"/>
                  <a:gd name="T4" fmla="*/ 0 w 21600"/>
                  <a:gd name="T5" fmla="*/ 1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2" name="Line 38"/>
              <p:cNvSpPr>
                <a:spLocks noChangeShapeType="1"/>
              </p:cNvSpPr>
              <p:nvPr/>
            </p:nvSpPr>
            <p:spPr bwMode="auto">
              <a:xfrm flipV="1">
                <a:off x="696" y="2501"/>
                <a:ext cx="1463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3" name="Line 39"/>
              <p:cNvSpPr>
                <a:spLocks noChangeShapeType="1"/>
              </p:cNvSpPr>
              <p:nvPr/>
            </p:nvSpPr>
            <p:spPr bwMode="auto">
              <a:xfrm>
                <a:off x="689" y="2902"/>
                <a:ext cx="20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4" name="Line 40"/>
              <p:cNvSpPr>
                <a:spLocks noChangeShapeType="1"/>
              </p:cNvSpPr>
              <p:nvPr/>
            </p:nvSpPr>
            <p:spPr bwMode="auto">
              <a:xfrm flipV="1">
                <a:off x="2737" y="1573"/>
                <a:ext cx="0" cy="17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5" name="Line 41"/>
              <p:cNvSpPr>
                <a:spLocks noChangeShapeType="1"/>
              </p:cNvSpPr>
              <p:nvPr/>
            </p:nvSpPr>
            <p:spPr bwMode="auto">
              <a:xfrm flipV="1">
                <a:off x="1692" y="1548"/>
                <a:ext cx="1069" cy="9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6" name="Arc 42"/>
              <p:cNvSpPr>
                <a:spLocks/>
              </p:cNvSpPr>
              <p:nvPr/>
            </p:nvSpPr>
            <p:spPr bwMode="auto">
              <a:xfrm>
                <a:off x="2183" y="2510"/>
                <a:ext cx="545" cy="392"/>
              </a:xfrm>
              <a:custGeom>
                <a:avLst/>
                <a:gdLst>
                  <a:gd name="T0" fmla="*/ 0 w 21600"/>
                  <a:gd name="T1" fmla="*/ 0 h 21600"/>
                  <a:gd name="T2" fmla="*/ 14 w 21600"/>
                  <a:gd name="T3" fmla="*/ 7 h 21600"/>
                  <a:gd name="T4" fmla="*/ 0 w 21600"/>
                  <a:gd name="T5" fmla="*/ 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7" name="Arc 43"/>
              <p:cNvSpPr>
                <a:spLocks/>
              </p:cNvSpPr>
              <p:nvPr/>
            </p:nvSpPr>
            <p:spPr bwMode="auto">
              <a:xfrm flipV="1">
                <a:off x="2183" y="2901"/>
                <a:ext cx="545" cy="393"/>
              </a:xfrm>
              <a:custGeom>
                <a:avLst/>
                <a:gdLst>
                  <a:gd name="T0" fmla="*/ 0 w 21600"/>
                  <a:gd name="T1" fmla="*/ 0 h 21600"/>
                  <a:gd name="T2" fmla="*/ 14 w 21600"/>
                  <a:gd name="T3" fmla="*/ 7 h 21600"/>
                  <a:gd name="T4" fmla="*/ 0 w 21600"/>
                  <a:gd name="T5" fmla="*/ 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8" name="Line 44"/>
              <p:cNvSpPr>
                <a:spLocks noChangeShapeType="1"/>
              </p:cNvSpPr>
              <p:nvPr/>
            </p:nvSpPr>
            <p:spPr bwMode="auto">
              <a:xfrm>
                <a:off x="1690" y="2091"/>
                <a:ext cx="4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9" name="Line 45"/>
              <p:cNvSpPr>
                <a:spLocks noChangeShapeType="1"/>
              </p:cNvSpPr>
              <p:nvPr/>
            </p:nvSpPr>
            <p:spPr bwMode="auto">
              <a:xfrm>
                <a:off x="2160" y="2091"/>
                <a:ext cx="1" cy="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0" name="Text Box 46"/>
              <p:cNvSpPr txBox="1">
                <a:spLocks noChangeArrowheads="1"/>
              </p:cNvSpPr>
              <p:nvPr/>
            </p:nvSpPr>
            <p:spPr bwMode="auto">
              <a:xfrm>
                <a:off x="1247" y="3475"/>
                <a:ext cx="63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b="1">
                    <a:solidFill>
                      <a:srgbClr val="FF3300"/>
                    </a:solidFill>
                  </a:rPr>
                  <a:t>密度</a:t>
                </a:r>
                <a:r>
                  <a:rPr lang="en-US" altLang="zh-CN" b="1" i="1">
                    <a:solidFill>
                      <a:srgbClr val="FF3300"/>
                    </a:solidFill>
                  </a:rPr>
                  <a:t>k 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23601" name="Text Box 47"/>
              <p:cNvSpPr txBox="1">
                <a:spLocks noChangeArrowheads="1"/>
              </p:cNvSpPr>
              <p:nvPr/>
            </p:nvSpPr>
            <p:spPr bwMode="auto">
              <a:xfrm>
                <a:off x="2336" y="3475"/>
                <a:ext cx="721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b="1">
                    <a:solidFill>
                      <a:srgbClr val="FF3300"/>
                    </a:solidFill>
                  </a:rPr>
                  <a:t>流量</a:t>
                </a:r>
                <a:r>
                  <a:rPr lang="en-US" altLang="zh-CN" b="1" i="1">
                    <a:solidFill>
                      <a:srgbClr val="FF3300"/>
                    </a:solidFill>
                  </a:rPr>
                  <a:t>q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</p:grpSp>
      </p:grpSp>
      <p:sp>
        <p:nvSpPr>
          <p:cNvPr id="151601" name="Rectangle 49"/>
          <p:cNvSpPr>
            <a:spLocks noChangeArrowheads="1"/>
          </p:cNvSpPr>
          <p:nvPr/>
        </p:nvSpPr>
        <p:spPr bwMode="auto">
          <a:xfrm>
            <a:off x="4716463" y="3975100"/>
            <a:ext cx="4422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/>
              <a:t>k</a:t>
            </a:r>
            <a:r>
              <a:rPr lang="en-US" altLang="zh-CN" sz="2800" b="1" i="1" baseline="-25000"/>
              <a:t>m</a:t>
            </a:r>
            <a:r>
              <a:rPr lang="en-US" altLang="zh-CN" sz="2800" b="1"/>
              <a:t>=</a:t>
            </a:r>
            <a:r>
              <a:rPr lang="en-US" altLang="zh-CN" sz="2800" b="1" i="1"/>
              <a:t>k</a:t>
            </a:r>
            <a:r>
              <a:rPr lang="en-US" altLang="zh-CN" sz="2800" b="1" i="1" baseline="-25000"/>
              <a:t>j</a:t>
            </a:r>
            <a:r>
              <a:rPr lang="en-US" altLang="zh-CN" sz="2800" b="1"/>
              <a:t>/2</a:t>
            </a:r>
            <a:r>
              <a:rPr lang="en-US" altLang="zh-CN" sz="2800" b="1" i="1"/>
              <a:t> ~</a:t>
            </a:r>
            <a:r>
              <a:rPr lang="zh-CN" altLang="en-US" sz="2800" b="1"/>
              <a:t>最大流量时的密度</a:t>
            </a:r>
          </a:p>
        </p:txBody>
      </p:sp>
      <p:sp>
        <p:nvSpPr>
          <p:cNvPr id="151603" name="Rectangle 51"/>
          <p:cNvSpPr>
            <a:spLocks noChangeArrowheads="1"/>
          </p:cNvSpPr>
          <p:nvPr/>
        </p:nvSpPr>
        <p:spPr bwMode="auto">
          <a:xfrm>
            <a:off x="4716463" y="4694238"/>
            <a:ext cx="4484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/>
              <a:t>v</a:t>
            </a:r>
            <a:r>
              <a:rPr lang="en-US" altLang="zh-CN" sz="2800" b="1" i="1" baseline="-25000"/>
              <a:t>m</a:t>
            </a:r>
            <a:r>
              <a:rPr lang="en-US" altLang="zh-CN" sz="2800" b="1"/>
              <a:t>=</a:t>
            </a:r>
            <a:r>
              <a:rPr lang="en-US" altLang="zh-CN" sz="2800" b="1" i="1"/>
              <a:t>v</a:t>
            </a:r>
            <a:r>
              <a:rPr lang="en-US" altLang="zh-CN" sz="2800" b="1" i="1" baseline="-25000"/>
              <a:t>f</a:t>
            </a:r>
            <a:r>
              <a:rPr lang="en-US" altLang="zh-CN" sz="2800" b="1"/>
              <a:t>/2</a:t>
            </a:r>
            <a:r>
              <a:rPr lang="en-US" altLang="zh-CN" sz="2800" b="1" i="1"/>
              <a:t> ~</a:t>
            </a:r>
            <a:r>
              <a:rPr lang="zh-CN" altLang="en-US" sz="2800" b="1"/>
              <a:t>最大流量时的速度 </a:t>
            </a:r>
          </a:p>
        </p:txBody>
      </p:sp>
      <p:sp>
        <p:nvSpPr>
          <p:cNvPr id="151605" name="Line 53"/>
          <p:cNvSpPr>
            <a:spLocks noChangeShapeType="1"/>
          </p:cNvSpPr>
          <p:nvPr/>
        </p:nvSpPr>
        <p:spPr bwMode="auto">
          <a:xfrm flipH="1">
            <a:off x="1403350" y="1700213"/>
            <a:ext cx="0" cy="25209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606" name="Line 54"/>
          <p:cNvSpPr>
            <a:spLocks noChangeShapeType="1"/>
          </p:cNvSpPr>
          <p:nvPr/>
        </p:nvSpPr>
        <p:spPr bwMode="auto">
          <a:xfrm flipH="1">
            <a:off x="2555875" y="1700213"/>
            <a:ext cx="1439863" cy="11525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607" name="Line 55"/>
          <p:cNvSpPr>
            <a:spLocks noChangeShapeType="1"/>
          </p:cNvSpPr>
          <p:nvPr/>
        </p:nvSpPr>
        <p:spPr bwMode="auto">
          <a:xfrm flipH="1">
            <a:off x="3851275" y="1700213"/>
            <a:ext cx="2736850" cy="23050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468313" y="549275"/>
            <a:ext cx="4860925" cy="51911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>
                <a:ea typeface="楷体_GB2312" pitchFamily="49" charset="-122"/>
              </a:rPr>
              <a:t>交通流的主要参数及基本规律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" name="墨迹 2"/>
              <p14:cNvContentPartPr/>
              <p14:nvPr/>
            </p14:nvContentPartPr>
            <p14:xfrm>
              <a:off x="160200" y="1856520"/>
              <a:ext cx="4811760" cy="469800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4440" y="1852200"/>
                <a:ext cx="4821840" cy="47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" name="墨迹 3"/>
              <p14:cNvContentPartPr/>
              <p14:nvPr/>
            </p14:nvContentPartPr>
            <p14:xfrm>
              <a:off x="5396040" y="3522600"/>
              <a:ext cx="2097720" cy="221076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90640" y="3517560"/>
                <a:ext cx="2109600" cy="22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77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01" grpId="0"/>
      <p:bldP spid="151603" grpId="0"/>
      <p:bldP spid="151605" grpId="0" animBg="1"/>
      <p:bldP spid="151606" grpId="0" animBg="1"/>
      <p:bldP spid="1516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6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557560"/>
              </p:ext>
            </p:extLst>
          </p:nvPr>
        </p:nvGraphicFramePr>
        <p:xfrm>
          <a:off x="7236296" y="622397"/>
          <a:ext cx="1557536" cy="490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Clip" r:id="rId4" imgW="6544800" imgH="1706400" progId="MS_ClipArt_Gallery.2">
                  <p:embed/>
                </p:oleObj>
              </mc:Choice>
              <mc:Fallback>
                <p:oleObj name="Clip" r:id="rId4" imgW="6544800" imgH="17064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622397"/>
                        <a:ext cx="1557536" cy="490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64" name="Text Box 60"/>
          <p:cNvSpPr txBox="1">
            <a:spLocks noChangeArrowheads="1"/>
          </p:cNvSpPr>
          <p:nvPr/>
        </p:nvSpPr>
        <p:spPr bwMode="auto">
          <a:xfrm>
            <a:off x="540058" y="2060848"/>
            <a:ext cx="38884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/>
              <a:t>车速</a:t>
            </a:r>
            <a:r>
              <a:rPr lang="zh-CN" altLang="en-US" sz="2800" b="1" dirty="0"/>
              <a:t>越</a:t>
            </a:r>
            <a:r>
              <a:rPr lang="zh-CN" altLang="en-US" sz="2800" b="1" dirty="0" smtClean="0"/>
              <a:t>快刹车</a:t>
            </a:r>
            <a:r>
              <a:rPr lang="zh-CN" altLang="en-US" sz="2800" b="1" dirty="0"/>
              <a:t>距离越</a:t>
            </a:r>
            <a:r>
              <a:rPr lang="zh-CN" altLang="en-US" sz="2800" b="1" dirty="0" smtClean="0"/>
              <a:t>长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47272" name="Rectangle 168"/>
          <p:cNvSpPr>
            <a:spLocks noChangeArrowheads="1"/>
          </p:cNvSpPr>
          <p:nvPr/>
        </p:nvSpPr>
        <p:spPr bwMode="auto">
          <a:xfrm>
            <a:off x="467544" y="1307434"/>
            <a:ext cx="8568952" cy="6093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刹车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距离</a:t>
            </a:r>
            <a:r>
              <a:rPr lang="en-US" altLang="zh-CN" sz="2800" b="1" dirty="0" smtClean="0"/>
              <a:t>~</a:t>
            </a:r>
            <a:r>
              <a:rPr lang="zh-CN" altLang="en-US" sz="2800" b="1" dirty="0" smtClean="0"/>
              <a:t>从</a:t>
            </a:r>
            <a:r>
              <a:rPr lang="zh-CN" altLang="en-US" sz="2800" b="1" dirty="0"/>
              <a:t>司机决定刹车到车完全</a:t>
            </a:r>
            <a:r>
              <a:rPr lang="zh-CN" altLang="en-US" sz="2800" b="1" dirty="0" smtClean="0"/>
              <a:t>停止行驶</a:t>
            </a:r>
            <a:r>
              <a:rPr lang="zh-CN" altLang="en-US" sz="2800" b="1" dirty="0"/>
              <a:t>的</a:t>
            </a:r>
            <a:r>
              <a:rPr lang="zh-CN" altLang="en-US" sz="2800" b="1" dirty="0" smtClean="0"/>
              <a:t>距离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84273" y="628067"/>
            <a:ext cx="3678475" cy="5847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3200" b="1" dirty="0">
                <a:ea typeface="楷体_GB2312" pitchFamily="49" charset="-122"/>
              </a:rPr>
              <a:t>汽车刹车</a:t>
            </a:r>
            <a:r>
              <a:rPr lang="zh-CN" altLang="en-US" sz="3200" b="1" dirty="0" smtClean="0">
                <a:ea typeface="楷体_GB2312" pitchFamily="49" charset="-122"/>
              </a:rPr>
              <a:t>距离模型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9" name="Text Box 60"/>
          <p:cNvSpPr txBox="1">
            <a:spLocks noChangeArrowheads="1"/>
          </p:cNvSpPr>
          <p:nvPr/>
        </p:nvSpPr>
        <p:spPr bwMode="auto">
          <a:xfrm>
            <a:off x="4932041" y="2060848"/>
            <a:ext cx="34563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/>
              <a:t>二者是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线性关系</a:t>
            </a:r>
            <a:r>
              <a:rPr lang="zh-CN" altLang="en-US" sz="2800" b="1" dirty="0" smtClean="0"/>
              <a:t>吗？</a:t>
            </a:r>
            <a:endParaRPr lang="en-US" altLang="zh-CN" sz="2800" b="1" dirty="0"/>
          </a:p>
        </p:txBody>
      </p:sp>
      <p:graphicFrame>
        <p:nvGraphicFramePr>
          <p:cNvPr id="10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99308"/>
              </p:ext>
            </p:extLst>
          </p:nvPr>
        </p:nvGraphicFramePr>
        <p:xfrm>
          <a:off x="1331540" y="2780928"/>
          <a:ext cx="7488932" cy="1080120"/>
        </p:xfrm>
        <a:graphic>
          <a:graphicData uri="http://schemas.openxmlformats.org/drawingml/2006/table">
            <a:tbl>
              <a:tblPr/>
              <a:tblGrid>
                <a:gridCol w="2016224"/>
                <a:gridCol w="648072"/>
                <a:gridCol w="720080"/>
                <a:gridCol w="720080"/>
                <a:gridCol w="792088"/>
                <a:gridCol w="792088"/>
                <a:gridCol w="864146"/>
                <a:gridCol w="936154"/>
              </a:tblGrid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400" b="1" dirty="0" smtClean="0"/>
                        <a:t>车速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km/h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400" b="1" dirty="0" smtClean="0"/>
                        <a:t>刹车距离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endParaRPr kumimoji="1" lang="en-US" altLang="zh-CN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33.6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57.1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118.0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 Box 99"/>
          <p:cNvSpPr txBox="1">
            <a:spLocks noChangeArrowheads="1"/>
          </p:cNvSpPr>
          <p:nvPr/>
        </p:nvSpPr>
        <p:spPr bwMode="auto">
          <a:xfrm>
            <a:off x="5220072" y="4184437"/>
            <a:ext cx="3312269" cy="52322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/>
              <a:t>d </a:t>
            </a:r>
            <a:r>
              <a:rPr lang="zh-CN" altLang="en-US" sz="2800" b="1" dirty="0"/>
              <a:t>与</a:t>
            </a:r>
            <a:r>
              <a:rPr lang="en-US" altLang="zh-CN" sz="2800" b="1" i="1" dirty="0"/>
              <a:t>v</a:t>
            </a:r>
            <a:r>
              <a:rPr lang="zh-CN" altLang="en-US" sz="2800" b="1" dirty="0"/>
              <a:t>不是</a:t>
            </a:r>
            <a:r>
              <a:rPr lang="zh-CN" altLang="en-US" sz="2800" b="1" dirty="0" smtClean="0"/>
              <a:t>线性关系！</a:t>
            </a:r>
            <a:endParaRPr lang="zh-CN" altLang="en-US" sz="28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540058" y="4015644"/>
            <a:ext cx="4764660" cy="2567781"/>
            <a:chOff x="540058" y="4015644"/>
            <a:chExt cx="4764660" cy="2567781"/>
          </a:xfrm>
        </p:grpSpPr>
        <p:pic>
          <p:nvPicPr>
            <p:cNvPr id="11" name="Picture 9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58" y="4015644"/>
              <a:ext cx="4764660" cy="2567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428489" y="5896664"/>
              <a:ext cx="372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/>
                <a:t>v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7624" y="4184437"/>
              <a:ext cx="372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/>
                <a:t>d</a:t>
              </a:r>
              <a:endParaRPr lang="zh-CN" altLang="en-US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5004048" y="5013176"/>
            <a:ext cx="4139952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 smtClean="0"/>
              <a:t>需对刹车过程</a:t>
            </a:r>
            <a:r>
              <a:rPr lang="zh-CN" altLang="en-US" sz="2800" b="1" dirty="0" smtClean="0"/>
              <a:t>作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机理分析</a:t>
            </a:r>
            <a:r>
              <a:rPr lang="zh-CN" altLang="zh-CN" sz="2800" b="1" dirty="0"/>
              <a:t>，</a:t>
            </a:r>
            <a:r>
              <a:rPr lang="zh-CN" altLang="zh-CN" sz="2800" b="1" dirty="0" smtClean="0"/>
              <a:t>建立</a:t>
            </a:r>
            <a:r>
              <a:rPr lang="en-US" altLang="zh-CN" sz="2800" b="1" i="1" dirty="0"/>
              <a:t>d </a:t>
            </a:r>
            <a:r>
              <a:rPr lang="zh-CN" altLang="en-US" sz="2800" b="1" dirty="0"/>
              <a:t>与</a:t>
            </a:r>
            <a:r>
              <a:rPr lang="en-US" altLang="zh-CN" sz="2800" b="1" i="1" dirty="0"/>
              <a:t>v</a:t>
            </a:r>
            <a:r>
              <a:rPr lang="zh-CN" altLang="zh-CN" sz="2800" b="1" dirty="0" smtClean="0"/>
              <a:t>的数学模型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21" name="Text Box 60"/>
          <p:cNvSpPr txBox="1">
            <a:spLocks noChangeArrowheads="1"/>
          </p:cNvSpPr>
          <p:nvPr/>
        </p:nvSpPr>
        <p:spPr bwMode="auto">
          <a:xfrm>
            <a:off x="323528" y="2834933"/>
            <a:ext cx="936104" cy="95410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/>
              <a:t>测试数据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81349476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7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72" grpId="0"/>
      <p:bldP spid="16" grpId="0" animBg="1"/>
      <p:bldP spid="6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7" name="Rectangle 4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48" name="Text Box 48"/>
          <p:cNvSpPr txBox="1">
            <a:spLocks noChangeArrowheads="1"/>
          </p:cNvSpPr>
          <p:nvPr/>
        </p:nvSpPr>
        <p:spPr bwMode="auto">
          <a:xfrm>
            <a:off x="408780" y="709693"/>
            <a:ext cx="1890713" cy="579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问题分析</a:t>
            </a:r>
          </a:p>
        </p:txBody>
      </p:sp>
      <p:sp>
        <p:nvSpPr>
          <p:cNvPr id="51257" name="Text Box 57"/>
          <p:cNvSpPr txBox="1">
            <a:spLocks noChangeArrowheads="1"/>
          </p:cNvSpPr>
          <p:nvPr/>
        </p:nvSpPr>
        <p:spPr bwMode="auto">
          <a:xfrm>
            <a:off x="4328988" y="4392364"/>
            <a:ext cx="46355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最大制动力与车质量成正比</a:t>
            </a:r>
            <a:r>
              <a:rPr lang="en-US" altLang="zh-CN" sz="2800" b="1"/>
              <a:t>,</a:t>
            </a:r>
            <a:r>
              <a:rPr lang="zh-CN" altLang="en-US" sz="2800" b="1"/>
              <a:t>使汽车作匀减速运动</a:t>
            </a:r>
          </a:p>
        </p:txBody>
      </p:sp>
      <p:grpSp>
        <p:nvGrpSpPr>
          <p:cNvPr id="51291" name="Group 91"/>
          <p:cNvGrpSpPr>
            <a:grpSpLocks/>
          </p:cNvGrpSpPr>
          <p:nvPr/>
        </p:nvGrpSpPr>
        <p:grpSpPr bwMode="auto">
          <a:xfrm>
            <a:off x="2212850" y="5832227"/>
            <a:ext cx="1169988" cy="654050"/>
            <a:chOff x="1264" y="3719"/>
            <a:chExt cx="737" cy="412"/>
          </a:xfrm>
        </p:grpSpPr>
        <p:sp>
          <p:nvSpPr>
            <p:cNvPr id="51260" name="Text Box 60"/>
            <p:cNvSpPr txBox="1">
              <a:spLocks noChangeArrowheads="1"/>
            </p:cNvSpPr>
            <p:nvPr/>
          </p:nvSpPr>
          <p:spPr bwMode="auto">
            <a:xfrm>
              <a:off x="1321" y="3804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常数</a:t>
              </a:r>
            </a:p>
          </p:txBody>
        </p:sp>
        <p:sp>
          <p:nvSpPr>
            <p:cNvPr id="51261" name="Line 61"/>
            <p:cNvSpPr>
              <a:spLocks noChangeShapeType="1"/>
            </p:cNvSpPr>
            <p:nvPr/>
          </p:nvSpPr>
          <p:spPr bwMode="auto">
            <a:xfrm flipH="1" flipV="1">
              <a:off x="1264" y="371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2" name="Line 62"/>
            <p:cNvSpPr>
              <a:spLocks noChangeShapeType="1"/>
            </p:cNvSpPr>
            <p:nvPr/>
          </p:nvSpPr>
          <p:spPr bwMode="auto">
            <a:xfrm flipV="1">
              <a:off x="1831" y="3719"/>
              <a:ext cx="17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52" name="Text Box 52"/>
          <p:cNvSpPr txBox="1">
            <a:spLocks noChangeArrowheads="1"/>
          </p:cNvSpPr>
          <p:nvPr/>
        </p:nvSpPr>
        <p:spPr bwMode="auto">
          <a:xfrm>
            <a:off x="2974181" y="762481"/>
            <a:ext cx="5265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刹车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距离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~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反应距离、制动距离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51269" name="Group 69"/>
          <p:cNvGrpSpPr>
            <a:grpSpLocks/>
          </p:cNvGrpSpPr>
          <p:nvPr/>
        </p:nvGrpSpPr>
        <p:grpSpPr bwMode="auto">
          <a:xfrm>
            <a:off x="5303713" y="3565277"/>
            <a:ext cx="914400" cy="747712"/>
            <a:chOff x="4608" y="3216"/>
            <a:chExt cx="576" cy="471"/>
          </a:xfrm>
        </p:grpSpPr>
        <p:sp>
          <p:nvSpPr>
            <p:cNvPr id="51270" name="Text Box 70"/>
            <p:cNvSpPr txBox="1">
              <a:spLocks noChangeArrowheads="1"/>
            </p:cNvSpPr>
            <p:nvPr/>
          </p:nvSpPr>
          <p:spPr bwMode="auto">
            <a:xfrm>
              <a:off x="4608" y="3360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常数</a:t>
              </a:r>
            </a:p>
          </p:txBody>
        </p:sp>
        <p:sp>
          <p:nvSpPr>
            <p:cNvPr id="51271" name="Line 71"/>
            <p:cNvSpPr>
              <a:spLocks noChangeShapeType="1"/>
            </p:cNvSpPr>
            <p:nvPr/>
          </p:nvSpPr>
          <p:spPr bwMode="auto">
            <a:xfrm flipH="1" flipV="1">
              <a:off x="4608" y="32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72" name="Line 72"/>
            <p:cNvSpPr>
              <a:spLocks noChangeShapeType="1"/>
            </p:cNvSpPr>
            <p:nvPr/>
          </p:nvSpPr>
          <p:spPr bwMode="auto">
            <a:xfrm flipV="1">
              <a:off x="4992" y="32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76" name="Text Box 76"/>
          <p:cNvSpPr txBox="1">
            <a:spLocks noChangeArrowheads="1"/>
          </p:cNvSpPr>
          <p:nvPr/>
        </p:nvSpPr>
        <p:spPr bwMode="auto">
          <a:xfrm>
            <a:off x="768820" y="1484784"/>
            <a:ext cx="740358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</a:rPr>
              <a:t>反应距离</a:t>
            </a:r>
            <a:r>
              <a:rPr lang="en-US" altLang="zh-CN" sz="2800" b="1" dirty="0" smtClean="0"/>
              <a:t>~</a:t>
            </a:r>
            <a:r>
              <a:rPr lang="zh-CN" altLang="en-US" sz="2800" b="1" dirty="0" smtClean="0"/>
              <a:t>司机</a:t>
            </a:r>
            <a:r>
              <a:rPr lang="zh-CN" altLang="en-US" sz="2800" b="1" dirty="0"/>
              <a:t>决定刹车到制动器开始</a:t>
            </a:r>
            <a:r>
              <a:rPr lang="zh-CN" altLang="en-US" sz="2800" b="1" dirty="0" smtClean="0"/>
              <a:t>起作用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1281" name="Rectangle 81"/>
          <p:cNvSpPr>
            <a:spLocks noChangeArrowheads="1"/>
          </p:cNvSpPr>
          <p:nvPr/>
        </p:nvSpPr>
        <p:spPr bwMode="auto">
          <a:xfrm>
            <a:off x="368175" y="4551114"/>
            <a:ext cx="9001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制动距离</a:t>
            </a:r>
          </a:p>
        </p:txBody>
      </p:sp>
      <p:sp>
        <p:nvSpPr>
          <p:cNvPr id="51277" name="Rectangle 77"/>
          <p:cNvSpPr>
            <a:spLocks noChangeArrowheads="1"/>
          </p:cNvSpPr>
          <p:nvPr/>
        </p:nvSpPr>
        <p:spPr bwMode="auto">
          <a:xfrm>
            <a:off x="368175" y="3111252"/>
            <a:ext cx="9445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反应距离</a:t>
            </a:r>
          </a:p>
        </p:txBody>
      </p:sp>
      <p:grpSp>
        <p:nvGrpSpPr>
          <p:cNvPr id="51286" name="Group 86"/>
          <p:cNvGrpSpPr>
            <a:grpSpLocks/>
          </p:cNvGrpSpPr>
          <p:nvPr/>
        </p:nvGrpSpPr>
        <p:grpSpPr bwMode="auto">
          <a:xfrm>
            <a:off x="1447675" y="3020764"/>
            <a:ext cx="1981200" cy="1149350"/>
            <a:chOff x="782" y="1948"/>
            <a:chExt cx="1248" cy="724"/>
          </a:xfrm>
        </p:grpSpPr>
        <p:sp>
          <p:nvSpPr>
            <p:cNvPr id="51253" name="Text Box 53"/>
            <p:cNvSpPr txBox="1">
              <a:spLocks noChangeArrowheads="1"/>
            </p:cNvSpPr>
            <p:nvPr/>
          </p:nvSpPr>
          <p:spPr bwMode="auto">
            <a:xfrm>
              <a:off x="981" y="1948"/>
              <a:ext cx="10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反应时间</a:t>
              </a:r>
            </a:p>
          </p:txBody>
        </p:sp>
        <p:sp>
          <p:nvSpPr>
            <p:cNvPr id="51258" name="Text Box 58"/>
            <p:cNvSpPr txBox="1">
              <a:spLocks noChangeArrowheads="1"/>
            </p:cNvSpPr>
            <p:nvPr/>
          </p:nvSpPr>
          <p:spPr bwMode="auto">
            <a:xfrm>
              <a:off x="952" y="2345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车速</a:t>
              </a:r>
            </a:p>
          </p:txBody>
        </p:sp>
        <p:sp>
          <p:nvSpPr>
            <p:cNvPr id="51282" name="AutoShape 82"/>
            <p:cNvSpPr>
              <a:spLocks noChangeArrowheads="1"/>
            </p:cNvSpPr>
            <p:nvPr/>
          </p:nvSpPr>
          <p:spPr bwMode="auto">
            <a:xfrm flipH="1">
              <a:off x="782" y="2062"/>
              <a:ext cx="142" cy="53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287" name="Group 87"/>
          <p:cNvGrpSpPr>
            <a:grpSpLocks/>
          </p:cNvGrpSpPr>
          <p:nvPr/>
        </p:nvGrpSpPr>
        <p:grpSpPr bwMode="auto">
          <a:xfrm>
            <a:off x="3473325" y="2996952"/>
            <a:ext cx="5111750" cy="563562"/>
            <a:chOff x="2058" y="1933"/>
            <a:chExt cx="3220" cy="355"/>
          </a:xfrm>
        </p:grpSpPr>
        <p:sp>
          <p:nvSpPr>
            <p:cNvPr id="51254" name="Text Box 54"/>
            <p:cNvSpPr txBox="1">
              <a:spLocks noChangeArrowheads="1"/>
            </p:cNvSpPr>
            <p:nvPr/>
          </p:nvSpPr>
          <p:spPr bwMode="auto">
            <a:xfrm>
              <a:off x="2341" y="1948"/>
              <a:ext cx="10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司机状况</a:t>
              </a:r>
            </a:p>
          </p:txBody>
        </p:sp>
        <p:sp>
          <p:nvSpPr>
            <p:cNvPr id="51255" name="Text Box 55"/>
            <p:cNvSpPr txBox="1">
              <a:spLocks noChangeArrowheads="1"/>
            </p:cNvSpPr>
            <p:nvPr/>
          </p:nvSpPr>
          <p:spPr bwMode="auto">
            <a:xfrm>
              <a:off x="3532" y="1933"/>
              <a:ext cx="17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/>
                <a:t>制动系统灵活性</a:t>
              </a:r>
            </a:p>
          </p:txBody>
        </p:sp>
        <p:sp>
          <p:nvSpPr>
            <p:cNvPr id="51283" name="AutoShape 83"/>
            <p:cNvSpPr>
              <a:spLocks noChangeArrowheads="1"/>
            </p:cNvSpPr>
            <p:nvPr/>
          </p:nvSpPr>
          <p:spPr bwMode="auto">
            <a:xfrm flipH="1">
              <a:off x="2058" y="1948"/>
              <a:ext cx="142" cy="340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288" name="Group 88"/>
          <p:cNvGrpSpPr>
            <a:grpSpLocks/>
          </p:cNvGrpSpPr>
          <p:nvPr/>
        </p:nvGrpSpPr>
        <p:grpSpPr bwMode="auto">
          <a:xfrm>
            <a:off x="1403225" y="4325689"/>
            <a:ext cx="2789238" cy="1585913"/>
            <a:chOff x="754" y="2770"/>
            <a:chExt cx="1757" cy="999"/>
          </a:xfrm>
        </p:grpSpPr>
        <p:sp>
          <p:nvSpPr>
            <p:cNvPr id="51256" name="Text Box 56"/>
            <p:cNvSpPr txBox="1">
              <a:spLocks noChangeArrowheads="1"/>
            </p:cNvSpPr>
            <p:nvPr/>
          </p:nvSpPr>
          <p:spPr bwMode="auto">
            <a:xfrm>
              <a:off x="981" y="2770"/>
              <a:ext cx="1530" cy="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5000"/>
                </a:spcBef>
              </a:pPr>
              <a:r>
                <a:rPr lang="zh-CN" altLang="en-US" sz="2800" b="1"/>
                <a:t>制动器作用力</a:t>
              </a:r>
            </a:p>
            <a:p>
              <a:pPr>
                <a:spcBef>
                  <a:spcPct val="25000"/>
                </a:spcBef>
              </a:pPr>
              <a:r>
                <a:rPr lang="zh-CN" altLang="en-US" sz="2800" b="1"/>
                <a:t>车重、车速</a:t>
              </a:r>
            </a:p>
            <a:p>
              <a:pPr>
                <a:spcBef>
                  <a:spcPct val="25000"/>
                </a:spcBef>
              </a:pPr>
              <a:r>
                <a:rPr lang="zh-CN" altLang="en-US" sz="2800" b="1"/>
                <a:t>道路、气候</a:t>
              </a:r>
              <a:r>
                <a:rPr lang="en-US" altLang="zh-CN" sz="2800" b="1"/>
                <a:t>…</a:t>
              </a:r>
            </a:p>
          </p:txBody>
        </p:sp>
        <p:sp>
          <p:nvSpPr>
            <p:cNvPr id="51284" name="AutoShape 84"/>
            <p:cNvSpPr>
              <a:spLocks noChangeArrowheads="1"/>
            </p:cNvSpPr>
            <p:nvPr/>
          </p:nvSpPr>
          <p:spPr bwMode="auto">
            <a:xfrm flipH="1">
              <a:off x="754" y="2969"/>
              <a:ext cx="142" cy="53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89" name="Text Box 89"/>
          <p:cNvSpPr txBox="1">
            <a:spLocks noChangeArrowheads="1"/>
          </p:cNvSpPr>
          <p:nvPr/>
        </p:nvSpPr>
        <p:spPr bwMode="auto">
          <a:xfrm>
            <a:off x="768820" y="2132856"/>
            <a:ext cx="761000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</a:rPr>
              <a:t>制动距离</a:t>
            </a:r>
            <a:r>
              <a:rPr lang="en-US" altLang="zh-CN" sz="2800" b="1" dirty="0" smtClean="0"/>
              <a:t>~</a:t>
            </a:r>
            <a:r>
              <a:rPr lang="zh-CN" altLang="en-US" sz="2800" b="1" dirty="0" smtClean="0"/>
              <a:t>制动器</a:t>
            </a:r>
            <a:r>
              <a:rPr lang="zh-CN" altLang="en-US" sz="2800" b="1" dirty="0"/>
              <a:t>开始起作用到汽车完全</a:t>
            </a:r>
            <a:r>
              <a:rPr lang="zh-CN" altLang="en-US" sz="2800" b="1" dirty="0" smtClean="0"/>
              <a:t>停止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26951894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5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5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5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1000"/>
                                        <p:tgtEl>
                                          <p:spTgt spid="5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1000"/>
                                        <p:tgtEl>
                                          <p:spTgt spid="5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7" grpId="0"/>
      <p:bldP spid="51252" grpId="0"/>
      <p:bldP spid="51276" grpId="0"/>
      <p:bldP spid="51281" grpId="0"/>
      <p:bldP spid="51277" grpId="0"/>
      <p:bldP spid="512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3203848" y="742421"/>
            <a:ext cx="1872208" cy="579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ea typeface="楷体_GB2312" pitchFamily="49" charset="-122"/>
              </a:rPr>
              <a:t>模型假设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53271" name="Text Box 23"/>
          <p:cNvSpPr txBox="1">
            <a:spLocks noChangeArrowheads="1"/>
          </p:cNvSpPr>
          <p:nvPr/>
        </p:nvSpPr>
        <p:spPr bwMode="auto">
          <a:xfrm>
            <a:off x="539552" y="1700808"/>
            <a:ext cx="7992888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 smtClean="0"/>
              <a:t>1.  </a:t>
            </a:r>
            <a:r>
              <a:rPr lang="zh-CN" altLang="en-US" sz="2800" b="1" dirty="0" smtClean="0"/>
              <a:t>刹车</a:t>
            </a:r>
            <a:r>
              <a:rPr lang="zh-CN" altLang="en-US" sz="2800" b="1" dirty="0"/>
              <a:t>距离 </a:t>
            </a:r>
            <a:r>
              <a:rPr lang="en-US" altLang="zh-CN" sz="2800" b="1" i="1" dirty="0"/>
              <a:t>d </a:t>
            </a:r>
            <a:r>
              <a:rPr lang="zh-CN" altLang="en-US" sz="2800" b="1" dirty="0"/>
              <a:t>为</a:t>
            </a:r>
            <a:r>
              <a:rPr lang="zh-CN" altLang="en-US" sz="2800" b="1" dirty="0" smtClean="0"/>
              <a:t>反应距离 </a:t>
            </a:r>
            <a:r>
              <a:rPr lang="en-US" altLang="zh-CN" sz="2800" b="1" i="1" dirty="0"/>
              <a:t>d</a:t>
            </a:r>
            <a:r>
              <a:rPr lang="en-US" altLang="zh-CN" sz="2800" b="1" baseline="-25000" dirty="0"/>
              <a:t>1 </a:t>
            </a:r>
            <a:r>
              <a:rPr lang="zh-CN" altLang="en-US" sz="2800" b="1" dirty="0" smtClean="0"/>
              <a:t>与制动距离 </a:t>
            </a:r>
            <a:r>
              <a:rPr lang="en-US" altLang="zh-CN" sz="2800" b="1" i="1" dirty="0" smtClean="0"/>
              <a:t>d</a:t>
            </a:r>
            <a:r>
              <a:rPr lang="en-US" altLang="zh-CN" sz="2800" b="1" baseline="-25000" dirty="0" smtClean="0"/>
              <a:t>2</a:t>
            </a:r>
            <a:r>
              <a:rPr lang="zh-CN" altLang="en-US" sz="2800" b="1" dirty="0" smtClean="0"/>
              <a:t>之和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539552" y="2493396"/>
            <a:ext cx="82910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/>
              <a:t>2. </a:t>
            </a:r>
            <a:r>
              <a:rPr lang="zh-CN" altLang="en-US" sz="2800" b="1" dirty="0" smtClean="0"/>
              <a:t>反应距离 </a:t>
            </a:r>
            <a:r>
              <a:rPr lang="en-US" altLang="zh-CN" sz="2800" b="1" i="1" dirty="0"/>
              <a:t>d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与车速 </a:t>
            </a:r>
            <a:r>
              <a:rPr lang="en-US" altLang="zh-CN" sz="2800" b="1" i="1" dirty="0"/>
              <a:t>v </a:t>
            </a:r>
            <a:r>
              <a:rPr lang="zh-CN" altLang="en-US" sz="2800" b="1" dirty="0" smtClean="0"/>
              <a:t>成正比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比例</a:t>
            </a:r>
            <a:r>
              <a:rPr lang="zh-CN" altLang="zh-CN" sz="2800" b="1" dirty="0"/>
              <a:t>系数为</a:t>
            </a:r>
            <a:r>
              <a:rPr lang="zh-CN" altLang="zh-CN" sz="2800" b="1" dirty="0" smtClean="0"/>
              <a:t>反应时间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539553" y="3199935"/>
            <a:ext cx="4896544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 smtClean="0"/>
              <a:t>3. </a:t>
            </a:r>
            <a:r>
              <a:rPr lang="zh-CN" altLang="en-US" sz="2800" b="1" dirty="0" smtClean="0"/>
              <a:t>刹车时使用</a:t>
            </a:r>
            <a:r>
              <a:rPr lang="zh-CN" altLang="en-US" sz="2800" b="1" dirty="0"/>
              <a:t>最大制动力</a:t>
            </a:r>
            <a:r>
              <a:rPr lang="en-US" altLang="zh-CN" sz="2800" b="1" i="1" dirty="0" smtClean="0"/>
              <a:t>F </a:t>
            </a:r>
            <a:r>
              <a:rPr lang="zh-CN" altLang="en-US" sz="2800" b="1" dirty="0" smtClean="0"/>
              <a:t>：</a:t>
            </a:r>
            <a:endParaRPr lang="en-US" altLang="zh-CN" sz="2800" b="1" dirty="0" smtClean="0"/>
          </a:p>
        </p:txBody>
      </p:sp>
      <p:sp>
        <p:nvSpPr>
          <p:cNvPr id="53277" name="Text Box 29"/>
          <p:cNvSpPr txBox="1">
            <a:spLocks noChangeArrowheads="1"/>
          </p:cNvSpPr>
          <p:nvPr/>
        </p:nvSpPr>
        <p:spPr bwMode="auto">
          <a:xfrm>
            <a:off x="1007603" y="3933056"/>
            <a:ext cx="53645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 i="1" dirty="0" smtClean="0"/>
              <a:t>  F</a:t>
            </a:r>
            <a:r>
              <a:rPr lang="zh-CN" altLang="en-US" sz="2800" b="1" dirty="0"/>
              <a:t>作</a:t>
            </a:r>
            <a:r>
              <a:rPr lang="zh-CN" altLang="en-US" sz="2800" b="1" dirty="0" smtClean="0"/>
              <a:t>的</a:t>
            </a:r>
            <a:r>
              <a:rPr lang="zh-CN" altLang="en-US" sz="2800" b="1" dirty="0"/>
              <a:t>功等于汽车动能的改变</a:t>
            </a:r>
            <a:r>
              <a:rPr lang="en-US" altLang="zh-CN" sz="2800" b="1" dirty="0" smtClean="0"/>
              <a:t>.</a:t>
            </a:r>
            <a:endParaRPr lang="en-US" altLang="zh-CN" sz="2800" b="1" i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276268"/>
              </p:ext>
            </p:extLst>
          </p:nvPr>
        </p:nvGraphicFramePr>
        <p:xfrm>
          <a:off x="7020272" y="850230"/>
          <a:ext cx="15573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Clip" r:id="rId4" imgW="6545263" imgH="1706563" progId="MS_ClipArt_Gallery.2">
                  <p:embed/>
                </p:oleObj>
              </mc:Choice>
              <mc:Fallback>
                <p:oleObj name="Clip" r:id="rId4" imgW="6545263" imgH="17065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850230"/>
                        <a:ext cx="15573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985260" y="4606083"/>
            <a:ext cx="4392489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 i="1" dirty="0" smtClean="0"/>
              <a:t>  F</a:t>
            </a:r>
            <a:r>
              <a:rPr lang="zh-CN" altLang="en-US" sz="2800" b="1" dirty="0"/>
              <a:t>与车的质量 </a:t>
            </a:r>
            <a:r>
              <a:rPr lang="en-US" altLang="zh-CN" sz="2800" b="1" i="1" dirty="0"/>
              <a:t>m </a:t>
            </a:r>
            <a:r>
              <a:rPr lang="zh-CN" altLang="en-US" sz="2800" b="1" dirty="0" smtClean="0"/>
              <a:t>成正比</a:t>
            </a:r>
            <a:r>
              <a:rPr lang="en-US" altLang="zh-CN" sz="2800" b="1" dirty="0" smtClean="0"/>
              <a:t>.</a:t>
            </a:r>
            <a:endParaRPr lang="en-US" altLang="zh-CN" sz="2800" b="1" i="1" dirty="0"/>
          </a:p>
        </p:txBody>
      </p:sp>
    </p:spTree>
    <p:extLst>
      <p:ext uri="{BB962C8B-B14F-4D97-AF65-F5344CB8AC3E}">
        <p14:creationId xmlns:p14="http://schemas.microsoft.com/office/powerpoint/2010/main" val="3287689030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5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1" grpId="0"/>
      <p:bldP spid="53272" grpId="0"/>
      <p:bldP spid="53273" grpId="0"/>
      <p:bldP spid="53277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9"/>
          <p:cNvSpPr txBox="1">
            <a:spLocks noChangeArrowheads="1"/>
          </p:cNvSpPr>
          <p:nvPr/>
        </p:nvSpPr>
        <p:spPr bwMode="auto">
          <a:xfrm>
            <a:off x="1172090" y="3582039"/>
            <a:ext cx="1417489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 smtClean="0"/>
              <a:t>F </a:t>
            </a:r>
            <a:r>
              <a:rPr lang="en-US" altLang="zh-CN" sz="2800" b="1" dirty="0">
                <a:sym typeface="Symbol" pitchFamily="18" charset="2"/>
              </a:rPr>
              <a:t>=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ma</a:t>
            </a:r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5128130" y="730749"/>
            <a:ext cx="148002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 smtClean="0">
                <a:solidFill>
                  <a:srgbClr val="FF0000"/>
                </a:solidFill>
              </a:rPr>
              <a:t>d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 c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 v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476373" y="665781"/>
            <a:ext cx="1872208" cy="579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ea typeface="楷体_GB2312" pitchFamily="49" charset="-122"/>
              </a:rPr>
              <a:t>模型建立</a:t>
            </a:r>
            <a:endParaRPr lang="zh-CN" altLang="en-US" sz="3200" b="1" dirty="0">
              <a:ea typeface="楷体_GB2312" pitchFamily="49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115122"/>
              </p:ext>
            </p:extLst>
          </p:nvPr>
        </p:nvGraphicFramePr>
        <p:xfrm>
          <a:off x="7020272" y="850230"/>
          <a:ext cx="15573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Clip" r:id="rId3" imgW="6545263" imgH="1706563" progId="MS_ClipArt_Gallery.2">
                  <p:embed/>
                </p:oleObj>
              </mc:Choice>
              <mc:Fallback>
                <p:oleObj name="Clip" r:id="rId3" imgW="6545263" imgH="17065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850230"/>
                        <a:ext cx="15573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100082" y="2821318"/>
            <a:ext cx="2365158" cy="567524"/>
            <a:chOff x="1100082" y="2821318"/>
            <a:chExt cx="2365158" cy="567524"/>
          </a:xfrm>
        </p:grpSpPr>
        <p:sp>
          <p:nvSpPr>
            <p:cNvPr id="9" name="AutoShape 35"/>
            <p:cNvSpPr>
              <a:spLocks noChangeArrowheads="1"/>
            </p:cNvSpPr>
            <p:nvPr/>
          </p:nvSpPr>
          <p:spPr bwMode="auto">
            <a:xfrm>
              <a:off x="1100082" y="2821318"/>
              <a:ext cx="144016" cy="567524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31"/>
            <p:cNvSpPr txBox="1">
              <a:spLocks noChangeArrowheads="1"/>
            </p:cNvSpPr>
            <p:nvPr/>
          </p:nvSpPr>
          <p:spPr bwMode="auto">
            <a:xfrm>
              <a:off x="1331640" y="2845523"/>
              <a:ext cx="2133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 dirty="0"/>
                <a:t>F d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dirty="0"/>
                <a:t>=</a:t>
              </a:r>
              <a:r>
                <a:rPr lang="en-US" altLang="zh-CN" sz="2800" b="1" i="1" dirty="0"/>
                <a:t> m v</a:t>
              </a:r>
              <a:r>
                <a:rPr lang="en-US" altLang="zh-CN" sz="2800" b="1" baseline="30000" dirty="0"/>
                <a:t>2</a:t>
              </a:r>
              <a:r>
                <a:rPr lang="en-US" altLang="zh-CN" sz="2800" b="1" dirty="0"/>
                <a:t>/2</a:t>
              </a:r>
            </a:p>
          </p:txBody>
        </p:sp>
      </p:grp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2843808" y="665781"/>
            <a:ext cx="1944216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 dirty="0" smtClean="0"/>
              <a:t>d = d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 +</a:t>
            </a:r>
            <a:r>
              <a:rPr lang="en-US" altLang="zh-CN" sz="2800" b="1" i="1" dirty="0" smtClean="0"/>
              <a:t>d</a:t>
            </a:r>
            <a:r>
              <a:rPr lang="en-US" altLang="zh-CN" sz="2800" b="1" baseline="-25000" dirty="0" smtClean="0"/>
              <a:t>2</a:t>
            </a:r>
            <a:endParaRPr lang="en-US" altLang="zh-CN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881236" y="1484784"/>
            <a:ext cx="6264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制动</a:t>
            </a:r>
            <a:r>
              <a:rPr lang="zh-CN" altLang="zh-CN" sz="2800" b="1" dirty="0" smtClean="0"/>
              <a:t>距离</a:t>
            </a:r>
            <a:r>
              <a:rPr lang="zh-CN" altLang="en-US" sz="2800" b="1" dirty="0" smtClean="0"/>
              <a:t>为</a:t>
            </a:r>
            <a:r>
              <a:rPr lang="en-US" altLang="zh-CN" sz="2800" b="1" i="1" dirty="0" smtClean="0"/>
              <a:t>d</a:t>
            </a:r>
            <a:r>
              <a:rPr lang="en-US" altLang="zh-CN" sz="2800" b="1" baseline="-25000" dirty="0" smtClean="0"/>
              <a:t>2</a:t>
            </a:r>
            <a:r>
              <a:rPr lang="zh-CN" altLang="en-US" sz="2800" b="1" dirty="0" smtClean="0"/>
              <a:t>时，制动力</a:t>
            </a:r>
            <a:r>
              <a:rPr lang="en-US" altLang="zh-CN" sz="2800" b="1" i="1" dirty="0" smtClean="0"/>
              <a:t>F</a:t>
            </a:r>
            <a:r>
              <a:rPr lang="zh-CN" altLang="zh-CN" sz="2800" b="1" dirty="0" smtClean="0"/>
              <a:t>作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功</a:t>
            </a:r>
            <a:r>
              <a:rPr lang="zh-CN" altLang="en-US" sz="2800" b="1" dirty="0" smtClean="0"/>
              <a:t>为</a:t>
            </a:r>
            <a:r>
              <a:rPr lang="en-US" altLang="zh-CN" sz="2800" b="1" i="1" dirty="0" smtClean="0"/>
              <a:t>Fd</a:t>
            </a:r>
            <a:r>
              <a:rPr lang="en-US" altLang="zh-CN" sz="2800" b="1" baseline="-25000" dirty="0" smtClean="0"/>
              <a:t>2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881236" y="2117308"/>
            <a:ext cx="60839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车速</a:t>
            </a:r>
            <a:r>
              <a:rPr lang="zh-CN" altLang="zh-CN" sz="2800" b="1" dirty="0"/>
              <a:t>从</a:t>
            </a:r>
            <a:r>
              <a:rPr lang="en-US" altLang="zh-CN" sz="2800" b="1" i="1" dirty="0"/>
              <a:t>v</a:t>
            </a:r>
            <a:r>
              <a:rPr lang="zh-CN" altLang="zh-CN" sz="2800" b="1" dirty="0"/>
              <a:t>变成</a:t>
            </a:r>
            <a:r>
              <a:rPr lang="en-US" altLang="zh-CN" sz="2800" b="1" dirty="0"/>
              <a:t>0</a:t>
            </a:r>
            <a:r>
              <a:rPr lang="zh-CN" altLang="zh-CN" sz="2800" b="1" dirty="0"/>
              <a:t>，动能的变化为</a:t>
            </a:r>
            <a:r>
              <a:rPr lang="en-US" altLang="zh-CN" sz="2800" b="1" i="1" dirty="0" smtClean="0"/>
              <a:t>mv</a:t>
            </a:r>
            <a:r>
              <a:rPr lang="en-US" altLang="zh-CN" sz="2800" b="1" baseline="30000" dirty="0" smtClean="0"/>
              <a:t>2</a:t>
            </a:r>
            <a:r>
              <a:rPr lang="en-US" altLang="zh-CN" sz="2800" b="1" dirty="0" smtClean="0"/>
              <a:t>/2</a:t>
            </a:r>
            <a:endParaRPr lang="zh-CN" altLang="en-US" sz="2800" b="1" dirty="0"/>
          </a:p>
        </p:txBody>
      </p:sp>
      <p:grpSp>
        <p:nvGrpSpPr>
          <p:cNvPr id="27" name="组合 26"/>
          <p:cNvGrpSpPr/>
          <p:nvPr/>
        </p:nvGrpSpPr>
        <p:grpSpPr>
          <a:xfrm>
            <a:off x="3923928" y="2815295"/>
            <a:ext cx="3672408" cy="567524"/>
            <a:chOff x="3923928" y="2815295"/>
            <a:chExt cx="3672408" cy="567524"/>
          </a:xfrm>
        </p:grpSpPr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4139952" y="2821318"/>
              <a:ext cx="3456384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 dirty="0" smtClean="0">
                  <a:solidFill>
                    <a:srgbClr val="FF0000"/>
                  </a:solidFill>
                </a:rPr>
                <a:t>d</a:t>
              </a:r>
              <a:r>
                <a:rPr lang="en-US" altLang="zh-CN" sz="2800" b="1" baseline="-25000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=</a:t>
              </a:r>
              <a:r>
                <a:rPr lang="en-US" altLang="zh-CN" sz="2800" b="1" i="1" dirty="0">
                  <a:solidFill>
                    <a:srgbClr val="FF0000"/>
                  </a:solidFill>
                </a:rPr>
                <a:t> </a:t>
              </a:r>
              <a:r>
                <a:rPr lang="en-US" altLang="zh-CN" sz="2800" b="1" i="1" dirty="0" smtClean="0">
                  <a:solidFill>
                    <a:srgbClr val="FF0000"/>
                  </a:solidFill>
                </a:rPr>
                <a:t>c</a:t>
              </a:r>
              <a:r>
                <a:rPr lang="en-US" altLang="zh-CN" sz="2800" b="1" baseline="-25000" dirty="0" smtClean="0">
                  <a:solidFill>
                    <a:srgbClr val="FF0000"/>
                  </a:solidFill>
                </a:rPr>
                <a:t>2 </a:t>
              </a:r>
              <a:r>
                <a:rPr lang="en-US" altLang="zh-CN" sz="2800" b="1" i="1" dirty="0" smtClean="0">
                  <a:solidFill>
                    <a:srgbClr val="FF0000"/>
                  </a:solidFill>
                </a:rPr>
                <a:t>v</a:t>
              </a:r>
              <a:r>
                <a:rPr lang="en-US" altLang="zh-CN" sz="2800" b="1" baseline="30000" dirty="0" smtClean="0">
                  <a:solidFill>
                    <a:srgbClr val="FF0000"/>
                  </a:solidFill>
                </a:rPr>
                <a:t>2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, </a:t>
              </a:r>
              <a:r>
                <a:rPr lang="en-US" altLang="zh-CN" sz="2800" b="1" i="1" dirty="0" smtClean="0">
                  <a:solidFill>
                    <a:srgbClr val="FF0000"/>
                  </a:solidFill>
                </a:rPr>
                <a:t>c</a:t>
              </a:r>
              <a:r>
                <a:rPr lang="en-US" altLang="zh-CN" sz="2800" b="1" baseline="-25000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=</a:t>
              </a:r>
              <a:r>
                <a:rPr lang="en-US" altLang="zh-CN" sz="2800" b="1" i="1" dirty="0">
                  <a:solidFill>
                    <a:srgbClr val="FF0000"/>
                  </a:solidFill>
                </a:rPr>
                <a:t> m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/2</a:t>
              </a:r>
              <a:r>
                <a:rPr lang="en-US" altLang="zh-CN" sz="2800" b="1" i="1" dirty="0" smtClean="0">
                  <a:solidFill>
                    <a:srgbClr val="FF0000"/>
                  </a:solidFill>
                </a:rPr>
                <a:t>F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 </a:t>
              </a:r>
              <a:endParaRPr lang="en-US" altLang="zh-CN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AutoShape 35"/>
            <p:cNvSpPr>
              <a:spLocks noChangeArrowheads="1"/>
            </p:cNvSpPr>
            <p:nvPr/>
          </p:nvSpPr>
          <p:spPr bwMode="auto">
            <a:xfrm>
              <a:off x="3923928" y="2815295"/>
              <a:ext cx="144016" cy="567524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4975620" y="3549208"/>
            <a:ext cx="2620716" cy="5847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1" dirty="0" smtClean="0"/>
              <a:t>d </a:t>
            </a:r>
            <a:r>
              <a:rPr lang="en-US" altLang="zh-CN" sz="3200" b="1" dirty="0" smtClean="0"/>
              <a:t>=</a:t>
            </a:r>
            <a:r>
              <a:rPr lang="en-US" altLang="zh-CN" sz="3200" b="1" i="1" dirty="0" smtClean="0"/>
              <a:t> c</a:t>
            </a:r>
            <a:r>
              <a:rPr lang="en-US" altLang="zh-CN" sz="3200" b="1" baseline="-25000" dirty="0" smtClean="0"/>
              <a:t>1</a:t>
            </a:r>
            <a:r>
              <a:rPr lang="en-US" altLang="zh-CN" sz="3200" b="1" i="1" dirty="0" smtClean="0"/>
              <a:t>v + </a:t>
            </a:r>
            <a:r>
              <a:rPr lang="en-US" altLang="zh-CN" sz="3200" b="1" i="1" dirty="0"/>
              <a:t>c</a:t>
            </a:r>
            <a:r>
              <a:rPr lang="en-US" altLang="zh-CN" sz="3200" b="1" baseline="-25000" dirty="0"/>
              <a:t>2 </a:t>
            </a:r>
            <a:r>
              <a:rPr lang="en-US" altLang="zh-CN" sz="3200" b="1" i="1" dirty="0"/>
              <a:t>v</a:t>
            </a:r>
            <a:r>
              <a:rPr lang="en-US" altLang="zh-CN" sz="3200" b="1" baseline="30000" dirty="0"/>
              <a:t>2 </a:t>
            </a:r>
            <a:endParaRPr lang="en-US" altLang="zh-CN" sz="3200" b="1" dirty="0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95536" y="4293096"/>
            <a:ext cx="1872208" cy="5847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 dirty="0"/>
              <a:t>参数估计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8103" y="4941168"/>
            <a:ext cx="5219699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调查</a:t>
            </a:r>
            <a:r>
              <a:rPr lang="zh-CN" altLang="zh-CN" sz="2800" b="1" dirty="0" smtClean="0"/>
              <a:t>交通工程学</a:t>
            </a:r>
            <a:r>
              <a:rPr lang="zh-CN" altLang="zh-CN" sz="2800" b="1" dirty="0"/>
              <a:t>的相关</a:t>
            </a:r>
            <a:r>
              <a:rPr lang="zh-CN" altLang="zh-CN" sz="2800" b="1" dirty="0" smtClean="0"/>
              <a:t>资料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  <p:sp>
        <p:nvSpPr>
          <p:cNvPr id="24" name="矩形 23"/>
          <p:cNvSpPr/>
          <p:nvPr/>
        </p:nvSpPr>
        <p:spPr>
          <a:xfrm>
            <a:off x="2675907" y="4354650"/>
            <a:ext cx="4948791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根据</a:t>
            </a:r>
            <a:r>
              <a:rPr lang="zh-CN" altLang="en-US" sz="2800" b="1" dirty="0" smtClean="0"/>
              <a:t>测试</a:t>
            </a:r>
            <a:r>
              <a:rPr lang="zh-CN" altLang="zh-CN" sz="2800" b="1" dirty="0" smtClean="0"/>
              <a:t>数据对</a:t>
            </a:r>
            <a:r>
              <a:rPr lang="zh-CN" altLang="en-US" sz="2800" b="1" dirty="0"/>
              <a:t>模型</a:t>
            </a:r>
            <a:r>
              <a:rPr lang="zh-CN" altLang="zh-CN" sz="2800" b="1" dirty="0" smtClean="0"/>
              <a:t>作拟合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25" name="矩形 24"/>
          <p:cNvSpPr/>
          <p:nvPr/>
        </p:nvSpPr>
        <p:spPr>
          <a:xfrm>
            <a:off x="1650376" y="5470975"/>
            <a:ext cx="4572000" cy="10769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/>
              <a:t>司机反应时间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约为</a:t>
            </a:r>
            <a:r>
              <a:rPr lang="en-US" altLang="zh-CN" sz="2800" b="1" dirty="0"/>
              <a:t>0.7~1s</a:t>
            </a:r>
            <a:r>
              <a:rPr lang="zh-CN" altLang="zh-CN" sz="2800" b="1" dirty="0"/>
              <a:t>，系数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约为</a:t>
            </a:r>
            <a:r>
              <a:rPr lang="en-US" altLang="zh-CN" sz="2800" b="1" dirty="0"/>
              <a:t>0.01( mh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/km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630350" y="3549208"/>
            <a:ext cx="1941650" cy="600355"/>
            <a:chOff x="2630350" y="3549208"/>
            <a:chExt cx="1941650" cy="600355"/>
          </a:xfrm>
        </p:grpSpPr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2786586" y="3549208"/>
              <a:ext cx="1785414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 dirty="0" smtClean="0"/>
                <a:t>c</a:t>
              </a:r>
              <a:r>
                <a:rPr lang="en-US" altLang="zh-CN" sz="2800" b="1" baseline="-25000" dirty="0" smtClean="0"/>
                <a:t>2</a:t>
              </a:r>
              <a:r>
                <a:rPr lang="en-US" altLang="zh-CN" sz="2800" b="1" dirty="0" smtClean="0"/>
                <a:t>=</a:t>
              </a:r>
              <a:r>
                <a:rPr lang="en-US" altLang="zh-CN" sz="2800" b="1" i="1" dirty="0"/>
                <a:t> </a:t>
              </a:r>
              <a:r>
                <a:rPr lang="en-US" altLang="zh-CN" sz="2800" b="1" dirty="0" smtClean="0"/>
                <a:t>1 /2</a:t>
              </a:r>
              <a:r>
                <a:rPr lang="en-US" altLang="zh-CN" sz="2800" b="1" i="1" dirty="0" smtClean="0"/>
                <a:t>a</a:t>
              </a:r>
              <a:r>
                <a:rPr lang="en-US" altLang="zh-CN" sz="2800" b="1" dirty="0" smtClean="0"/>
                <a:t> </a:t>
              </a:r>
              <a:endParaRPr lang="en-US" altLang="zh-CN" sz="2800" b="1" dirty="0"/>
            </a:p>
          </p:txBody>
        </p:sp>
        <p:sp>
          <p:nvSpPr>
            <p:cNvPr id="28" name="AutoShape 35"/>
            <p:cNvSpPr>
              <a:spLocks noChangeArrowheads="1"/>
            </p:cNvSpPr>
            <p:nvPr/>
          </p:nvSpPr>
          <p:spPr bwMode="auto">
            <a:xfrm>
              <a:off x="2630350" y="3582039"/>
              <a:ext cx="144016" cy="567524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722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5" grpId="0"/>
      <p:bldP spid="16" grpId="0"/>
      <p:bldP spid="17" grpId="0"/>
      <p:bldP spid="21" grpId="0" animBg="1"/>
      <p:bldP spid="22" grpId="0" animBg="1"/>
      <p:bldP spid="23" grpId="0" animBg="1"/>
      <p:bldP spid="24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2483768" y="587245"/>
            <a:ext cx="3598862" cy="5847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 dirty="0" smtClean="0">
                <a:ea typeface="楷体_GB2312" pitchFamily="49" charset="-122"/>
              </a:rPr>
              <a:t>城市通行能力模型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344239" y="1325711"/>
            <a:ext cx="8404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</a:rPr>
              <a:t>道路通行能力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单位时间内通过某断面的最大车辆数</a:t>
            </a:r>
            <a:r>
              <a:rPr lang="en-US" altLang="zh-CN" sz="2800" b="1" dirty="0"/>
              <a:t>. </a:t>
            </a:r>
          </a:p>
        </p:txBody>
      </p:sp>
      <p:sp>
        <p:nvSpPr>
          <p:cNvPr id="152585" name="Rectangle 9"/>
          <p:cNvSpPr>
            <a:spLocks noChangeArrowheads="1"/>
          </p:cNvSpPr>
          <p:nvPr/>
        </p:nvSpPr>
        <p:spPr bwMode="auto">
          <a:xfrm>
            <a:off x="323850" y="1949157"/>
            <a:ext cx="8640763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通行能力</a:t>
            </a:r>
            <a:r>
              <a:rPr lang="zh-CN" altLang="en-US" sz="2800" b="1" dirty="0"/>
              <a:t>表示道路的容量，</a:t>
            </a:r>
            <a:r>
              <a:rPr lang="zh-CN" altLang="en-US" sz="2800" b="1" dirty="0">
                <a:solidFill>
                  <a:srgbClr val="FF0000"/>
                </a:solidFill>
              </a:rPr>
              <a:t>交通流量</a:t>
            </a:r>
            <a:r>
              <a:rPr lang="zh-CN" altLang="en-US" sz="2800" b="1" dirty="0"/>
              <a:t>表示道路的</a:t>
            </a:r>
            <a:r>
              <a:rPr lang="zh-CN" altLang="en-US" sz="2800" b="1" dirty="0" smtClean="0"/>
              <a:t>负荷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152586" name="Rectangle 10"/>
          <p:cNvSpPr>
            <a:spLocks noChangeArrowheads="1"/>
          </p:cNvSpPr>
          <p:nvPr/>
        </p:nvSpPr>
        <p:spPr bwMode="auto">
          <a:xfrm>
            <a:off x="380437" y="2564904"/>
            <a:ext cx="8493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</a:rPr>
              <a:t>饱和度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流量与通行能力的比值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表示道路的负荷程度</a:t>
            </a:r>
            <a:r>
              <a:rPr lang="en-US" altLang="zh-CN" sz="2800" b="1" dirty="0"/>
              <a:t>.</a:t>
            </a:r>
          </a:p>
        </p:txBody>
      </p:sp>
      <p:sp>
        <p:nvSpPr>
          <p:cNvPr id="152587" name="Rectangle 11"/>
          <p:cNvSpPr>
            <a:spLocks noChangeArrowheads="1"/>
          </p:cNvSpPr>
          <p:nvPr/>
        </p:nvSpPr>
        <p:spPr bwMode="auto">
          <a:xfrm>
            <a:off x="395287" y="3284984"/>
            <a:ext cx="8497888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</a:rPr>
              <a:t>通行</a:t>
            </a:r>
            <a:r>
              <a:rPr lang="zh-CN" altLang="en-US" sz="2800" b="1" dirty="0">
                <a:solidFill>
                  <a:srgbClr val="FF3300"/>
                </a:solidFill>
              </a:rPr>
              <a:t>能力</a:t>
            </a:r>
            <a:r>
              <a:rPr lang="en-US" altLang="zh-CN" sz="2800" b="1" dirty="0"/>
              <a:t>~</a:t>
            </a:r>
            <a:r>
              <a:rPr lang="zh-CN" altLang="en-US" sz="2800" b="1" dirty="0" smtClean="0"/>
              <a:t>在安全条件</a:t>
            </a:r>
            <a:r>
              <a:rPr lang="zh-CN" altLang="en-US" sz="2800" b="1" dirty="0"/>
              <a:t>下，当具有标准长度和技术指标的车辆，以前后两车</a:t>
            </a:r>
            <a:r>
              <a:rPr lang="zh-CN" altLang="en-US" sz="2800" b="1" dirty="0">
                <a:solidFill>
                  <a:srgbClr val="FF3300"/>
                </a:solidFill>
              </a:rPr>
              <a:t>最小车头间隔连续行驶</a:t>
            </a:r>
            <a:r>
              <a:rPr lang="zh-CN" altLang="en-US" sz="2800" b="1" dirty="0"/>
              <a:t>时，单位时间内通过道路某断面的</a:t>
            </a:r>
            <a:r>
              <a:rPr lang="zh-CN" altLang="en-US" sz="2800" b="1" dirty="0">
                <a:solidFill>
                  <a:srgbClr val="FF3300"/>
                </a:solidFill>
              </a:rPr>
              <a:t>最大车辆数</a:t>
            </a:r>
            <a:r>
              <a:rPr lang="en-US" altLang="zh-CN" sz="2800" b="1" i="1" dirty="0">
                <a:solidFill>
                  <a:srgbClr val="FF3300"/>
                </a:solidFill>
              </a:rPr>
              <a:t>N</a:t>
            </a:r>
            <a:r>
              <a:rPr lang="en-US" altLang="zh-CN" sz="2800" b="1" dirty="0"/>
              <a:t> (</a:t>
            </a:r>
            <a:r>
              <a:rPr lang="zh-CN" altLang="en-US" sz="2800" b="1" dirty="0"/>
              <a:t>辆</a:t>
            </a:r>
            <a:r>
              <a:rPr lang="en-US" altLang="zh-CN" sz="2800" b="1" dirty="0"/>
              <a:t>/h). </a:t>
            </a:r>
          </a:p>
        </p:txBody>
      </p:sp>
      <p:graphicFrame>
        <p:nvGraphicFramePr>
          <p:cNvPr id="24578" name="Object 12"/>
          <p:cNvGraphicFramePr>
            <a:graphicFrameLocks noChangeAspect="1"/>
          </p:cNvGraphicFramePr>
          <p:nvPr/>
        </p:nvGraphicFramePr>
        <p:xfrm>
          <a:off x="7524750" y="549275"/>
          <a:ext cx="9429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Clip" r:id="rId3" imgW="6544800" imgH="1706400" progId="MS_ClipArt_Gallery.2">
                  <p:embed/>
                </p:oleObj>
              </mc:Choice>
              <mc:Fallback>
                <p:oleObj name="Clip" r:id="rId3" imgW="6544800" imgH="1706400" progId="MS_ClipArt_Gallery.2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549275"/>
                        <a:ext cx="9429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18175" y="5013176"/>
            <a:ext cx="60901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 dirty="0"/>
              <a:t>v~</a:t>
            </a:r>
            <a:r>
              <a:rPr lang="zh-CN" altLang="en-US" sz="2800" b="1" dirty="0"/>
              <a:t>车速</a:t>
            </a:r>
            <a:r>
              <a:rPr lang="zh-CN" altLang="en-US" sz="2800" b="1" i="1" dirty="0"/>
              <a:t> </a:t>
            </a:r>
            <a:r>
              <a:rPr lang="en-US" altLang="zh-CN" sz="2800" b="1" dirty="0"/>
              <a:t>(km/h)</a:t>
            </a:r>
            <a:r>
              <a:rPr lang="zh-CN" altLang="en-US" sz="2800" b="1" dirty="0"/>
              <a:t>， </a:t>
            </a:r>
            <a:r>
              <a:rPr lang="en-US" altLang="zh-CN" sz="2800" b="1" i="1" dirty="0"/>
              <a:t>D</a:t>
            </a:r>
            <a:r>
              <a:rPr lang="en-US" altLang="zh-CN" sz="2800" b="1" dirty="0" smtClean="0"/>
              <a:t>~</a:t>
            </a:r>
            <a:r>
              <a:rPr lang="zh-CN" altLang="en-US" sz="2800" b="1" dirty="0"/>
              <a:t>最小车头间隔</a:t>
            </a:r>
            <a:r>
              <a:rPr lang="en-US" altLang="zh-CN" sz="2800" b="1" dirty="0"/>
              <a:t>(m) 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230777" y="5733256"/>
            <a:ext cx="1975221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r>
              <a:rPr lang="en-US" altLang="zh-CN" sz="2800" b="1" i="1" dirty="0" smtClean="0"/>
              <a:t>N=</a:t>
            </a:r>
            <a:r>
              <a:rPr lang="en-US" altLang="zh-CN" sz="2800" b="1" dirty="0" smtClean="0"/>
              <a:t>1000 </a:t>
            </a:r>
            <a:r>
              <a:rPr lang="en-US" altLang="zh-CN" sz="2800" b="1" i="1" dirty="0" smtClean="0"/>
              <a:t>v/D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/>
              <p14:cNvContentPartPr/>
              <p14:nvPr/>
            </p14:nvContentPartPr>
            <p14:xfrm>
              <a:off x="2456640" y="4914000"/>
              <a:ext cx="4717800" cy="7758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51960" y="4908960"/>
                <a:ext cx="4727880" cy="7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703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/>
      <p:bldP spid="152585" grpId="0"/>
      <p:bldP spid="152586" grpId="0"/>
      <p:bldP spid="152587" grpId="0"/>
      <p:bldP spid="10" grpId="0"/>
      <p:bldP spid="1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972</Words>
  <Application>Microsoft Office PowerPoint</Application>
  <PresentationFormat>全屏显示(4:3)</PresentationFormat>
  <Paragraphs>133</Paragraphs>
  <Slides>11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Office 主题​​</vt:lpstr>
      <vt:lpstr>Clip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12</cp:revision>
  <dcterms:created xsi:type="dcterms:W3CDTF">2020-03-13T15:20:44Z</dcterms:created>
  <dcterms:modified xsi:type="dcterms:W3CDTF">2020-03-19T13:36:01Z</dcterms:modified>
</cp:coreProperties>
</file>