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6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3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2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0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6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1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7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3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A03F-BC78-47CD-BBF0-132601C875C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FA0A-FC4E-481F-B1DD-5DBF34935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2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9859" y="476672"/>
            <a:ext cx="7772400" cy="1470025"/>
          </a:xfrm>
        </p:spPr>
        <p:txBody>
          <a:bodyPr/>
          <a:lstStyle/>
          <a:p>
            <a:r>
              <a:rPr lang="zh-CN" altLang="en-US" dirty="0"/>
              <a:t>行走步长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8" y="2204864"/>
            <a:ext cx="76390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08720"/>
            <a:ext cx="3009900" cy="3409950"/>
          </a:xfrm>
        </p:spPr>
      </p:pic>
    </p:spTree>
    <p:extLst>
      <p:ext uri="{BB962C8B-B14F-4D97-AF65-F5344CB8AC3E}">
        <p14:creationId xmlns:p14="http://schemas.microsoft.com/office/powerpoint/2010/main" val="34318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92696"/>
            <a:ext cx="7477125" cy="4010025"/>
          </a:xfrm>
        </p:spPr>
      </p:pic>
    </p:spTree>
    <p:extLst>
      <p:ext uri="{BB962C8B-B14F-4D97-AF65-F5344CB8AC3E}">
        <p14:creationId xmlns:p14="http://schemas.microsoft.com/office/powerpoint/2010/main" val="20192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70" y="980728"/>
            <a:ext cx="5161267" cy="4968428"/>
          </a:xfrm>
        </p:spPr>
      </p:pic>
    </p:spTree>
    <p:extLst>
      <p:ext uri="{BB962C8B-B14F-4D97-AF65-F5344CB8AC3E}">
        <p14:creationId xmlns:p14="http://schemas.microsoft.com/office/powerpoint/2010/main" val="32789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64704"/>
            <a:ext cx="7486650" cy="4229100"/>
          </a:xfrm>
        </p:spPr>
      </p:pic>
    </p:spTree>
    <p:extLst>
      <p:ext uri="{BB962C8B-B14F-4D97-AF65-F5344CB8AC3E}">
        <p14:creationId xmlns:p14="http://schemas.microsoft.com/office/powerpoint/2010/main" val="39394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877175" cy="3743325"/>
          </a:xfrm>
        </p:spPr>
      </p:pic>
    </p:spTree>
    <p:extLst>
      <p:ext uri="{BB962C8B-B14F-4D97-AF65-F5344CB8AC3E}">
        <p14:creationId xmlns:p14="http://schemas.microsoft.com/office/powerpoint/2010/main" val="19935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6"/>
            <a:ext cx="6465565" cy="1946730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3" y="2924944"/>
            <a:ext cx="77438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629525" cy="4095750"/>
          </a:xfrm>
        </p:spPr>
      </p:pic>
    </p:spTree>
    <p:extLst>
      <p:ext uri="{BB962C8B-B14F-4D97-AF65-F5344CB8AC3E}">
        <p14:creationId xmlns:p14="http://schemas.microsoft.com/office/powerpoint/2010/main" val="19360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全屏显示(4:3)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行走步长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行走步长</dc:title>
  <dc:creator>LMJ</dc:creator>
  <cp:lastModifiedBy>LMJ</cp:lastModifiedBy>
  <cp:revision>2</cp:revision>
  <dcterms:created xsi:type="dcterms:W3CDTF">2020-03-19T11:09:49Z</dcterms:created>
  <dcterms:modified xsi:type="dcterms:W3CDTF">2020-03-19T11:22:46Z</dcterms:modified>
</cp:coreProperties>
</file>