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449C-FD8F-4FCF-8DC4-4B3BA8D422ED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A90A-A704-461D-A7E7-A449345CB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62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449C-FD8F-4FCF-8DC4-4B3BA8D422ED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A90A-A704-461D-A7E7-A449345CB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52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449C-FD8F-4FCF-8DC4-4B3BA8D422ED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A90A-A704-461D-A7E7-A449345CB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33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449C-FD8F-4FCF-8DC4-4B3BA8D422ED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A90A-A704-461D-A7E7-A449345CB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55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449C-FD8F-4FCF-8DC4-4B3BA8D422ED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A90A-A704-461D-A7E7-A449345CB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51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449C-FD8F-4FCF-8DC4-4B3BA8D422ED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A90A-A704-461D-A7E7-A449345CB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47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449C-FD8F-4FCF-8DC4-4B3BA8D422ED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A90A-A704-461D-A7E7-A449345CB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3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449C-FD8F-4FCF-8DC4-4B3BA8D422ED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A90A-A704-461D-A7E7-A449345CB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74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449C-FD8F-4FCF-8DC4-4B3BA8D422ED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A90A-A704-461D-A7E7-A449345CB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449C-FD8F-4FCF-8DC4-4B3BA8D422ED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A90A-A704-461D-A7E7-A449345CB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01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449C-FD8F-4FCF-8DC4-4B3BA8D422ED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0A90A-A704-461D-A7E7-A449345CB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4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5449C-FD8F-4FCF-8DC4-4B3BA8D422ED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0A90A-A704-461D-A7E7-A449345CB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57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01" y="1000125"/>
            <a:ext cx="75533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0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80728"/>
            <a:ext cx="7696200" cy="3419475"/>
          </a:xfrm>
        </p:spPr>
      </p:pic>
    </p:spTree>
    <p:extLst>
      <p:ext uri="{BB962C8B-B14F-4D97-AF65-F5344CB8AC3E}">
        <p14:creationId xmlns:p14="http://schemas.microsoft.com/office/powerpoint/2010/main" val="136230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92696"/>
            <a:ext cx="8229600" cy="3158189"/>
          </a:xfrm>
        </p:spPr>
      </p:pic>
    </p:spTree>
    <p:extLst>
      <p:ext uri="{BB962C8B-B14F-4D97-AF65-F5344CB8AC3E}">
        <p14:creationId xmlns:p14="http://schemas.microsoft.com/office/powerpoint/2010/main" val="45023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24744"/>
            <a:ext cx="8229600" cy="2416029"/>
          </a:xfrm>
        </p:spPr>
      </p:pic>
    </p:spTree>
    <p:extLst>
      <p:ext uri="{BB962C8B-B14F-4D97-AF65-F5344CB8AC3E}">
        <p14:creationId xmlns:p14="http://schemas.microsoft.com/office/powerpoint/2010/main" val="67805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全屏显示(4:3)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LMJ</cp:lastModifiedBy>
  <cp:revision>1</cp:revision>
  <dcterms:created xsi:type="dcterms:W3CDTF">2020-04-10T03:01:40Z</dcterms:created>
  <dcterms:modified xsi:type="dcterms:W3CDTF">2020-04-10T03:12:59Z</dcterms:modified>
</cp:coreProperties>
</file>