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29T14:15:46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12770 13960 367,'0'0'75,"0"0"-41,0 0-32,0 0 5,0 0 51,0 0 12,0-2-28,0 2-29,0 0-12,0 0 7,0 0 2,0 0-2,0 0 0,0 0-8,0 0 0,0 0-1,0 0-19,0 0 6,0 0 1,0 0-3,0 0-6,0-3-27,0 1-7,3-1-11,1-1 10,-1-1 29,1 3 5,-1-1 18,-3 3 3,2-2 1,-2 2 0,0 0-15,0 0 3,0 4 13,0 5 27,0 5 12,0 5 0,0 1-17,-3 1-6,0 1-15,-1 2-1,2 2 2,-1-1-1,2-1 12,-2 0-7,3-2-6,0-1 1,0-5 0,0-2 0,0-1-1,0-2-15,0-2-9,0-4-7,0 0-2,0-3-7,0 0-47,0-2-2,0 0-42</inkml:trace>
  <inkml:trace contextRef="#ctx0" brushRef="#br0" timeOffset="458.0262">12686 14201 182,'0'0'109,"0"0"-108,0 0-1,0 0 0,0 0 7,0 0 15,37 74-16,-28-60-5,-1-2 1,1 0 0,0-3 5,-2-1-6,-2 0-1,4-4 1,-1 1 1,2-5-2,0 0 23,5 0-16,1-6 6,5-11-4,3-5-9,1-5 0,1 0 0,-2-3 5,-2 2-4,-1 4 9,-6 5 13,-3 6-7,-5 2-10,-2 8-6,-4 3-11,-1 0-46,0 0-57,0 12 24,0-2-57</inkml:trace>
  <inkml:trace contextRef="#ctx0" brushRef="#br0" timeOffset="9963.5699">11987 14483 123,'0'0'340,"0"0"-246,0 0-59,0 0-34,0 0 14,0 0 25,-11-15-24,11 15-16,0 0-8,0 0-7,0 0 14,0 0-15,0 0-3,0 7 19,8 3-1,2 5 0,-1-1-45,3 9-55,-2-5-7,-4-3-136</inkml:trace>
  <inkml:trace contextRef="#ctx0" brushRef="#br0" timeOffset="10277.5878">11955 14737 348,'0'0'204,"0"0"-152,0 0-52,0 0-9,0 0 8,0 0 0,0 0 1,-3 29-6,3-22 6,0-2-7,0-3 7,0 1 1,0-3-1,0 0 1,0 0-1,2 0-2,1 0-12,6-7-8,1-9-31,4-5-35,11-17-12,-1 5-2,-5 5-54</inkml:trace>
  <inkml:trace contextRef="#ctx0" brushRef="#br0" timeOffset="10752.615">12157 14533 143,'0'0'123,"0"0"-106,0 0-10,0 0-6,0 0 11,0 0 1,97-4-6,-74 4-7,-1 0 0,0 0 2,-4 0-2,-5 3 0,-3 2-1,-4-1 0,-5 3-17,-1 0 18,0 3 8,-4 1-7,-10 2-1,-4 2-4,-7-1-21,0 0-22,-3 1-11,0 0 10,-1-1 21,3 1 26,5-4 1,3 0 69,7-4 16,4-1-23,4-2-36,3-1-19,0 1-5,3-4 0,9 2 8,7-2 3,4 0-4,5 0 4,2-9-13,1 1 0,1-1 0,-4 3-5,-1 1 4,-7 4-25,-4 1-12,-3 0-26,-9 0-36,-1 0 3</inkml:trace>
  <inkml:trace contextRef="#ctx0" brushRef="#br0" timeOffset="11060.6326">12263 14422 327,'0'0'113,"0"0"-103,0 0-2,0 0 18,-15 107 8,13-66-6,-2 7-12,-5 1 2,0 4-17,-2 3-1,-5-3 14,-1 0-14,-2-5 0,-3-5 0,-1-7 0,2-8 3,2-7-3,4-10-11,1-7-13,4-4-45,3-12-87,2-5-128</inkml:trace>
  <inkml:trace contextRef="#ctx0" brushRef="#br0" timeOffset="11270.6446">12169 14807 392,'0'0'70,"0"0"-64,0 0 45,0 0 29,61 80-26,-43-49-4,5 1-21,-1-3-16,-2 0 3,1-5-14,-3-5 7,-3-4-9,-5-6-53,1-6-36,-5-3-60,-3 0-90</inkml:trace>
  <inkml:trace contextRef="#ctx0" brushRef="#br0" timeOffset="11541.6601">12668 14550 487,'0'0'156,"0"0"-130,0 0-24,0 0 9,-40 86-11,27-60 0,-7 8-43,7-4-96,-2-5-77</inkml:trace>
  <inkml:trace contextRef="#ctx0" brushRef="#br0" timeOffset="11741.6716">12703 14516 126,'0'0'284,"0"0"-244,0 0-30,0 0-8,0 0-2,0 0-36,34 79-49,-28-73-104</inkml:trace>
  <inkml:trace contextRef="#ctx0" brushRef="#br0" timeOffset="11909.6812">12640 14718 392,'0'0'73,"0"0"-55,0 0-18,0 0-29,0 0-44,0 0 47,0 0-78</inkml:trace>
  <inkml:trace contextRef="#ctx0" brushRef="#br0" timeOffset="12238.7">12910 14420 45,'0'0'105,"0"0"-44,0 0-14,0 0 7,0 0-37,0 0-1,0 0 16,9 32-16,-9-16-14,0-1-2,0-3 0,0-4 1,0-2 6,0 1-7,0-3 0,0 1-1,0-1 0,0 3 1,1 0 1,0 3 0,3-4 16,0-2-17,2 0 26,3-4-6,2 0-20,2 0 1,4-10-1,-1-2-43,-1-1-22,-2 1-62,-5 4-3,-5 5 28</inkml:trace>
  <inkml:trace contextRef="#ctx0" brushRef="#br0" timeOffset="12440.7115">12986 14581 55,'0'0'81,"0"0"-29,0 0-22,-60 73 25,48-59-10,5-6-2,4-2-17,-1-3-26,4-1 0,0 0 0,0 0 16,10 0 9,-1 1-13,2-1-11,3-2-2,-2 1 6,3-1-13,-3 0-2,0 0-29,-2 0-25,-2 0-63</inkml:trace>
  <inkml:trace contextRef="#ctx0" brushRef="#br0" timeOffset="13423.7678">12625 14883 535,'0'0'75,"0"0"-46,0 0-29,0 0-21,0 0 20,0 0-4,0 0 3,79-51-5,-54 41 4,1 3 2,-4 3-9,-1 0-15,-5 1-5,-2-1-19,-4 4-6,-2 0 10,-4 0-43,-3 0-4,-1 0 17,0 0 22,0 4 8,-8 6 45,-6 1 4,-1 1 22,-4 5 16,-3 1-3,-3 6 1,-4-1-11,-1 3 13,-1-2 0,3-2 4,3-4 10,6-2 9,6-9 6,3-2-28,5-1-7,3-3 3,2-1-30,0 0-9,0 0-30,0 0-14,11 0 13,5 0 31,5-8 11,3 1-2,8-6-9,3-3 1,5-3-1,4 1-1,3-4-9,-3 4-22,2 2-16,-7 5 15,-8 5 10,-7 5 7,-8 1 2,-7 0 5,-4 5 8,-5 8 1,0 4 27,-6 4-1,-11 3 4,-2 2 11,-5-1-8,-3-1 0,0-3 6,-1-2-13,4-6 23,3-7-8,3-6-1,5 0-40,1-8 0,5-14-49,2-7-39,5-9-52,0-4 16,0-1 24,6 1 79,2 4-187,-1 4 208,-1 7 4,-2 6 73,-1 7 11,0 8 30,-3 2-40,0 4-42,1 0-36,-1 0 1,4 11 0,-1 9 40,-2 9-5,4 7 1,-4 7 21,-1 6-20,2 3-1,-2 2-1,0-2 10,0-2-1,0-7-35,0-3-1,0-7-5,0-8-3,0-7-1,0-4 0,0-8-25,0-6-2,0 0-14,-9-9-19,1-10-193,-1-3-139</inkml:trace>
  <inkml:trace contextRef="#ctx0" brushRef="#br0" timeOffset="13613.7786">12803 15029 127,'0'0'276,"0"0"-188,0 0-49,0 0 26,0 0 21,-63 78-24,42-48-27,1 1-30,1-2-4,3-3 9,1-5-10,4-6-23,5-6-39,2-3-61,3-6-126</inkml:trace>
  <inkml:trace contextRef="#ctx0" brushRef="#br0" timeOffset="13807.7897">12862 15082 527,'0'0'101,"0"0"-49,0 0 34,0 0-8,48 91-42,-35-70-17,2-2-13,3-2-6,12-11-8,-5-4-150,-2-2-172</inkml:trace>
  <inkml:trace contextRef="#ctx0" brushRef="#br0" timeOffset="14348.8207">13515 14520 859,'0'0'132,"0"0"-82,0 0-22,0 0-14,0 0 1,0 0-14,0 0-1,-65 9-24,41 5-18,-3 5 8,-1 1 18,-1-1-17,3 0-29,2-3 4,9-4-44,3-3-21,9-4-34,3 0-83,0-4 115,12-1 42</inkml:trace>
  <inkml:trace contextRef="#ctx0" brushRef="#br0" timeOffset="14505.8297">13335 14693 112,'0'0'105,"0"0"31,25 80-38,-19-39 10,-3 6 41,-1 4-51,-2 3-25,0-3-23,0-7-27,0-8-9,0-9-14,0-7 2,0-9-2,1-7-29,2-4-44,2-11-65,-3-5-56</inkml:trace>
  <inkml:trace contextRef="#ctx0" brushRef="#br0" timeOffset="14737.8429">13468 14712 679,'0'0'170,"0"0"-160,0 0-10,0 0 0,0 0 23,112-21-13,-78 12-10,0 2 0,-2-1-21,-6 3-28,-3-2-31,-8 3-50,-8 3-43,-1-1-56</inkml:trace>
  <inkml:trace contextRef="#ctx0" brushRef="#br0" timeOffset="15773.9022">13629 14519 580,'0'0'104,"0"0"-71,0 0-22,0 0 8,0 0 10,-36 97-16,30-65-12,2 2-1,1 1-15,1-2-12,2-3 4,0 1-7,0-1 24,0-4-1,0 3 7,0-4 0,0-1 0,0-2 13,0-1 3,0-1 6,0-1 5,0-2-10,0-3-1,3-1-6,-1-2-9,1-5 0,-2-1-1,1-3-8,-1-2 2,1 0 5,-1-4-9,1-9-13,-1-8-68,1-9-5,-1-4 13,2-1-2,-2-1 38,2 4 13,0 5 34,0 7 65,2 6-6,1 4-21,3 5-9,0 3-29,3 2 0,4 0 0,-1 4-6,3 9 5,-1 2 1,-4 7-1,-3 3-5,-5 3-7,-4 3 5,-1 1 6,0-3 2,-4-3-7,-6-4 4,2-6-8,-4-8-15,4-7 0,-1-1-5,1-6-64,0-14 3,1-6 23,4-3-6,1 1 74,2 0 1,0 7 15,0 6 97,0 5 29,0 5-57,2 3-19,1 2 7,6 0-16,-2 0-32,3 3-22,-2 8 16,-2 4-10,3 4-6,-6 4-2,-3 0 1,0 3-1,0-3 0,-9 1 0,-5-2 2,-3 1-2,-5-3 0,-3-1 11,0-2-11,3-4 25,2-4 41,5-1-1,6-4 15,5-3-4,2-1-40,2 0-13,0 0-23,0 0-12,5 0-19,8 0 19,8 0 12,6 0 12,3 0-1,3 0 6,-1-4-15,1-2-2,-3-2 6,-3 2-5,-6 1-2,-6 0 1,-6 3-1,-2 0 1,-7 2-7,0 0 6,0 0-8,0 0-24,0 0 6,-7 0-27,-5 0-38,0 0-249</inkml:trace>
  <inkml:trace contextRef="#ctx0" brushRef="#br0" timeOffset="17140.9804">14084 14570 766,'0'0'130,"0"0"-130,0 0 0,0 0-1,0 0 1,0 0 11,95-7-11,-64 3 0,2-2 0,-4-1-42,-5 2-23,-5 1-48,-8 1-47,-4 3-27,-7 0-100</inkml:trace>
  <inkml:trace contextRef="#ctx0" brushRef="#br0" timeOffset="17387.9945">14219 14350 622,'0'0'132,"0"0"-111,0 0-21,0 0 23,0 104 9,0-65-32,0 1 10,0-1-10,0-2-54,0 4-56,-6-9-72,-2-12-46</inkml:trace>
  <inkml:trace contextRef="#ctx0" brushRef="#br0" timeOffset="18170.0392">14051 14722 469,'0'0'180,"0"0"-54,0 0-48,0 0-3,0 0-32,0 0-28,0 0-4,82-15-2,-42 3 11,5-1-20,-3-2 0,-1 0-39,-5 3-25,-6 1-37,-9 3-29,-5 5-20,-6 0 29,-8 3 20,-2 0 23,0 0 78,0 1 10,-5 6 49,-5 3 13,0 2-5,0-3 9,2 2-28,1 0-19,-3 1-5,5 1-18,-3 1-3,1 1 1,1 1-2,0 1-3,2-2 1,2 2 0,2 0-1,0 0 0,0 0 1,0-2-1,5-4 1,3-4 17,3-2 12,2-5-22,5 0-7,3 0-5,3-12-6,1-5-28,-1 3-19,-2-2 22,-6 5-3,-5 4 29,-6 2 10,-2 3 6,-3 2 6,0 0 27,-2 0-2,-13 4-17,-1 4-20,-9 5-1,-5 1-1,-5 5-4,-5-2 6,-6 4 1,-3-1 1,2 0 24,1-4 8,8-2 23,8-4 29,9-3-9,10-3-27,5-1-28,6 0-22,0 1-2,0 3 2,12 3 3,9 4 29,7 2-16,8 1 8,9 2-5,4 2-7,6 3 2,4 1-14,-4 1 1,1-1 0,-8-2-1,-5-3 2,-10-6 5,-6-4-7,-7-4 0,-6-5-39,-4-1-36,-1 0-32,-2-10-72,-4-4-44</inkml:trace>
  <inkml:trace contextRef="#ctx0" brushRef="#br0" timeOffset="18696.0693">14725 14483 872,'0'0'29,"0"0"-29,0 0-20,0 0 20,0 0 0,92 20 8,-67-11-8,-5 2-1,-3-2-16,-8-1-21,-5 0 9,-2-1 2,-2 1 17,-2 2 10,-13 4 10,-6-2-10,-2 1 0,-4-2-17,2-2 8,0-5-1,2-3-19,3-1-3,5 0 8,2-3 8,5-3 7,4-1 9,1 4 13,3 1 30,0 1-21,0 1 10,0 0 0,0 0-9,0 8 6,0 6 34,0 7 24,0 5-31,0 2-15,0 1-5,-2 1-26,1 1-10,1-3-33,0 3-76,0-8-92,0-7-96</inkml:trace>
  <inkml:trace contextRef="#ctx0" brushRef="#br0" timeOffset="19159.0958">14619 14962 553,'0'0'172,"0"0"-120,0 0 35,0 0 19,0 0-38,-4 89-33,4-70-33,0-1 9,0-3-10,0-3-1,2-7-18,2-2-28,-1-3-15,0 0 19,1-11 8,5-10-14,-1-4-56,1-4 28,1 0 60,-1 3 16,-2 3 24,1 7 25,1 6 5,-3 6 5,1 4-3,2 0-38,5 0-1,-2 9-11,4 3 5,-3 5-1,1 3-9,-5 1-1,-5-2-1,-2-1-12,-2-1 11,0 0-11,-8-1 5,-9-2-8,-6 0-19,-4-2-2,-3-3 18,-3-5-7,2-2 10,2-2 15,6-10-28,7-7-71,8-2-144</inkml:trace>
  <inkml:trace contextRef="#ctx0" brushRef="#br0" timeOffset="19567.1191">14938 14541 916,'0'0'164,"0"0"-81,0 0-82,0 0-1,0 0-1,0 0-28,0 0 9,35 16-12,-17 5-50,4 19-76,-4-6-93,-10-4-101</inkml:trace>
  <inkml:trace contextRef="#ctx0" brushRef="#br0" timeOffset="20234.1573">14921 14747 768,'0'0'176,"0"0"-99,0 0-60,0 0-9,0 0 2,0 0-2,84-52-8,-48 31-8,0 1-30,-4 3-20,-7 5-31,-6 3 4,-8 5-21,-7 3-12,-4 1 15,0 1 56,-4 13 47,-8 3 19,-3 2-4,0 1 3,0-1 9,4-2 22,4-2-14,1-1-34,5-1 5,1-2-4,0-2-2,0 2 24,8-2-22,3-1 11,1-1 15,1-1-14,0-1-1,1-1-4,-3 0-9,-2 1 9,-2-3-9,-4 0 0,-3 1-18,0 0-29,0 1-2,-3 4 36,-9 0-6,-4 3 12,-4 0-2,0 0 9,0 3 10,1-4 28,4 0 16,0-1 21,6 1-2,3-3-8,2-3-18,2-1-15,2-1-7,0-1-19,0 2-5,0 4 15,13 4 6,5 4 21,8 2-12,8 6-23,8 2 15,4 3-23,5 0 1,1 1-1,-1-4-20,1-4 18,-3-6-9,-4-5 11,-5-7-31,3-3-50,-10-5-75,-11-9-160</inkml:trace>
  <inkml:trace contextRef="#ctx0" brushRef="#br0" timeOffset="20542.1749">15310 14592 1058,'0'0'150,"0"0"-114,0 0-36,0 0-21,0 0 21,0 0 15,118-30-15,-63 27 0,-1 2-14,-4 1-31,-6 0-24,-11 0-40,-8 0-41,-9 0-64,-11 0-68</inkml:trace>
  <inkml:trace contextRef="#ctx0" brushRef="#br0" timeOffset="20917.1964">15460 14411 689,'0'0'88,"0"0"-71,0 0 48,3 89 41,5-44-30,4 8-38,-2 3-19,1 3-9,0 4 0,-1-5-1,-4-2-9,0-10 0,-5-7-22,-1-13-6,0-7-11,0-8 8,-9-5 3,-5-3 2,-2-3 10,-4-3 16,0-14 0,-1-3 10,6-4 20,2-2 34,10 4-9,3 1 10,0 2-39,3 3-9,13-2-5,4 1-12,7 2 0,1-2-16,22-1-69,-8 4-108,-7 1-350</inkml:trace>
  <inkml:trace contextRef="#ctx0" brushRef="#br0" timeOffset="21466.2278">15832 14645 510,'0'0'120,"0"0"6,0 0-44,0 0 5,0 0-9,0 0-29,0 0-49,0 20 9,0 6 4,-2 10 24,-2 8-15,-1 4-6,1-1-15,-3-2 4,2-4-5,2-9-6,0-7-19,2-7-49,1-11-56,0-7-73,0-9-61,0-8-57</inkml:trace>
  <inkml:trace contextRef="#ctx0" brushRef="#br0" timeOffset="21953.2556">15956 14469 182,'0'0'598,"0"0"-534,0 0-57,0 0-4,0 0-3,0 0 23,0 0-6,53 4-2,-32 6-1,-1-1-14,-1 2 10,-5-2-3,0 2-6,-3-1 13,-6-2-14,3 1 0,-6-2 0,-1-1 2,-1 1-1,0 2 1,0 3 15,0 5-2,0 4-14,-7 7 22,1 6 3,-3 4 0,1 4 16,-3 3-13,6 0-9,0-2-1,2-2-18,2-4-1,1-4 0,0-4 1,0-4 5,0-6-6,1 0 1,1-5-1,1-3-2,-1-5-6,-2-1-14,0-4-24,0-1 10,0 0-6,0 0-2,0-10-15,-16-16-195,-2 1 66,-2-1-12</inkml:trace>
  <inkml:trace contextRef="#ctx0" brushRef="#br0" timeOffset="22148.2668">15874 14791 613,'0'0'167,"0"0"-93,0 0-48,0 0-7,0 0 1,0 0 2,0 0-2,68-14-19,-44 11-1,0 2-16,-3-1-47,-7 2-50,-7 0-51,-4 9-54,-3-1-30</inkml:trace>
  <inkml:trace contextRef="#ctx0" brushRef="#br0" timeOffset="22343.2779">15881 14901 380,'0'0'160,"0"0"-115,0 0-10,0 0-20,0 0 1,0 0 23,0 0-30,66 0 5,-44-1-14,-2 1-7,0 0-45,-4 0-88,-6 0-77</inkml:trace>
  <inkml:trace contextRef="#ctx0" brushRef="#br0" timeOffset="22541.2893">15892 15037 728,'0'0'153,"0"0"-98,0 0-27,0 0 14,0 0 2,0 0-44,0 0-30,23 8 30,-1-5-20,17-3-28,-3 0-93,-5 0-142</inkml:trace>
  <inkml:trace contextRef="#ctx0" brushRef="#br0" timeOffset="22840.3064">16359 14670 920,'0'0'184,"0"0"-151,0 0-33,0 0-3,0 0 3,0 0 17,85-12-16,-44 6-2,5-1-24,4-2-37,-2-1-31,-1-1 33,0-3-145,-11 5-18,-14 0-100</inkml:trace>
  <inkml:trace contextRef="#ctx0" brushRef="#br0" timeOffset="23199.3269">16579 14459 573,'0'0'192,"0"0"-137,0 0-42,0 0-3,0 0 19,0 0 50,-10 104-20,6-49-25,0 14 0,-3 17-18,-3-6 2,4-10 2,-2-10-14,2-16 4,1-2-10,0-2 0,3-9 0,1-10-9,1-9-18,0-5-15,0-5-9,0-2 21,-2 0-21,1-3-12,-2-11-83,-3-5-95,-2-19 58,-1 5 93,2-1-17</inkml:trace>
  <inkml:trace contextRef="#ctx0" brushRef="#br0" timeOffset="23389.3378">16488 14749 26,'0'0'281,"0"0"-112,0 0-48,0 0-9,0 0-23,0 0-30,0 0-21,-24 63-2,11-34-6,-1 2-17,1 1-4,-3-6-9,2 0-8,1-6-16,-1-8-66,4-6-93,3-6-145</inkml:trace>
  <inkml:trace contextRef="#ctx0" brushRef="#br0" timeOffset="23598.3497">16535 14751 573,'0'0'159,"0"0"-120,0 0 69,32 85-8,-18-51-31,-1-2-39,-2 2-22,5-5-8,-2-6 0,2-7-81,-4-6-103,-2-10-177</inkml:trace>
  <inkml:trace contextRef="#ctx0" brushRef="#br0" timeOffset="23854.3644">16855 14404 887,'0'0'51,"0"0"-50,0 0-1,0 0 1,0 0 6,0 0 3,57 89-10,-52-65-43,-5 0-16,-4 13-55,-15-7-38,-3-4-115</inkml:trace>
  <inkml:trace contextRef="#ctx0" brushRef="#br0" timeOffset="24085.3776">16613 14701 188,'0'0'373,"0"0"-227,0 0-30,0 0-54,0 0 48,0 0-1,105-10-71,-54 1-15,2-1-16,0 0-7,-3-4 0,-2 0-20,-8-2-17,-6 2-4,-7-1-34,-4 4-32,-5 0-43,-7 3-68,-5 4 121</inkml:trace>
  <inkml:trace contextRef="#ctx0" brushRef="#br0" timeOffset="24387.3948">16916 14768 681,'0'0'118,"0"0"-18,0 84 4,0-35-6,5 5-31,2 2-18,4-4-16,1-3-31,-2-10 11,-2-8-8,-1-9-4,-4-10-2,-3-5-23,0-7 3,0 0 2,-6-11-39,-12-14-168,-11-28-65,5 5 41,0-1-131</inkml:trace>
  <inkml:trace contextRef="#ctx0" brushRef="#br0" timeOffset="24544.4038">16806 14877 380,'0'0'212,"0"0"-135,0 0-7,0 0 24,0 0 0,-51 79-38,42-56-40,-1-1-7,4-3-9,1 2-23,5-4-74,0-5-105,8-6-110</inkml:trace>
  <inkml:trace contextRef="#ctx0" brushRef="#br0" timeOffset="24740.415">17179 14850 836,'0'0'172,"0"0"-120,0 0 39,0 0 6,15 72-37,-11-49-31,1-2-29,-2-1 0,0-2-80,0-5-95,-3-8-169</inkml:trace>
  <inkml:trace contextRef="#ctx0" brushRef="#br0" timeOffset="25520.4597">17523 14458 205,'0'0'666,"0"0"-554,0 0-71,0 0 8,0 0 58,0 0-26,0 0-39,0 0-42,0 0-1,-6 0 0,-5 10-20,-8 5-32,-4 4-12,-3 2-16,1-1-11,6-4-40,5-3-48,4-3-12,4-3-39,4-1 9</inkml:trace>
  <inkml:trace contextRef="#ctx0" brushRef="#br0" timeOffset="25722.4712">17373 14611 10,'0'0'91,"0"0"12,0 0 13,0 0-13,0 0 37,55 100 0,-46-61-13,-3 11 3,-2 4-51,-3 8-12,-1-1-32,0-1-9,0-4 4,0-8-18,0-10-4,0-10-8,0-9-6,0-8-11,0-7-43,0-4-44,0-1-55,2-12-89,1-4-29</inkml:trace>
  <inkml:trace contextRef="#ctx0" brushRef="#br0" timeOffset="25999.4871">17595 14659 512,'0'0'586,"0"0"-502,0 0-73,0 0 2,0 0 5,0 0-18,0 0 13,105-9-12,-56 4-1,4-3-28,-2 0-49,-8-1-13,-7 1-28,-8 0-73,-8 3-47,-13 2-79</inkml:trace>
  <inkml:trace contextRef="#ctx0" brushRef="#br0" timeOffset="26984.5434">17807 14411 575,'0'0'239,"0"0"-202,0 0-14,-22 95 49,14-46 23,-1 8-40,1 5-32,1 1-10,3 2-1,1-3-12,1-5 6,2-9-6,0-9 6,0-13-6,0-9-36,0-5 3,0-7-35,3-4 11,-1-1 27,-2 0 30,3-1 0,0-13 1,-2-3-1,1-8-18,-2-3-10,0-3 8,0-1-31,0-1-2,-2 3-13,1 6 60,1 5 6,0 4 13,0 5-12,7 0-1,3 4 7,4 0 2,4 2 2,1 3 1,1 1-2,3 0 9,1 8-9,-4 9 6,0 4 7,-3 4-7,-7 4-1,-2 0 9,-5 1-14,-3-2 1,0-3-8,0-5 4,-12-1-14,-4-4 1,2-4-18,-5-6-7,1-3-15,-2-2-4,5-6-27,1-13-35,6-3 48,4-3 18,4 0 46,0 3 6,2 3 21,8 6 12,1 3-7,0 4-12,3 5 18,2 1-8,-1 0-11,1 8-11,-2 9-6,-3 4 8,-6 4-4,-5 4-5,0 0 16,-8 0-16,-9 0 9,-4-2-8,-2-4-2,-2-4 21,-2-1 5,2-5 20,-2-3 3,3-2-7,5-2 36,1-3 6,9 0-22,4 0-1,2-2-11,1 0-34,2 2-16,0 0-4,7 0 4,8 3 4,10 2-3,10-2 8,6-3-9,6-3 0,8 0 9,0-1-9,1-10 0,-2 2-1,-6 1-2,-8 0 2,-11 2 1,-10 3-13,-9-1 1,-5 3-21,-3-1-8,-2-1-12,-4-1-59,-8 1-148</inkml:trace>
  <inkml:trace contextRef="#ctx0" brushRef="#br0" timeOffset="27480.5718">18487 14582 578,'0'0'530,"0"0"-471,0 0-21,0 0-37,0 0-1,0 0 19,-84 54-16,53-23-3,-3 4-6,-5 3-41,-1 2-8,-2-3-37,-4 0-28,-4-1-68,13-10-11,12-12-111</inkml:trace>
  <inkml:trace contextRef="#ctx0" brushRef="#br0" timeOffset="27712.585">18402 14743 573,'0'0'134,"0"0"-80,0 0 52,0 72 13,0-41-50,0 2-31,0-1-21,3-1-16,1-2-1,2-7-19,0-6-53,2-7-42,-1-7-51,7-7-38,-3-12 56,-2-2-96</inkml:trace>
  <inkml:trace contextRef="#ctx0" brushRef="#br0" timeOffset="28193.6126">18535 14827 168,'0'0'300,"0"0"-208,0 0-42,0 0 40,0 0 28,0 0-31,0 0-16,20 74-42,-15-52-13,-2 0-2,2-5-14,-4 0 9,2-8-8,-1-3-1,-1-3 0,1-3-14,-1 0-4,2-3-6,1-14-11,2-7-23,3-6-4,3-2 32,-1 2 21,2 1-8,2 6 16,-1 8 1,0 4 0,0 8 13,2 3 6,2 0-8,3 0 9,3 10-19,3 4 11,-2 3 2,2 1-14,-2 1 1,-4 2-1,-6-1-6,-5-1 6,-5-1-9,-5-1-2,0-1 11,-12-2 0,-6-2 19,-6-2-6,-1-1 3,-2-3 20,3-4-13,3-2 39,8 0 12,3 0-39,10-10-35,0-9-22,21-29-85,9 7-62,2-2-138</inkml:trace>
  <inkml:trace contextRef="#ctx0" brushRef="#br0" timeOffset="28674.6401">19253 14519 1000,'0'0'173,"0"0"-123,0 0-29,0 0-15,0 0 33,0 0-15,0 0-23,11 24 6,-2-5-7,1 3-10,-2 2-25,-2-2-37,-3-2-27,-3-2-65,-12 3-24,-9-5-78,-4-6-139</inkml:trace>
  <inkml:trace contextRef="#ctx0" brushRef="#br0" timeOffset="28981.6576">19003 14702 590,'0'0'209,"0"0"-127,0 0-48,0 0 0,0 0 24,0 0-23,0 0-34,72-4 22,-34-1-10,7 0-13,-2-1 1,-5 0-1,-7 2-1,-9 4-7,-9 0-21,-6 0 3,-7 0-10,0 7 36,0 5 47,-11 5-5,-2 5 6,-8 5 1,-1-1-30,5-1-5,-2-3-9,7-2-5,3-6-22,5-3-46,4-4-55,14-7-70,10-2-30,6-11 1</inkml:trace>
  <inkml:trace contextRef="#ctx0" brushRef="#br0" timeOffset="30393.7384">19630 14665 340,'0'0'230,"0"0"-174,0 0 2,0 0 38,0 0-8,-96 76-30,59-47-42,-2 1-4,-3 2-11,-7-1 1,-2-2 0,-1 0-2,0-5 1,7-3 0,6-4 1,11-6 18,7-2-4,10-4 6,6-4 12,5-1-28,0 0-6,7 0-23,11 0 20,9-5 3,10-5 9,8-2 8,1-3-9,5 0-7,-4 1-1,-2 2 0,-6 2 1,-8 3-1,-7 3 0,-9 4-1,-7 0-15,-5 0-20,-3 0-8,0 4 17,0 9 27,-9 3 20,-9 5-12,-5 3 4,-1 1 1,-4 1-6,0-2 31,1 0-12,2-3-9,2 0 9,5-2-17,5-4 8,6-3-17,2-5-3,5-2 3,0-4-13,0 0-13,14 2 12,6-3-5,7 0 19,6-3 8,3-5-7,0 0 4,1-1-5,-4 3-12,-5 3 11,-4 1-25,-5 2-12,-8 0-1,-2 0 0,-8 7 15,-1 4 24,0 3 16,-15 3 9,-3 5-15,-4-3 4,-3 0-2,1-4 8,-2-5 10,4-4-9,-2-3-6,2-3 7,1 0-7,5-12 5,2-13-20,10-9-41,4-9-38,4-9-60,20-5-40,9-6 10,8 0-62,3 3 116,0 3 115,0 8 99,2 5 28,-7 8 53,-2 8-25,-4 5-37,-3 7-46,-3 5-27,-4 4-6,-3 3-30,-1 4 5,-2 0-5,1 1 7,-4 7 6,0 1-12,-5 0-4,-2 2 7,-5 2-5,-2 3 15,0 1-8,0 5 2,-6 2 6,-6 0-21,0 1-1,0-3 6,0-1-7,2-4 2,2-5-2,4 0-7,1-3 7,1-2-11,2-2 3,0 3-6,0-2-18,0 2 19,5 1-1,7 2 14,0-2 1,1 2-1,5 2 2,0 0 0,-3-1-2,0 2 6,-3-2-6,-5-1 0,-1-2 9,-3 2-9,-3-2 27,0 0-14,-6 1-12,-7-2 8,-5 1-9,-2-4-6,-4-2 6,-1-3-18,0 0 0,0-11-14,2-9-7,4-8-41,5-9-51,5-3-22,8-3-6,1 3 22,2 4 40,11 7 40,-3 9 57,-1 9 93,0 5 23,-5 6-8,1 0-53,0 3 4,-1 11 35,1 11 18,-4 8-21,-1 9-10,0 6-23,0 7-16,-1-1-22,-5 0-12,-1-1 0,1-5-7,2-7-1,2-8-26,2-8-46,0-14-73,0-8-93,5-3-137</inkml:trace>
  <inkml:trace contextRef="#ctx0" brushRef="#br0" timeOffset="30813.7624">20317 14523 838,'0'0'186,"0"0"-144,0 0-10,0 0-3,0 0-15,0 0 14,0 0-20,-37 75-6,23-52 8,4-2-10,1-5-1,6-3-12,3-5 4,0-2 8,0-2-23,0-2 24,12 2 15,5-3 3,5 1 16,8-2-14,5 0-11,10 0-2,0 0-1,7 0-6,-4 0 0,-5 0-15,-9 0 1,-10 0-33,-10 0-9,-8 0-31,-6 0-43,0 4-49,-14 2-50,-5 1-86</inkml:trace>
  <inkml:trace contextRef="#ctx0" brushRef="#br0" timeOffset="31151.7817">20329 14896 576,'0'0'100,"0"0"-81,0 0 61,0 0 4,0 0-10,94 49-26,-67-33-12,-3-1-7,-4 2-16,-4 1 7,-2 3 2,-7 4 14,-5 4 7,-2 5-18,-7 7-6,-14 2-1,-4 4-18,1-3 1,1-6-1,4-8-25,7-10-8,0-9-31,5-16-12,1-15-56,1-7-426</inkml:trace>
  <inkml:trace contextRef="#ctx0" brushRef="#br0" timeOffset="31324.7916">20386 15017 529,'0'0'193,"0"0"-116,0 0 25,0 0 22,-58 78-46,35-48-31,1 2-39,-2-2-8,2-1-26,-7-4-69,7-7-138,4-8-322</inkml:trace>
  <inkml:trace contextRef="#ctx0" brushRef="#br0" timeOffset="33531.9179">15587 12663 41,'0'0'98,"0"0"-10,0 0-16,0 0 6,0 0-9,0 0 19,0 0-19,-9-42-36,8 38 12,-1-1-10,0 1 17,0 1 3,1 2-6,1 0-16,-2 1-10,2 0-11,-1 0-2,-1 0-10,1 0-11,-2 4-18,2 9-12,-3 6 41,-1 10 0,1 3 6,-3 3 6,1-1-12,0-2 0,1-3 7,2-5-5,0-6 2,0-1-4,-1-3 1,4-3 4,0 0-5,0 1 1,0-4-1,0 0-27,0-5-9,0 2-23,0-3 1,0-2 5,0 0 4,-5 0 1,1 0-35,-2-7-285</inkml:trace>
  <inkml:trace contextRef="#ctx0" brushRef="#br0" timeOffset="33981.9436">15359 12864 130,'0'0'117,"0"0"-98,0 0-19,0 0 52,0 0 5,0 0 2,0 0 11,42 75 2,-33-51-32,1-1-30,-2 0-9,-2-3 14,-3-6-2,0-4 5,-2-4-2,1-4-15,-2-1 22,1-1 6,1 0 26,1 0 27,1-5-51,2-9-23,4-6-8,5-3-23,2 1 7,1 0 14,0 3-15,-2 4 16,-1 1-12,1 2 13,-4 2-9,0 3 8,-3 2-20,-1 0-46,-2 2-13,-1 1-19,-2 2-4,0 0-35,-1 0-22</inkml:trace>
  <inkml:trace contextRef="#ctx0" brushRef="#br0" timeOffset="34845.993">15595 12570 3,'0'0'92,"0"0"-53,0 0-11,0 0 2,0 0 3,0 0 3,0 0-10,-2-3 15,2 2 6,0-1-12,0 2 31,0 0-12,0 0-15,-2 0-3,1 0-25,1 0-10,-1 0-1,1 0-7,0 0 4,0 0 3,0 0-2,0 0 2,0 0-1,0 0-11,0 0 12,2 0 2,6 2 8,4 0 3,0 4-2,4 0 4,3 0-7,3 1-2,3-2 3,2 0-8,3-3 24,3-2-9,-2 0-9,0 0 4,1-5-10,-3-2 9,-4 0-8,-2 1-2,-3 2 0,-6 4-1,-5 0-8,-3 0 8,-1 0-9,-4 0 10,-1 0 0,0 0 13,0 0 13,0 0-7,0 0-9,0 0 6,0 0-15,2 0-1,-2 0-19,0 0-56,0 0-75,-10 0-154</inkml:trace>
  <inkml:trace contextRef="#ctx0" brushRef="#br0" timeOffset="59347.3944">16303 12378 163,'0'0'274,"0"0"-145,0 0-40,0 0-43,0 0 45,0-7 2,0 7-34,0 0-59,0 0 0,0 0-10,0 0-12,1 4 22,7 4-1,0 4 1,1-1 0,2 4 0,-1-2-32,0 1-30,3 8-36,-2-5-48,-5-3-75</inkml:trace>
  <inkml:trace contextRef="#ctx0" brushRef="#br0" timeOffset="59624.4103">16269 12738 348,'0'0'72,"0"0"-59,0 0-13,0 0 0,0 0-4,0 0 11,0 0 8,10 34 5,-5-34-7,1 0 17,1-3-4,4-7 2,2-6-9,3-5-19,4-1-8,11-15-43,-5 6-50,1 4-65</inkml:trace>
  <inkml:trace contextRef="#ctx0" brushRef="#br0" timeOffset="60156.4407">16539 12439 453,'0'0'135,"0"0"-130,0 0-5,0 0-12,0 0 12,0 0 29,83 2-16,-54-2-13,1 0 12,-2 0-11,-3 2 5,-4 1 2,-4 1-8,-8 1-10,-5 0-27,-4 0-1,0 5 37,-6-1 0,-12 4 1,-7 1-1,-5 1-12,-1 2 0,-4 0 6,-2-1 6,3 1 1,0-3 0,8-3 14,7-2 45,5-2-11,7-4 0,7-3-41,0 2-7,0-2-31,13 1 21,10 1 10,7-2 19,4 0-9,6 0-1,2-10-3,1-2-6,-1-1 9,0-1-9,-8 2-22,-4 2-10,-8 3-25,-8 3-49,-6 3-31,-6-1-72</inkml:trace>
  <inkml:trace contextRef="#ctx0" brushRef="#br0" timeOffset="60481.4593">16657 12302 371,'0'0'83,"0"0"-83,0 0 0,-5 81 23,4-38 49,-4 20-17,-1 19-14,-2-2-4,0-10-15,2-14-12,0-17 0,-3-5-10,3-1 8,-1-8 4,2-8-11,1-6-2,0-5-5,3-3-40,-3-3-6,1-4-1,1-9-164</inkml:trace>
  <inkml:trace contextRef="#ctx0" brushRef="#br0" timeOffset="60697.4717">16690 12646 199,'0'0'116,"0"0"2,14 83-33,-5-41 0,2 0-21,1-3-37,4-3 5,2-6-31,1-3-1,-2-8-1,2-5-73,-1-9-31,-1-4-12,-8-1-118</inkml:trace>
  <inkml:trace contextRef="#ctx0" brushRef="#br0" timeOffset="61029.4907">17185 12300 766,'0'0'142,"0"0"-128,0 0-5,0 0 4,0 0-4,-66 80 4,47-55-13,-1 1-24,2 1-18,-1 4-70,6-9-75,4-7-92</inkml:trace>
  <inkml:trace contextRef="#ctx0" brushRef="#br0" timeOffset="61230.5022">17188 12351 358,'0'0'295,"0"0"-249,0 0-46,0 0-24,0 0 23,0 0-5,0 0 6,39 34-65,-24-27-78,-2-2-7,-6-1-42</inkml:trace>
  <inkml:trace contextRef="#ctx0" brushRef="#br0" timeOffset="61427.5134">17129 12461 307,'0'0'161,"0"0"-85,0 0-56,0 0-20,0 0-1,0 0 1,0 0 2,35 28-2,-14-28-42,3 0-8,19-8-14,-7-8-52,-2-2-88</inkml:trace>
  <inkml:trace contextRef="#ctx0" brushRef="#br0" timeOffset="61959.5439">17495 12278 107,'0'0'146,"0"0"31,0 0-60,0 0-13,0 0-22,0 0-30,0 0-52,-3-2-22,-12 19 20,0 6 2,-4 0 0,0 4-16,2-4 2,-2-1 14,8-5-12,1-4 7,1-6 4,4 0-8,4-7 7,1 0 2,0 0 0,0 0-8,0-4 8,3-6-67,3 0 46,4 1 13,-1 1 8,2 0 0,2 3 0,-1-1 2,3 2-2,-2 1 2,2 0 3,-3 1-5,-1 2-1,-1 0-12,-6 0-14,-1 0-27,-3 0-57,0 0 22,0 5 89,-4 4 1,-9 0 27,-2 2-18,-4 2 11,3-2 10,-1 1-1,1-1 9,2 0-6,5-5 22,4 0-28,4-4-27,1 3-12,0-2 10,3 0-6,10 1 8,6-2 10,2 1-10,1-3-10,4 0-3,-4 0-33,-1 0-4,-3 0-43,-4 0-71</inkml:trace>
  <inkml:trace contextRef="#ctx0" brushRef="#br0" timeOffset="62746.5889">17162 12536 10,'0'0'613,"0"0"-509,0 0-74,0 0-30,0 0-10,0 0 0,0 0-10,2 12 20,4-4 7,-2 0-7,-1 1 0,-3-1-10,0 4-30,0 0 39,-6 3-1,-7 2 2,0 0 0,-3-3 0,0 2 0,0-3-1,2-3 2,4-2 5,1-2-5,3-1 0,5-5-1,1 0 0,0 0-14,0 0-18,7 0-37,6 0 69,7 0 13,2 0 2,5-7-4,3 0-9,3-3 8,2 1-9,1-1 0,-2 0 1,-1 3-1,-4 0 1,-7 2 12,-8 2-14,-5 1 0,-4 2 0,-3 0 1,-2 0-1,0 0 21,0 0 2,0 0 3,0 0-19,0 0-1,0 0-6,0 0 1,0 0 6,0 0-6,0 0 0,0 0 11,0 0-12,0 0 0,0 0 0,0 0-5,0 0 3,0 0 2,0 0 0,0 0-1,0 0-3,0 0 4,0 0 0,0 0 0,0 0 0,0 0 1,0 0 0,0 0 8,0 0-9,0 0 0,0 0-1,0 0-9,0 0 10,0 0-6,0 0-17,0 0-26,0 2-62,0 3 42,-2-1-171</inkml:trace>
  <inkml:trace contextRef="#ctx0" brushRef="#br0" timeOffset="63418.6273">17067 12889 5,'0'0'21,"0"0"4,0 0 4,0 0 17,0 0 27,0 0 8,0 0 4,0 4-26,0 0-8,-5 4-8,-2 0-13,-1 4-28,1 2 18,-3-3-20,4 0-19,-1-3-14,5-2-36,0-1-8,2-5-28,0 0-46</inkml:trace>
  <inkml:trace contextRef="#ctx0" brushRef="#br0" timeOffset="63806.6495">17067 12889 85,'131'-1'75,"-111"-8"-10,6 1-19,0-1 11,-1 2-27,2 2-17,-2 2 1,2 0-13,-3 3 10,-4 0-10,0 0-1,-5 0 14,-3 6-14,-3 2 10,-3 0 2,-3 2 17,-3 0 10,0 1-6,0 2-13,-7-1 48,-7 5-31,-4-2-16,-2 0-7,-2 0-13,-2 1 5,1-2-6,-1-5-1,4-3-11,4-6-8,4 0 19,3-5-21,2-15-45,4-4 9,3-9-25,0-6 16,0-5-146,8-1 55,3-2 158</inkml:trace>
  <inkml:trace contextRef="#ctx0" brushRef="#br0" timeOffset="64068.6645">17318 12649 190,'0'0'96,"0"0"23,0 0 22,0 0-46,0 0-21,0 0-54,10-59-20,-10 62-10,-1 12 3,-5 9 7,-1 10 17,1 9 6,-1 6-4,1 4 23,2 3-23,-1 2 15,1 3 1,0-1-28,3-2 8,0-3-13,1-9 0,0-10-2,0-9 1,0-12 6,0-5-7,0-8 0,0 0 0,0-2-31,0 0-18,0 0-18,0-22-34,-4 1-209,-1-1-73</inkml:trace>
  <inkml:trace contextRef="#ctx0" brushRef="#br0" timeOffset="64271.6761">17246 13007 496,'0'0'123,"0"0"-31,0 0-34,0 0 14,0 0-33,0 0-8,-84 68-11,53-37-20,0 1 9,1-2-9,5-5-19,5-5-6,10-7-56,10-12-96,0-1-113,4-1-58</inkml:trace>
  <inkml:trace contextRef="#ctx0" brushRef="#br0" timeOffset="64468.6874">17325 13055 494,'0'0'79,"0"0"-48,0 0 31,0 0 16,52 88-36,-35-63-18,2-4-7,0-2-16,-3-4 5,1-6-6,-2-5-54,4-4-66,-3-4-17</inkml:trace>
  <inkml:trace contextRef="#ctx0" brushRef="#br0" timeOffset="64984.7169">17908 12361 829,'0'0'113,"0"0"-65,0 0-48,0 0 0,-79 25 2,55-10-2,1-2-33,4 3-65,2-2-28,3-3 5,4-2-8,5-3 34,4-1-20,1-2 61,0 0 23,0 1 31,0 2 10,1 1 17,4 3 38,1 5-4,1 7 28,-2 7 31,1 7-21,-3 11 11,-3 8-13,0 4-41,0 0-2,0 2-24,0-8-13,0-10-9,0-11-7,0-12-1,0-11 0,0-6-6,0-3-41,6 0-46,2-15-28,-1-5-18,-2-4-221</inkml:trace>
  <inkml:trace contextRef="#ctx0" brushRef="#br0" timeOffset="65226.7307">17862 12547 529,'0'0'88,"0"0"-51,0 0-22,0 0 6,113-35 8,-72 28-28,-1 2-1,0 0-9,-3 2-46,-5 0 3,-6-1-16,-6 0 9,-4-2 9,-2-5-37,-5 2-87,-5-2 41</inkml:trace>
  <inkml:trace contextRef="#ctx0" brushRef="#br0" timeOffset="66020.7761">18087 12425 168,'0'0'158,"0"0"-48,0 0-16,-27 108-27,18-61-6,2 5-13,1 6-14,-2 0-32,4-3 17,1-8-17,2-13-2,1-7 5,0-10-5,0-6 0,0-8 0,0-1-3,0-2-21,0 0 2,0-5 6,3-12-67,1-5-56,3-6 60,-2-3 28,-1-3-2,1-1 53,1 4 10,-2 4 20,4 6 48,-5 5-3,4 5-16,1 4-1,2 2-36,1 2-12,2 3-4,5 0-6,0 0 2,-3 3-2,4 11 0,-8 0-7,-1 1-24,-4 2 10,-6 1-15,0 2 29,-12 0 5,-5 2-10,-6-2-20,-1-1 16,-1-5-7,3-3-5,3-5-3,4-4 16,8-2 8,4-2-103,3-10-50,0-2 72,10-3 84,5 1 4,0 3 81,0 5 17,-3 1 37,0 5-12,-3 2-25,2 0-24,0 0-34,-2 4-7,-3 7-1,-1 3-22,-5 1 13,0 4-7,-9 1-4,-5 2-12,-8-1 1,-3 0-1,-4 1 7,1-3-6,1-4 18,6-3 32,3-2 17,9-6 11,1-1-5,8-1-31,0-2-24,0 0-19,0 0 1,0 0-1,8 0-17,7 0 15,8-3-12,5-3-4,24-5-55,-9 0-101,-4 1-114</inkml:trace>
  <inkml:trace contextRef="#ctx0" brushRef="#br0" timeOffset="66501.8037">18629 12296 370,'0'0'602,"0"0"-533,0 0-53,0 0-15,0 0-1,0 0 0,0 0 0,-12 0 0,-2 12-6,-1 2-5,-7 1-7,-2 1-54,-1-3 16,1-4-16,5-1-40,1-6-22,7-2 12,5-5-30,5-6-48</inkml:trace>
  <inkml:trace contextRef="#ctx0" brushRef="#br0" timeOffset="66696.8148">18456 12336 5,'0'0'112,"0"0"-30,0 0 44,0 0 41,0 0-41,55 76-11,-49-40-17,0 8-1,-6 7-22,0 7-34,-3 3-15,-9-1 1,1-7-20,4-10 1,1-16-8,3-13-4,3-9 3,0-5-5,0 0-41,0-2-83,6-8-72,0-4-87</inkml:trace>
  <inkml:trace contextRef="#ctx0" brushRef="#br0" timeOffset="71314.0789">19115 12308 367,'0'0'287,"0"0"-176,0 0-10,0 0-39,0 0 55,0 0-24,0 0-28,0-32-35,0 32-29,-2 0 8,-1 0-9,-3 0-10,-7 0 4,-7 9-27,-9 2 2,-6 3 15,-3 1-14,0-3 11,4-3 6,1-4-6,6-3 18,4-2-5,6 0 0,3 0-5,5-6-27,5 0 21,3 2 4,1 2-16,0 0 13,0 2-11,0 0 11,0 0 3,0 0-22,0 6-4,0 10 39,0 9 6,-2 9 30,-2 10-20,-3 16 10,-1 3-7,0 3-19,2-1 32,2-12-19,3-4-6,1-11-7,0-11-1,0-10 0,7-5 1,2-6-3,-1-2 3,5-2 21,0-2-5,5 0 10,0-4-20,4-7-6,1-3 0,-2-2-26,0 0-3,-4 1-20,-3 1-22,-2-7-83,-6 4-47,-3 4-63</inkml:trace>
  <inkml:trace contextRef="#ctx0" brushRef="#br0" timeOffset="71572.0937">18717 12688 529,'0'0'148,"0"0"-64,0 0-57,0 0-16,0 0 41,0 0-9,111-28-43,-75 19 9,2 1-9,1-1-13,-3 1-1,-4 2-38,-6-2-31,-9 4-2,-4 3-27,-8-2-5,-4 2-65,-1-2-16</inkml:trace>
  <inkml:trace contextRef="#ctx0" brushRef="#br0" timeOffset="71863.1103">18970 12439 142,'0'0'301,"0"0"-239,0 0-53,0 0 27,0 0 62,14 91-13,-2-45-24,2 10-9,0 5-22,2-1-8,-2-2-12,0-7-9,0-8 8,1-7-9,-2-6 0,-2-6 2,1-3-2,-5-6 6,1-3-6,-4-1 0,-2-3-38,-2 3-95,0-2-79,0-1 1</inkml:trace>
  <inkml:trace contextRef="#ctx0" brushRef="#br0" timeOffset="72090.1233">18869 12997 789,'0'0'125,"0"0"-125,0 0-8,0 0-9,0 0 3,0 0 14,0 0 0,53 66-52,-34-53-81,-2-5-108</inkml:trace>
  <inkml:trace contextRef="#ctx0" brushRef="#br0" timeOffset="72365.139">19470 12351 892,'0'0'120,"0"0"-120,0 0-35,0 0 16,0 0 11,0 0 6,0 0-11,73 66-47,-60-47-75,-8 6-23,-5-4-3,0-2-13</inkml:trace>
  <inkml:trace contextRef="#ctx0" brushRef="#br0" timeOffset="72621.1537">19234 12724 39,'0'0'493,"0"0"-364,0 0-19,0 0-10,0 0 7,0 0-16,0 0-72,41-6-4,-7-3-7,8-2-7,1 0 18,3 0-19,-4 1 0,-1 0-2,-5 1-7,-1 2-13,-4 1-23,-6 4-33,-2-1-27,-10 0-73,-4 2-35,-7 1-87</inkml:trace>
  <inkml:trace contextRef="#ctx0" brushRef="#br0" timeOffset="72898.1695">19529 12564 504,'0'0'93,"0"0"-87,0 0 49,0 78 43,0-37 12,0 5-49,7 2-18,-3 0-8,2-4-24,-3-5 4,-3-8-15,0-7 2,0-4 16,-1-3-16,-11-1 5,-9-1-7,-6 0-36,-6-3-28,-22-3-40,7-4-91,8-5-207</inkml:trace>
  <inkml:trace contextRef="#ctx0" brushRef="#br0" timeOffset="73426.1997">19858 12518 644,'0'0'183,"0"0"-152,0 0-31,0 0 0,0 0 42,-15 100-13,6-59-3,1 2-6,-1 1-19,5-6-1,-1-8-6,4-9-37,1-6-10,0-7-44,0-8-92,5 0-29,4-8-34</inkml:trace>
  <inkml:trace contextRef="#ctx0" brushRef="#br0" timeOffset="73836.2232">19955 12353 568,'0'0'94,"0"0"-91,0 0-3,0 0-1,0 0 1,0 0 0,0 0-1,88 3 0,-70 4 1,-1-1 0,-3 1-10,-1 0 10,-4 1 1,-1-2 10,-1 3 20,-2-1 2,-2 6 12,-1-1-1,2 6-18,-3 5 6,1 4-10,-1 7 7,-1 6 8,0 5-30,0 4 1,0 1-7,2-2 8,1-3-4,0-2-4,2-10-1,0-3 9,-1-7-9,-1-7 0,0-8 0,-1-3-52,-2-4-25,0-2-20,0-7-2,0-3-118</inkml:trace>
  <inkml:trace contextRef="#ctx0" brushRef="#br0" timeOffset="74055.2357">19908 12576 707,'0'0'113,"0"0"-53,0 0-50,0 0-8,0 0 13,0 0-7,0 0-7,100-10-1,-70 10-32,-4 0-55,-2 5-47,-8 3-81,-9-1-126</inkml:trace>
  <inkml:trace contextRef="#ctx0" brushRef="#br0" timeOffset="74272.2481">19901 12726 573,'0'0'151,"0"0"-87,0 0-16,0 0-1,0 0-16,0 0-13,0 0-2,72 0-10,-41 0-6,3 0-14,-4 0-56,-4 0-57,-6 0-117,-11 0-255</inkml:trace>
  <inkml:trace contextRef="#ctx0" brushRef="#br0" timeOffset="74475.2597">19847 12939 707,'0'0'192,"0"0"-140,0 0-27,0 0 18,0 0 2,0 0-22,0 0 0,94-2-23,-51-5-1,14-1-69,-10 2-90,-10 1-178</inkml:trace>
  <inkml:trace contextRef="#ctx0" brushRef="#br0" timeOffset="74957.2873">20328 12487 838,'0'0'150,"0"0"-120,0 0-29,0 0 41,0 0-32,0 0 10,95-9 6,-44-1-26,2 0 12,-3 0-12,-6 1 3,-9-1-10,-7 2 2,-6 1-16,-8 2-27,-7 2-42,-5 3 8,-2-1-15,-3 1-37,-6-2-114</inkml:trace>
  <inkml:trace contextRef="#ctx0" brushRef="#br0" timeOffset="75287.3062">20559 12252 333,'0'0'81,"0"0"-46,0 0 69,0 87 18,0-29 1,0 23-49,0 20-32,0-6-3,0-17-25,0-25-2,0-20-4,0 1-6,0-1 4,0-1-6,1-10 2,2-8-2,-1-7-26,-1-3-25,-1-4-15,0 0-12,0 0 26,0-1-1,0-11-90,0-6-64,-3-7 44,-4-19 109,1 7 26,1-3-44</inkml:trace>
  <inkml:trace contextRef="#ctx0" brushRef="#br0" timeOffset="75438.3148">20542 12651 46,'0'0'169,"0"0"19,0 0-69,0 0-67,0 0 28,0 0-15,0 0-9,-22 37 35,12-7-48,-3 4-21,-4 0-18,2-2-4,0-6-39,-6-1-59,8-8-90,0-7-112</inkml:trace>
  <inkml:trace contextRef="#ctx0" brushRef="#br0" timeOffset="75655.3272">20678 12620 679,'0'0'128,"0"0"-112,0 0 16,0 0 39,0 0-16,30 89-21,-23-69-12,2 0-22,-2 0-24,4-2-93,-5-5-151,0-9-148</inkml:trace>
  <inkml:trace contextRef="#ctx0" brushRef="#br0" timeOffset="75910.3418">21015 12293 785,'0'0'127,"0"0"-127,0 0 3,0 0-3,0 0 1,0 0 1,31 82-2,-25-60-7,-4 2-46,-2-2-58,0-3-22,-19 6-20,-4-6-25,-2-4-91</inkml:trace>
  <inkml:trace contextRef="#ctx0" brushRef="#br0" timeOffset="76121.3539">20791 12593 227,'0'0'216,"0"0"-109,0 0-44,0 0 17,0 0-5,0 0 11,0 0-5,59 3-4,-22-3-16,6 0-21,6-10-24,4-5-9,-2 0-7,-1 1-16,-4 0-14,-7 2-31,-5 5-23,-11 3-38,-10 4-70,-7 0-23,-6 0-51</inkml:trace>
  <inkml:trace contextRef="#ctx0" brushRef="#br0" timeOffset="76397.3696">21060 12645 466,'0'0'83,"0"0"-21,0 0 51,-1 87-9,1-47-25,0 7-37,0 3-6,0 1-23,0-5-5,3-5 4,0-7-12,1-10-1,-3-8-1,1-8-27,-2-5-13,0-3-41,0 0-24,-7-8-1,-3-4-295</inkml:trace>
  <inkml:trace contextRef="#ctx0" brushRef="#br0" timeOffset="76579.3801">20972 12827 664,'0'0'163,"0"0"-92,0 0-34,0 0-6,0 0 16,0 0-3,-28 74-33,19-47-11,0-1-25,3 0-86,-2-6-96,7-6-146</inkml:trace>
  <inkml:trace contextRef="#ctx0" brushRef="#br0" timeOffset="76772.3911">21254 12807 667,'0'0'129,"0"0"-82,0 0 30,0 0-25,0 0-23,36 81-6,-32-71-23,1 2-10,-2-4-78,0-1-182,-3-5-331</inkml:trace>
  <inkml:trace contextRef="#ctx0" brushRef="#br0" timeOffset="77308.4218">21576 12361 841,'0'0'157,"0"0"-94,0 0-45,0 0-2,0 0 25,0 0-30,0 0-2,-105 41-9,71-21-12,1-1-13,3-2-41,5 0-38,7-8-12,8-2-11,8-6-45,2-1-74,5 0 15</inkml:trace>
  <inkml:trace contextRef="#ctx0" brushRef="#br0" timeOffset="77509.4333">21397 12504 54,'0'0'144,"0"0"30,0 0-16,39 92-27,-32-51 5,-1 9-25,-3 2-30,-3 6-10,0-1-27,0-1-23,0-3 2,0-7-17,-1-7 2,-2-9-8,3-9-1,0-8-31,0-7-45,0-3-54,6-3-63,4-12-21,-1-5-105</inkml:trace>
  <inkml:trace contextRef="#ctx0" brushRef="#br0" timeOffset="77787.4492">21543 12562 783,'0'0'171,"0"0"-70,0 0-61,0 0 4,0 0 11,110-47-19,-63 40-22,5 0-14,0 6 0,-4 1-22,-4 0-17,-8 0 3,-6 0-29,-6 0-3,-7 0-17,-4 0-48,-4-3-3,-6-5 2,-3 0-106</inkml:trace>
  <inkml:trace contextRef="#ctx0" brushRef="#br0" timeOffset="78770.5054">21852 12341 38,'0'0'395,"0"0"-267,0 0-70,0 0 29,0 0 51,-33 97-35,17-37-48,-4 21 14,-3 17-11,4-7-25,5-20-3,8-26-29,4-19-1,2-3 0,0-2 1,0-3-9,0-7 7,0-7-40,2-2 5,2-2-22,1 0 22,0 0 22,5-9 2,3-3 2,0-6-10,1-4-5,-1-3 11,1-4-19,-4-4 17,2-3-29,-1 0 3,-4 2 32,2 4 2,-4 9 8,-1 8 19,0 5-18,1 5-1,1 3-4,5 0 4,2 0 23,4 8-4,0 6-9,2 2 12,1 5-15,-6 3 5,0 2 1,-5-1-12,-5 0-1,-4 3 0,0-3-8,-9-1 7,-10 0-7,-3-2-5,-5-3-14,3-4-24,-2-7 27,4-3 1,6-5 15,1 0-3,4-16-27,7-3 24,1-1 14,3-1 0,0 1 22,7 5 2,3 1 24,-1 7 7,-1 0-21,1 4-3,-1 3-7,5 0-22,-1 0 5,-1 10-7,0 7 6,0 2-3,-5 4-3,-4 0 0,-2 2 0,0-2 0,-10 4 10,-9-4-9,-9 1 15,-2-1-2,-7-3-13,-1 1 12,-1-6 8,4-3 16,6-5 17,7-2 22,7-2 18,9-3-12,3 0-52,3 0-10,0 0-20,0 0-8,6 0-4,12 0-13,7 0 25,10 0 14,5-3-13,5-2 13,-2 1-5,-1 0 4,-1-1 10,-5 1-15,-2-1-7,-4 2 8,-3 1-9,-3-1-1,-5 2-12,-4-2-20,-5 1-8,-5 2-24,-3-2-19,-2 2-14,-6-3-66,-9-2-179</inkml:trace>
  <inkml:trace contextRef="#ctx0" brushRef="#br0" timeOffset="79491.5466">22535 12433 791,'0'0'112,"0"0"-101,0 0-2,0 0 10,0 0 20,-97 72-19,67-42-20,0 3-16,0 3-45,-6 9-67,8-9-90,8-9-78</inkml:trace>
  <inkml:trace contextRef="#ctx0" brushRef="#br0" timeOffset="79725.56">22370 12637 514,'0'0'86,"0"0"-50,0 0 65,0 85-4,0-45-35,0 3-24,0 2-24,0-4-14,0-2 0,0-8-49,0-8-44,0-7-6,0-12-33,1-4 28,6-14 50,-1-1-206</inkml:trace>
  <inkml:trace contextRef="#ctx0" brushRef="#br0" timeOffset="80196.587">22450 12755 67,'0'0'184,"0"0"-63,0 0-24,0 0-39,0 0 63,0 0-19,0 0-34,2 75-7,-2-48-31,0-3-17,0 0-1,0-7-12,0-3-1,0-6-6,0-4-13,0-4 13,1 0-3,4 0 1,5-9 8,0-8-63,4-2 21,2-6 16,3-3-22,0 2-16,1 1 0,1 3 43,-3 7 22,0 5 0,-3 9 2,-2 1 25,-1 1-2,1 16 17,0 4-3,-1 5-3,-1 2-13,0 3-22,-3-1 1,-1 1-2,-4-6-7,-3-3 6,0-8-7,0-4 8,0-5 0,0-5 28,-6 0 41,-4 0-50,-4-9-18,-2-5-2,2-4 1,2-6-3,6-5-20,6-20-75,0 5-55,15 3-124</inkml:trace>
  <inkml:trace contextRef="#ctx0" brushRef="#br0" timeOffset="80407.599">23225 12279 780,'0'0'153,"0"0"-122,0 0-31,0 0-13,0 0 2,0 0 2,0 0 7,6 38-63,-6-20-120,0-5-114</inkml:trace>
  <inkml:trace contextRef="#ctx0" brushRef="#br0" timeOffset="80714.6166">22947 12515 611,'0'0'180,"0"0"-120,0 0-10,0 0-17,0 0 38,0 0-20,103-18-38,-64 10-2,-4-1-11,-3 4-1,-7 2-21,-6 3-11,-5 0 8,-7 3-9,-4 9 34,-3 2 1,0 3 35,-16 7-1,-3 1-2,-1 1-23,-2 1 13,1-4-23,6-3-5,4-7-65,11-7-51,0-6-116,6 0-112</inkml:trace>
  <inkml:trace contextRef="#ctx0" brushRef="#br0" timeOffset="81570.6655">23409 12482 525,'0'0'120,"0"0"-48,0 0 3,-103 60-5,61-34-24,-5 4-20,-3 1-26,0 0 2,2-1 17,8-5 5,10-7 11,9-3-5,11-8 5,5-3 1,5-4-27,0 0-1,0 0-2,0 0-6,12 0 0,12-1 1,9-11 13,11-5 0,6-3-14,2-1-7,-3 4-6,-7 0-6,-8 6 18,-6 5 1,-7 3-6,-7 3 6,-6 0-18,-6 0-13,-2 0-27,0 5 4,0 2 53,0 1-8,-5 1-14,0-1-40,-3 0-37,2-3 2,-2-1-16,-3 2 8,0 0 11,-3 1 20,-1 1 59,-3 3 16,0 1 25,-3 3 37,2 4 20,2-1 15,3 3-11,-1 1-28,4-3-2,1 3 14,1-2-21,-2 2-10,4-2-9,-1-2 0,1 1 5,-2-2-22,5-4-6,-1-2 11,2-5-18,0-3 10,3-2-9,0-1 5,0 0 13,0 0-9,11-4-10,5-7 0,9-5-17,5-2 10,3 1 5,-2 1-9,-3 4 4,-3 2 6,-7 4 0,-3 5 0,-7 1-18,-3 0-12,-4 1 0,-1 13 31,-3 6 6,-15 4 6,-6 4 1,-6 1 0,-4-3-12,0 0 9,0-6-3,4-3 3,5-5 9,5-7-18,4-3 9,5-2-10,5-7-26,6-15-47,5-33-76,13 4-128,4-3-111</inkml:trace>
  <inkml:trace contextRef="#ctx0" brushRef="#br0" timeOffset="82344.7098">23596 12378 159,'0'0'656,"0"0"-623,0 0-32,0 0-1,0 0 18,0 0-5,0 0-13,16 77 9,-6-60-9,-2-5-9,-1-1 8,0-2-1,-4-2 1,-3-2 1,0 4 8,0 2 70,-10 4-23,-5 4-26,-2 4 2,0-1-23,5 0-7,5 0-1,7-2-11,0-5-24,3 3-1,13-4 20,1-1 15,3 1-7,2 1 8,-2-4 1,3 1-1,-5-2 4,-3 2-4,-2-4 0,-4 1 0,-3-1-6,-5-1 6,-1 0 13,0 0 8,0-2 13,-1 3-24,-8-2 11,-5 0 8,-1 1-16,-5-1 6,0-2-9,-1-4-8,-3 0 17,1 0-18,0-5-1,4-11 0,1-5-25,4-8-8,4-10-28,3-3-41,4-2-7,3 5 7,0 7 73,0 11 29,0 11 22,0 5 25,0 5-5,0 0 22,0 9-11,0 10 21,0 9-5,0 10-22,0 5-23,0 6 17,0 5-4,0 4 7,0 0 5,-2 2-30,-2-2-5,-1-9-12,2-11 4,-2-9-3,5-10-3,0-9 0,0-8 0,0 0-1,0-2-20,0 0-22,0-3-28,0-22-26,0 0-194,-4-1-406</inkml:trace>
  <inkml:trace contextRef="#ctx0" brushRef="#br0" timeOffset="84214.8168">24040 12355 795,'0'0'190,"0"0"-122,0 0-27,0 0-1,0 0-24,0 0 9,0 0-12,-70 76-4,43-39 8,0 1-17,5-2 1,2-4-1,6-3 0,2-7-1,3-5-27,3-5-26,2-4-47,4-6-88,0-2-67,0 0-78</inkml:trace>
  <inkml:trace contextRef="#ctx0" brushRef="#br0" timeOffset="84500.8331">24188 12356 573,'0'0'190,"0"0"-159,0 0 45,0 0 15,41 105-4,-25-62-16,6 3-42,2 2-10,0-3-18,1-3 9,0-8-10,-2-7-3,-3-8-10,-5-7-15,-4-6-15,-2-3-11,-6-3-25,-3 0-8,-2-3-31,-11-8-398</inkml:trace>
  <inkml:trace contextRef="#ctx0" brushRef="#br0" timeOffset="84882.855">23951 12696 689,'0'0'167,"0"0"-57,0 0-12,0 0 1,0 0-27,0 0-49,0 0-15,62-9-8,-30 9 0,3 6 0,0 10-11,-7 4 8,-4 3 3,-8 4 0,-7 1 10,-3 0 0,-6 1-3,-4 0 16,-15 3-10,-5 1-11,-6 1 2,-2-2-4,-1-3 0,5-7-13,3-5-10,5-8 11,3-2-14,2-7-16,4 0-19,5-13-77,6-23-78,0 3-43,8-3-40</inkml:trace>
  <inkml:trace contextRef="#ctx0" brushRef="#br0" timeOffset="85032.8636">24053 12816 183,'0'0'277,"0"0"-155,0 0-53,0 0 33,0 0 18,0 0-3,-110 81-60,71-47-36,-1 1-8,-6 11-13,10-10-68,7-9-143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29T14:27:46.4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20BA1F-43BD-4F9B-A203-DC8462CA9811}" emma:medium="tactile" emma:mode="ink">
          <msink:context xmlns:msink="http://schemas.microsoft.com/ink/2010/main" type="writingRegion" rotatedBoundingBox="9909,11047 25059,11439 25030,12589 9879,12197"/>
        </emma:interpretation>
      </emma:emma>
    </inkml:annotationXML>
    <inkml:traceGroup>
      <inkml:annotationXML>
        <emma:emma xmlns:emma="http://www.w3.org/2003/04/emma" version="1.0">
          <emma:interpretation id="{DF756C0D-8FFA-4E61-8987-B470FC8EDDD0}" emma:medium="tactile" emma:mode="ink">
            <msink:context xmlns:msink="http://schemas.microsoft.com/ink/2010/main" type="paragraph" rotatedBoundingBox="9909,11047 25059,11439 25030,12589 9879,12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1B9272-4321-4ED1-9D77-89FC971DE36A}" emma:medium="tactile" emma:mode="ink">
              <msink:context xmlns:msink="http://schemas.microsoft.com/ink/2010/main" type="line" rotatedBoundingBox="9909,11047 25059,11439 25030,12589 9879,12197"/>
            </emma:interpretation>
          </emma:emma>
        </inkml:annotationXML>
        <inkml:traceGroup>
          <inkml:annotationXML>
            <emma:emma xmlns:emma="http://www.w3.org/2003/04/emma" version="1.0">
              <emma:interpretation id="{616FE64D-7F97-4BDE-9501-8FB204DB871B}" emma:medium="tactile" emma:mode="ink">
                <msink:context xmlns:msink="http://schemas.microsoft.com/ink/2010/main" type="inkWord" rotatedBoundingBox="10403,11381 10404,12027 9891,12028 9890,11382"/>
              </emma:interpretation>
              <emma:one-of disjunction-type="recognition" id="oneOf0">
                <emma:interpretation id="interp0" emma:lang="en-US" emma:confidence="0.5">
                  <emma:literal>by</emma:literal>
                </emma:interpretation>
                <emma:interpretation id="interp1" emma:lang="en-US" emma:confidence="0">
                  <emma:literal>if</emma:literal>
                </emma:interpretation>
                <emma:interpretation id="interp2" emma:lang="en-US" emma:confidence="0">
                  <emma:literal>Hi</emma:literal>
                </emma:interpretation>
                <emma:interpretation id="interp3" emma:lang="en-US" emma:confidence="0">
                  <emma:literal>tin</emma:literal>
                </emma:interpretation>
                <emma:interpretation id="interp4" emma:lang="en-US" emma:confidence="0">
                  <emma:literal>Isis</emma:literal>
                </emma:interpretation>
              </emma:one-of>
            </emma:emma>
          </inkml:annotationXML>
          <inkml:trace contextRef="#ctx0" brushRef="#br0">12231 11920 588,'0'0'131,"0"0"-95,0 0-23,0 0 5,0 0 44,0 0-10,0 0-52,30 0 0,-1 0 12,9-1-12,3-5 0,6 2 0,1-2 7,-2 1-7,0 0 1,-5-1-1,-3 1-13,-6 3-32,-7-1-1,-5 2-12,-4-1-17,-6 0 0,-4 2-14,-6 0-14,0 0-15,0 0-32</inkml:trace>
          <inkml:trace contextRef="#ctx0" brushRef="#br0" timeOffset="-740.0424">12556 11547 2,'-25'31'50,"25"-31"-4,0 0-7,0 0-10,0 0 4,0 0-10,0 0-13,0 0-4,0 0-6,0 0 1,0 0-1,0 0 1,0 0 21,0 0 4,0 0 13,0 0-5,0 0-21,0 0-3,0 0-10,0 0-7,0 1 7,0 2 0,0-1 1,0 3 0,0-2-1,0 1 7,0 1 6,0 0 14,0 1-5,0 0-16,0 2 5,0 1-1,0 1-10,-3 4 9,0-1-9,-1 3-8,-3 0 1,-1-1-25,0 0-7,-1-2 6,2-2-29,-6 1 2,6-5-37</inkml:trace>
          <inkml:trace contextRef="#ctx0" brushRef="#br0" timeOffset="280.016">12525 11824 209,'0'0'250,"0"0"-155,0 0-94,0 0 0,0 0 21,0 0-8,0 0 9,0 85-21,0-62-2,-1-3-5,-2-4-33,0-3-8,-1-5-6,0-3-40,0-5 8,1 0-28</inkml:trace>
          <inkml:trace contextRef="#ctx0" brushRef="#br0" timeOffset="-1124.0643">12556 11547 725,'0'0'97,"0"0"-58,0 0 13,0 0-21,-1-8-13,-1 6 15,1 2-33,1 0-34,0 0-68,0 0-56,-3 0-22,3 0 39,0 6 77,-2 1-27,1 0-30,-2-2 24</inkml:trace>
          <inkml:trace contextRef="#ctx0" brushRef="#br0" timeOffset="526.0301">12558 11792 123,'0'0'147,"0"0"-105,0 0 23,0 0 24,0 0 5,0 0 1,21 84-24,-20-50-12,-1 6-20,0 4-23,0 0-3,0-4-12,-3-4 5,2-8-6,-2-8-4,3-8-28,0-7-14,0-1-54,0-4-41,0-4-28,0-8-147</inkml:trace>
          <inkml:trace contextRef="#ctx0" brushRef="#br1" timeOffset="212904.1774">12638 11577 8,'0'0'0,"0"0"2,0 0 12,0 0-12,0 0 12,0 0-14,0 5-28</inkml:trace>
        </inkml:traceGroup>
        <inkml:traceGroup>
          <inkml:annotationXML>
            <emma:emma xmlns:emma="http://www.w3.org/2003/04/emma" version="1.0">
              <emma:interpretation id="{73573931-FCE6-4F9D-B0F1-709EE74317CE}" emma:medium="tactile" emma:mode="ink">
                <msink:context xmlns:msink="http://schemas.microsoft.com/ink/2010/main" type="inkWord" rotatedBoundingBox="10402,11456 12312,11348 12350,12017 10440,12125"/>
              </emma:interpretation>
              <emma:one-of disjunction-type="recognition" id="oneOf1">
                <emma:interpretation id="interp5" emma:lang="en-US" emma:confidence="0.5">
                  <emma:literal>IBook*</emma:literal>
                </emma:interpretation>
                <emma:interpretation id="interp6" emma:lang="en-US" emma:confidence="0">
                  <emma:literal>IBook'*</emma:literal>
                </emma:interpretation>
                <emma:interpretation id="interp7" emma:lang="en-US" emma:confidence="0">
                  <emma:literal>EBB's*</emma:literal>
                </emma:interpretation>
                <emma:interpretation id="interp8" emma:lang="en-US" emma:confidence="0">
                  <emma:literal>IBook's</emma:literal>
                </emma:interpretation>
                <emma:interpretation id="interp9" emma:lang="en-US" emma:confidence="0">
                  <emma:literal>IBRD's*</emma:literal>
                </emma:interpretation>
              </emma:one-of>
            </emma:emma>
          </inkml:annotationXML>
          <inkml:trace contextRef="#ctx0" brushRef="#br0" timeOffset="1382.079">13056 11791 186,'0'0'142,"0"0"-108,0 0-8,0 0 49,0 0-1,0 0-14,-85 89-29,64-70-18,-3 1 10,2-2 6,-1-1-13,2-3 12,5-2-20,1-4 5,6-4 1,5-1-4,2-1 3,1-2-12,1 0-1,0 0-1,0 0-6,1 0-16,8 0 13,6 0 10,5 0 21,2 0-8,3-3-12,0-5-1,3 0-48,-1-2-59,-7 3-115,-6 2-164</inkml:trace>
          <inkml:trace contextRef="#ctx0" brushRef="#br0" timeOffset="1624.0929">12774 12173 176,'0'0'354,"0"0"-284,0 0-45,0 0-6,0 0 1,82-13 16,-52 3-25,0 0-10,0-2-1,-2 1-30,5-8-38,-9 2-63,-5 3-140</inkml:trace>
          <inkml:trace contextRef="#ctx0" brushRef="#br0" timeOffset="1045.0597">12919 11734 614,'0'0'81,"0"0"-81,0 0-37,0 0 31,0 0 6,0 0 10,0 0-9,-3 75-1,-5-60-12,-2 1-9,0-4-10,-3-1 10,0-3 2,1 0 12,0-3 6,2-2 1,2-1 23,4 0 21,2 0 6,2-2-14,0 0-23,0 0-12,0 0-1,2 0-5,8 0 4,7 0 1,-1-2-12,5-4-25,-1 1-47,5-3-31,-6 5-50,-5 0-107</inkml:trace>
          <inkml:trace contextRef="#ctx0" brushRef="#br0" timeOffset="1902.1088">13156 11784 314,'0'0'205,"0"0"-143,0 0-29,0 0 65,0 0-7,-8 83-22,3-52-31,0 4-32,1 3 4,-1-1-10,1-2-6,1-6-35,1-4-34,2-8-42,0-6-33,0-6-70</inkml:trace>
          <inkml:trace contextRef="#ctx0" brushRef="#br0" timeOffset="2464.1409">13205 11731 651,'0'0'144,"0"0"-83,0 0-45,0 0 4,0 0 28,0 0-15,0 0-17,84 0-11,-65 3-5,-5 3 0,0 0-13,-5 1-7,-2 0-8,-4 1-28,-3 1 23,0 4 23,-3 2 10,-8 1 0,-5 4 0,-2 0 1,-2 0 8,2-2-9,3-1 0,5-6 0,4-1-10,3-3 9,3-2-10,0-1-8,0-3 10,7-1 8,5 0 1,5 0 1,-1 0 0,4 0 12,-5 0-13,2-1 0,-6 0 1,-1 1-1,-5 0-2,-4 0-4,-1 4 6,0 6 14,-1 4 2,-12 3 12,-6 5 11,-4 1-23,-3-1-3,1-2 4,1-3-11,6-3 5,2-6-11,4-5 0,4-3-24,0 0-43,3-22-70,2-1-102,3-3-87</inkml:trace>
          <inkml:trace contextRef="#ctx0" brushRef="#br0" timeOffset="2637.1508">13214 11953 215,'0'0'222,"0"0"-131,0 0 26,0 0 19,0 0-29,0 0-35,57 93-19,-36-64-32,6 2-20,6-1 4,5-2-5,5-3-27,5-6-63,16-5-18,-10-6-97,-9-6-108</inkml:trace>
          <inkml:trace contextRef="#ctx0" brushRef="#br0" timeOffset="3618.2069">13657 11810 573,'0'0'149,"0"0"-110,0 0-32,0 0 20,0 0 57,85 6-42,-43-1-16,3-3-14,4-1-11,-3-1 10,2 0-11,-6 0 1,-5 2 8,-6-1-9,-4 5-1,-5 2 0,-4 3-6,-6 6 6,-3 2 1,-6 6 0,-3 4 9,0 0-9,-1 0 3,-10 0-3,-1-7 3,1-3-4,-2-7 1,2-2-15,-1-5 5,-5-2-26,-1-3-11,-4 0-5,-3-5-39,-16-20 8,7 1-84,4 2-88</inkml:trace>
          <inkml:trace contextRef="#ctx0" brushRef="#br0" timeOffset="2997.1714">13814 11551 1162,'0'0'145,"0"0"-145,0 0-14,0 0-5,0 0 4,0 0 11,0 0 4,40 41 0,-30-24-7,-2 1-22,-5-1-1,-3 1-6,0 1-12,-3 1-7,-12 1-33,-18 3-84,5-7-55,1-3-89</inkml:trace>
          <inkml:trace contextRef="#ctx0" brushRef="#br0" timeOffset="3208.1835">13651 11777 124,'0'0'241,"0"0"-185,0 0 15,0 0 63,0 0 15,0 0-28,2 92-41,1-59-22,-2 7-6,1 1-31,-1 0-8,2-4-13,-2-6 0,1-6-13,1-9-43,0-7-54,-1-9-40,2 0-75,-1-10-5</inkml:trace>
          <inkml:trace contextRef="#ctx0" brushRef="#br0" timeOffset="4371.25">13967 11855 454,'0'0'95,"0"0"29,0 0-41,-3 92-30,-1-61-28,-1-3-24,1-1 6,-2-4-7,-2-4-41,-3-7-13,-3-1-29,-4-8-16,-1-3-7,0 0 26,-3-1 74,5-12 6,0-4 39,5-2 14,5-1 16,6 3 15,1 3-46,0 3 9,1 3 17,11 2-30,-1 2 5,5 0 5,0 3-36,2-1 1,0 2-9,1 0 6,-2 0-8,-2 0 2,-5 0-13,-1 0 0,-3 0-20,-4 6-3,-2 4 28,0 2 8,-5 5 22,-8 3-5,-4 2 11,-4 2 11,2-5-12,4-1 25,3-5-1,2-3-11,5-5 2,2-2-20,3-3-5,0 2-17,0 0-1,0 1-11,0 3 12,4 0 14,7 2 4,-2 1-17,1-4 6,4 0-7,2-5-14,7 0-9,15-19-68,-3-6-170,-4-2-427</inkml:trace>
          <inkml:trace contextRef="#ctx0" brushRef="#br0" timeOffset="3793.2169">13849 11908 16,'0'0'166,"0"0"-20,0 0-5,0 0 6,0 0-21,0 0-32,0 0-24,-1-23-28,1 26-16,0 9-3,0 8 18,0 2 7,0 6-31,0-1-10,0-3-7,0-3-47,0-5-31,0-10-60,4-5-89,3-1-57</inkml:trace>
          <inkml:trace contextRef="#ctx0" brushRef="#br0" timeOffset="12135.6941">14449 12046 530,'0'0'137,"0"0"-115,0 0-9,0 0 39,0 0 4,0 0-18,0 0-25,37 69-12,-21-56-1,4-2-84,-3-3-101,-4-5-207</inkml:trace>
          <inkml:trace contextRef="#ctx0" brushRef="#br0" timeOffset="11145.6375">14492 11668 78,'0'0'79,"0"0"-71,0 0-8,0 0 31,0 0 10,0 0-7,91 1-25,-68-1 0,-5-1-8,-2-3-1,-5-1 8,-5 2-7,-2 2-1,-4 1 0,0 0 16,0 0 28,-1 1-15,-10 7-1,-3 4 12,-4 0-10,0 4 8,-2-1-5,2 0-17,3-3-2,2-1-13,4-3-1,2 1 0,2 0 1,0-2-1,4-3 0,0 3-1,1-3 0,0 0-16,0 0-5,4 2 21,8-2 0,1 2 1,4-2-2,-1-3-13,8-1-20,-3 0-57,-6 0-81</inkml:trace>
          <inkml:trace contextRef="#ctx0" brushRef="#br0" timeOffset="11934.6826">14439 11937 519,'0'0'210,"0"0"-164,0 0-40,0 0-6,0 0 13,0 0-5,0 0-8,43 55-1,-28-47-100,0-4-121,-6-2-173</inkml:trace>
          <inkml:trace contextRef="#ctx0" brushRef="#br0" timeOffset="11468.6559">14506 11655 459,'0'0'120,"0"0"-94,0 0-25,0 0-1,0 0 26,-60 99-5,39-65-5,-3-1-3,-1-2-13,1-1 0,3-4 7,0-4-7,1-5 7,3-5-7,2-4-28,8-8-51,2 0-87,5-1-160</inkml:trace>
          <inkml:trace contextRef="#ctx0" brushRef="#br0" timeOffset="11701.6693">14457 11744 426,'0'0'87,"0"0"-73,0 0 37,0 0 60,37 90-17,-24-55-54,5-1-4,0 2-24,0-4-11,-2-3 1,-1-7-2,-1-6-19,-4-7-42,1-6-50,-4-2-25,-3-1-74</inkml:trace>
        </inkml:traceGroup>
        <inkml:traceGroup>
          <inkml:annotationXML>
            <emma:emma xmlns:emma="http://www.w3.org/2003/04/emma" version="1.0">
              <emma:interpretation id="{7544D878-52CE-49B7-9F3A-D29CE9FA2111}" emma:medium="tactile" emma:mode="ink">
                <msink:context xmlns:msink="http://schemas.microsoft.com/ink/2010/main" type="inkWord" rotatedBoundingBox="12819,11400 14731,11449 14712,12183 12800,12134"/>
              </emma:interpretation>
              <emma:one-of disjunction-type="recognition" id="oneOf2">
                <emma:interpretation id="interp10" emma:lang="en-US" emma:confidence="0.5">
                  <emma:literal>54224521</emma:literal>
                </emma:interpretation>
                <emma:interpretation id="interp11" emma:lang="en-US" emma:confidence="0">
                  <emma:literal>5425452nd</emma:literal>
                </emma:interpretation>
                <emma:interpretation id="interp12" emma:lang="en-US" emma:confidence="0">
                  <emma:literal>5422452nd</emma:literal>
                </emma:interpretation>
                <emma:interpretation id="interp13" emma:lang="en-US" emma:confidence="0">
                  <emma:literal>54223452nd</emma:literal>
                </emma:interpretation>
                <emma:interpretation id="interp14" emma:lang="en-US" emma:confidence="0">
                  <emma:literal>54225452nd</emma:literal>
                </emma:interpretation>
              </emma:one-of>
            </emma:emma>
          </inkml:annotationXML>
          <inkml:trace contextRef="#ctx0" brushRef="#br0" timeOffset="14177.8109">15260 11568 618,'0'0'102,"0"0"-54,0 0-38,0 0 10,0 0 10,0 0-15,0 0 2,-43 76-10,26-51 11,3-1 15,1-5 3,4-5 3,4-5-4,2-1-35,2-3 7,1 1-7,0-2-11,0 1 11,10-1-10,5-3 10,6-1-1,3 0-8,3 0 8,1-5-31,0-7-14,-1-1-7,-6 2-64,-2 0-13,-5 0-14,-5-1 15,-6 3-22,0-2-17</inkml:trace>
          <inkml:trace contextRef="#ctx0" brushRef="#br0" timeOffset="14366.8217">15389 11618 165,'0'0'148,"0"0"-14,0 0-47,0 0-8,0 0 14,0 0-20,0 0-60,0 5-12,0 7 9,0 5 12,0 3 2,0 1-22,0-2-2,1-1-21,2-4-54,-3 0-37,0-4-73,0-3-148</inkml:trace>
          <inkml:trace contextRef="#ctx0" brushRef="#br0" timeOffset="14637.8372">15260 11834 224,'0'0'268,"0"0"-173,0 0-4,-22 89-6,14-56-12,1 3-30,3-3-14,2-3-19,1-5-9,1-7-2,0-5-12,0-6-34,0-6-8,0-1-7,0 0 7,3-5-23,3-20-114,-1 3-63,2 0 94</inkml:trace>
          <inkml:trace contextRef="#ctx0" brushRef="#br0" timeOffset="14988.8573">15301 11763 97,'0'0'124,"0"0"-66,0 0 4,0 0 11,0 0-1,0 0 21,0 0-23,52 60-2,-42-28-13,-2 4-10,-2 2-15,-3-1-5,-1-3-18,-2-3-7,0-4-4,0-7-2,0-4-1,-3-6-5,-5-2-7,-3-5-15,0-1-21,-1-2 16,-2-2 24,4-12-2,1-3 17,2-3 10,5-2 12,2-3-5,0 3 0,3 1-8,9 0 3,1 3-12,4-1 0,1 5-1,-1 1-31,4 3-65,-7 0-118,-1 5-155</inkml:trace>
          <inkml:trace contextRef="#ctx0" brushRef="#br0" timeOffset="15401.8809">15528 11748 613,'0'0'156,"0"0"-81,0 0-17,0 0-18,0 0-14,0 0-23,0 0-2,36 3 7,-23 3-8,-3 0-42,-2 1-23,-4 0-54,-4 0-32,0 3-9,-1 2 37,-14 1 21,-4 1-14,-5 0 44,1 0 69,1 1 3,3-4 140,4-2 29,7-2-15,2-2-43,6-3-67,0 1-34,0 0 4,12-3 37,6 0-21,6 0-17,6 0-13,7-14-17,0-4-54,9-14-37,-7 6-61,-8 2-65</inkml:trace>
          <inkml:trace contextRef="#ctx0" brushRef="#br0" timeOffset="15777.9024">15696 11569 74,'0'0'86,"0"0"-5,0 0-25,0 0-7,0 0 0,0 0 16,0 0-13,-79 23-11,72-7-8,-2 2-19,4 1-2,2 4 0,1 2-11,2 4 12,0 0 6,2 0 13,6 1-15,4-2-16,0 1-1,2-3 28,-2 0-15,3-3 8,-4 1-8,-2-5-12,-5-2 15,-1-2-16,-3-1 15,0-3 27,0 2-23,-7-4 7,-7 2-16,-2-1-3,-4-1-2,-2-2-5,-3-2-15,-4-2-6,-5-3-56,4 0-72,7-5-200</inkml:trace>
          <inkml:trace contextRef="#ctx0" brushRef="#br0" timeOffset="20740.1862">16184 11701 235,'0'0'259,"0"0"-200,0 0-52,0 0 22,0 0 23,0 93 13,-6-57-13,-4 3-22,-4 5-23,-2-3 3,-1-1-10,1-6-20,0-6-19,4-9 4,-2-7-35,4-2-40,7-10-103</inkml:trace>
          <inkml:trace contextRef="#ctx0" brushRef="#br0" timeOffset="21212.2132">15947 11584 763,'0'0'137,"0"0"-118,0 0-19,0 0-48,0 0 31,0 0 10,0 0-3,46 92-63,-34-53-106,-6-3-109</inkml:trace>
          <inkml:trace contextRef="#ctx0" brushRef="#br0" timeOffset="21841.2492">15909 11809 658,'0'0'112,"0"0"-106,0 0-6,0 0-15,0 0 14,0 0 1,0 0 0,17 18 0,-13-11-13,-2-1-30,-2-2-57,0 1 57,0 1 43,0-2 0,-8 0 0,2 0 6,1 0-6,1-1 26,0 0-25,4 0 0,0 1-2,0 1-8,0 2-8,8-3 5,3 1 12,2 0 3,1 1-3,-3-2 0,3 1 1,-4-1-1,-3 2 1,-1-2-1,-3 1-8,-3 1-8,0 0 3,0 2 13,-3 2-3,-9 0 4,-3 0-1,-1 1 0,-1-2-9,-2 3 8,1 0 2,-1-2 7,2 3 12,2 1-7,-1-2 7,5 1 9,4-2-10,2-1-12,5-1-7,0 0-1,17 2 1,7-4 33,6 0-13,10-1 5,6-3-12,2-2-6,4-1 4,-2 0-5,-4 0-6,-5 0-65,2 0-41,-11 2-57,-10 1-119</inkml:trace>
          <inkml:trace contextRef="#ctx0" brushRef="#br0" timeOffset="20453.1698">16043 11831 907,'0'0'101,"0"0"-62,0 0-39,0 0-21,0 0 21,0 0 13,-8-4-13,8 4-20,0 0-15,0 0 21,0 0 2,0 0 11,4 2-9,2 2-3,2-2 7,8 1 6,2-1 10,8-2 4,6 0-7,1 0-7,3-6-1,-6-2-17,-1 1-20,-8 1-14,-3 2-26,-7 4-43,-11 0-38,0 0-86,0 0 24</inkml:trace>
          <inkml:trace contextRef="#ctx0" brushRef="#br0" timeOffset="20950.1982">16210 11898 441,'0'0'69,"0"0"-31,0 0 31,20 74-28,-11-44-8,3-1-20,0-4-6,3-1-7,-2-6 0,2-4-49,-1-8-35,-4-5-46,-3-1-28</inkml:trace>
          <inkml:trace contextRef="#ctx0" brushRef="#br0" timeOffset="22723.2997">16481 12075 633,'0'0'236,"0"0"-130,0 0-80,0 0-26,0 0 0,0 0 3,0 0 25,73 0-14,-34 0-14,1-7-23,2-3-29,-5-2-19,-4-1-50,-3-3-60,-10 3-45,-6 1-106</inkml:trace>
          <inkml:trace contextRef="#ctx0" brushRef="#br0" timeOffset="22487.2862">16609 11632 912,'0'0'145,"0"0"-145,0 0-6,0 0-6,0 0 4,0 0 8,0 0 6,63 27-5,-53-15-1,-2-1-13,-4 0-23,-4-2 9,0 1 9,0 1 18,-4 3 6,-10 0 1,-4 3 6,2 0 8,-2-1-20,4 1 18,-1-4-10,7 0-9,2-2 5,2-2-5,4-2-8,0 1 7,0-3-20,11 0 0,4-1 5,3-1-7,3-3 3,1 0-25,2 0-15,1-5-18,-2-5-13,-4 0 7,-2-1 10,-5 1-8,-4-2 35,-5 1 28,-2 2 19,-1 1 49,0 4 60,0 2 41,0 2-23,0 0-42,0 0-16,0 0-25,0 0-24,0 1-20,0 7 1,0 5 4,0 1-2,5 1-3,0-1 0,3 1-13,-3-3-50,-2 1-61,0-3-74,-3-2-72</inkml:trace>
          <inkml:trace contextRef="#ctx0" brushRef="#br0" timeOffset="23149.324">16661 11963 418,'0'0'104,"0"0"-51,0 0-5,0 0 36,0 0 1,0 0-19,0 0-30,-19 93-8,17-68-2,2 2-25,0-3 5,0-3-4,0-5-2,3-6 0,6-5-31,4-5 3,6 0 22,3-17-14,6-7-64,2-7-25,0-4 8,-2-1 46,-4 0-10,0 1 7,-6 4 47,-3 5 11,-5 6 26,-6 9 46,-2 5 30,-2 4 4,0 2-53,0 0-20,0 3-5,-2 8-14,-2 6 21,1 3-11,1 1-24,2-1 7,0-5-7,0-2-19,8-7-21,2-1-40,0-5-9,8-5-25,-6-7-53,1-5-206</inkml:trace>
          <inkml:trace contextRef="#ctx0" brushRef="#br0" timeOffset="23403.3386">17054 11656 168,'0'0'369,"0"0"-232,0 0-45,0 0-28,0 0-31,0 0 25,0 0-8,1 78-11,1-41-18,-1 5-1,-1 8 10,0 6-20,0 6-9,0 3 15,0 0-16,-4-5-20,-1-8-30,3-10-68,-3-6-14,0-11-88,-2-13-296</inkml:trace>
          <inkml:trace contextRef="#ctx0" brushRef="#br0" timeOffset="12977.7423">14846 11608 882,'0'0'133,"0"0"-118,0 0-15,0 0-13,0 0 7,0 0 6,0 0-3,67 10 3,-56 1-19,-4 0-5,-5 0 5,-2 3 18,0 2 0,-9 1 1,-11 0 8,-5 2-6,-2 1-2,-5 1-5,0-2-15,2-4 7,9-3 5,5-3 8,7-4 5,5-2-5,4-3 0,0 0 2,0 0-2,5 0-9,10 0 6,5-4 3,3-3 6,1 1-6,0-2 0,-5 4 2,-1 1-2,-4 3 0,-2 0-9,-5 0-5,-2 7 3,-2 4 11,-3 5 15,0 1 1,0 5-15,-5-2 6,-4 0 2,-1 0-8,1-5 12,3-2-13,0-5 1,1-3 11,4-2-4,-3-3 7,0 0 2,0-2-17,0-12-14,1-3-18,1-6 10,2-2-10,0 0-7,6 3 28,5 2 10,0 8-7,1 5 8,0 3 10,-1 4 13,1 0 8,1 1-8,1 10 1,-3 6-11,-2 3-12,-4 6 14,-4 3-4,-1 2 7,0 6-4,-12 1-13,-5 1 12,-3 0-3,2-6-10,0-4 13,5-8-12,4-8-1,1-4-15,6-5-59,0-3-79,1-1-127</inkml:trace>
        </inkml:traceGroup>
        <inkml:traceGroup>
          <inkml:annotationXML>
            <emma:emma xmlns:emma="http://www.w3.org/2003/04/emma" version="1.0">
              <emma:interpretation id="{364E8A17-6977-4AA3-89CA-7B74C864D899}" emma:medium="tactile" emma:mode="ink">
                <msink:context xmlns:msink="http://schemas.microsoft.com/ink/2010/main" type="inkWord" rotatedBoundingBox="14885,11391 15918,11470 15868,12126 14835,12047"/>
              </emma:interpretation>
              <emma:one-of disjunction-type="recognition" id="oneOf3">
                <emma:interpretation id="interp15" emma:lang="en-US" emma:confidence="0.5">
                  <emma:literal>Finnie]</emma:literal>
                </emma:interpretation>
                <emma:interpretation id="interp16" emma:lang="en-US" emma:confidence="0">
                  <emma:literal>Itty</emma:literal>
                </emma:interpretation>
                <emma:interpretation id="interp17" emma:lang="en-US" emma:confidence="0">
                  <emma:literal>Erie]</emma:literal>
                </emma:interpretation>
                <emma:interpretation id="interp18" emma:lang="en-US" emma:confidence="0">
                  <emma:literal>Finite]</emma:literal>
                </emma:interpretation>
                <emma:interpretation id="interp19" emma:lang="en-US" emma:confidence="0">
                  <emma:literal>fiefs</emma:literal>
                </emma:interpretation>
              </emma:one-of>
            </emma:emma>
          </inkml:annotationXML>
          <inkml:trace contextRef="#ctx0" brushRef="#br0" timeOffset="28767.6454">17967 11748 314,'0'0'504,"0"0"-433,0 0-41,0 0 31,0 0 7,0 0-31,99-4-17,-68 3-20,2-1-13,0-1-44,-4 0-56,0-2-40,-11 1-94,-6 0-115</inkml:trace>
          <inkml:trace contextRef="#ctx0" brushRef="#br0" timeOffset="29020.6599">18165 11618 415,'0'0'99,"0"0"-25,0 0 11,0 0 13,-75 99-27,54-65-26,-1-1-19,1 1-19,3-5 0,0 0-7,8-7-30,0-4-38,8-9-71,2-9-50,0 0-33,10 0-32</inkml:trace>
          <inkml:trace contextRef="#ctx0" brushRef="#br0" timeOffset="29233.672">18071 11881 258,'0'0'172,"0"0"-5,0 0-58,0 75-10,-5-43-18,-3 2-19,0 2-24,-1 1-19,4-2-8,-1-6-10,5-9-1,0-6-2,1-9-40,0-5-13,0 0-20,0-2-10,13-24-78,-4 1-81,0-2-24</inkml:trace>
          <inkml:trace contextRef="#ctx0" brushRef="#br0" timeOffset="29853.7075">18059 12070 599,'0'0'192,"0"0"-119,0 0-40,0 0 20,0 0 40,0 0-41,0 0-35,86 7-17,-53-7-64,-7-2-91,-8-5-194</inkml:trace>
          <inkml:trace contextRef="#ctx0" brushRef="#br0" timeOffset="29667.6969">18084 11986 309,'0'0'189,"0"0"-25,0 0-21,0 0-29,0 0-43,0 0-10,0 0-28,79 5-31,-64 4-1,-2-1-1,-3-2-46,-4 4-29,-6-3-110,0 1-121</inkml:trace>
          <inkml:trace contextRef="#ctx0" brushRef="#br0" timeOffset="29493.6869">18159 11847 309,'0'0'107,"0"0"-9,0 0-17,0 0-19,0 0 18,0 0 14,0 0-20,36 69-29,-30-36-9,0 6-17,-3 4 4,-2 1-13,-1 2-3,0-3 0,0-3-7,0-10-11,-3-5-9,0-11-14,-1-7 14,2-7-12,-5 0-15,-2-1-114,-8-24-94,0 3 34,1-2 67</inkml:trace>
          <inkml:trace contextRef="#ctx0" brushRef="#br0" timeOffset="27443.5696">17195 11944 436,'0'0'169,"0"0"-161,0 0 1,0 0-9,0 0 53,0 0 1,0 0-11,115 3-30,-79-8-13,0-2-31,-3-3-20,-1 1-17,-6 2-86,-10 0-68</inkml:trace>
          <inkml:trace contextRef="#ctx0" brushRef="#br0" timeOffset="27212.5564">17244 11734 72,'0'0'800,"0"0"-668,0 0-46,0 0-84,0 0-2,0 0 0,-4-10-12,20 10 12,8 0 0,3 0-14,1 0-46,1 0-21,-1 0 10,1 0-56,-9 0-48,-6 0-66</inkml:trace>
          <inkml:trace contextRef="#ctx0" brushRef="#br0" timeOffset="27743.5868">17325 11849 373,'0'0'83,"0"0"3,0 0 9,-12 76 11,7-42-15,2 7-26,-1 4-31,3-3-21,1-4 2,0-7-15,0-11 1,0-6-8,0-8 5,1-6-5,8 0 7,5-13-20,3-10-26,6-9-68,1-4-19,6-23 0,-7 10-10,-3 7-74</inkml:trace>
          <inkml:trace contextRef="#ctx0" brushRef="#br0" timeOffset="27919.5969">17549 11783 127,'0'0'137,"0"0"-75,0 0-21,0 0 64,0 0-11,0 0-31,-5 77-21,1-44-19,-2-1-14,0-1-9,3-4-19,1-6-37,2-8-37,0-9-42,0-4-50,5 0 29</inkml:trace>
          <inkml:trace contextRef="#ctx0" brushRef="#br0" timeOffset="28555.6333">17667 11829 71,'0'0'133,"0"0"-50,0 0-12,0 0 43,0 0 9,0 0-14,0 0-24,13 73-47,-13-46-16,0 0-9,-10 2-13,-4 0 12,-2-4-4,-1-3-6,0-3 10,0-5-11,1-4 10,5-3 3,4-3 28,4-2 25,0-1-20,3-1-22,0 1-25,0 1-6,0 3-11,12 4 17,5 1 29,6 1 4,4-1-8,3-2-7,1-3 7,2-5-13,0 0 2,0 0-14,-2-9 0,1-7-13,-4-2-30,-5-1-25,-3-4-41,-8-11-84,-6 5-83,-6 4-105</inkml:trace>
          <inkml:trace contextRef="#ctx0" brushRef="#br0" timeOffset="28163.6108">17695 11696 243,'0'0'129,"0"0"-35,0 0-3,0 0 6,0 0-19,0 0-8,40 84-22,-35-59-23,-1 3-2,-2 0-23,-2 2 0,0-3-15,0-3-53,-8-3-30,-4-4 3,2-5-41,-6-7 18,2-2-28,2-3-76</inkml:trace>
        </inkml:traceGroup>
        <inkml:traceGroup>
          <inkml:annotationXML>
            <emma:emma xmlns:emma="http://www.w3.org/2003/04/emma" version="1.0">
              <emma:interpretation id="{848CFCAB-B063-4CB1-BAAD-922295CABF53}" emma:medium="tactile" emma:mode="ink">
                <msink:context xmlns:msink="http://schemas.microsoft.com/ink/2010/main" type="inkWord" rotatedBoundingBox="15994,11529 17302,11455 17335,12037 16026,12111"/>
              </emma:interpretation>
              <emma:one-of disjunction-type="recognition" id="oneOf4">
                <emma:interpretation id="interp20" emma:lang="en-US" emma:confidence="0.5">
                  <emma:literal>*174'</emma:literal>
                </emma:interpretation>
                <emma:interpretation id="interp21" emma:lang="en-US" emma:confidence="0">
                  <emma:literal>*¥374'</emma:literal>
                </emma:interpretation>
                <emma:interpretation id="interp22" emma:lang="en-US" emma:confidence="0">
                  <emma:literal>*¥274'</emma:literal>
                </emma:interpretation>
                <emma:interpretation id="interp23" emma:lang="en-US" emma:confidence="0">
                  <emma:literal>¥374'</emma:literal>
                </emma:interpretation>
                <emma:interpretation id="interp24" emma:lang="en-US" emma:confidence="0">
                  <emma:literal>¥274'</emma:literal>
                </emma:interpretation>
              </emma:one-of>
            </emma:emma>
          </inkml:annotationXML>
          <inkml:trace contextRef="#ctx0" brushRef="#br0" timeOffset="38249.1877">19649 11727 1015,'0'0'150,"0"0"-109,0 0-41,0 0 11,0 0 1,0 0-11,0 0 18,-24 67-18,13-38 10,1-2-11,1 0-29,5-6-20,0-3-65,3-4-119,1-7-168</inkml:trace>
          <inkml:trace contextRef="#ctx0" brushRef="#br0" timeOffset="34539.9755">18354 11916 806,'0'0'171,"0"0"-69,0 0-6,0 0-6,0 0 18,0 0-22,0 0-51,-7-3-35,7 0-3,10 1-19,8-3 21,3 0-8,7 0-15,4-1-8,2 0-19,-1 2-3,-4-1-14,0 2-24,-5 1-14,-2-1-33,-3 3-64,-8-1-37,-3 1-97</inkml:trace>
          <inkml:trace contextRef="#ctx0" brushRef="#br0" timeOffset="35081.0065">18514 11976 434,'0'0'331,"0"0"-216,0 0-47,0 0 12,0 0 9,0 0-21,0 0-43,-73 94-25,53-72 0,4-2-16,0-4-32,5-5-31,3-3-48,3-8-45,2 0-46,3-12-271</inkml:trace>
          <inkml:trace contextRef="#ctx0" brushRef="#br0" timeOffset="34854.9936">18536 11738 371,'0'0'171,"0"0"-132,0 0 11,0 0 47,-1 86-3,1-46-29,0 9-15,0 2-14,-3 2-21,-2 0-4,1-5-3,1-7-7,-2-7-2,4-10-3,1-9-31,0-7-26,0-8-74,0 0-27,0-3-70</inkml:trace>
          <inkml:trace contextRef="#ctx0" brushRef="#br0" timeOffset="35268.0172">18539 11975 152,'0'0'248,"0"0"-104,0 0 21,0 0-30,0 0-29,49 92-37,-40-72-37,2 1-19,-1-6-13,-1-2-22,0-4-49,3-9-90,-3 0-85,-1 0-97</inkml:trace>
          <inkml:trace contextRef="#ctx0" brushRef="#br0" timeOffset="36005.0593">18800 11846 546,'0'0'140,"0"0"-31,0 0-15,0 0-25,0 0 18,0 0-19,0 0-22,47 42-24,-33-31-12,-3 0-9,-2-2-1,-2-1-19,-5 1-62,-2-1-69,-2 4 17,-26 3-52,2-1-122,0-2-10</inkml:trace>
          <inkml:trace contextRef="#ctx0" brushRef="#br0" timeOffset="36382.0809">18706 12137 415,'0'0'171,"0"0"-26,0 0-53,0 0-17,0 0-16,0 0-25,0 0-26,-3 19-7,21-19-1,7 0-6,21-20-42,-7 1-89,-1-4-167</inkml:trace>
          <inkml:trace contextRef="#ctx0" brushRef="#br0" timeOffset="36184.0696">18708 12004 77,'0'0'277,"0"0"-117,0 0-38,0 0-13,0 0-8,0 0-20,0 0-13,31-10-3,-17 7-34,3 0-13,0 1-10,-1 1-8,-1 1 0,-2 0-39,-2 0-50,-2 0-47,-3 0-89,-5 3-83</inkml:trace>
          <inkml:trace contextRef="#ctx0" brushRef="#br0" timeOffset="35778.0464">18824 11729 383,'0'0'319,"0"0"-240,0 0-25,0 0 27,0 0-8,0 0-29,50 80-20,-38-51-1,-4 0 8,-2 3-7,-4 2-12,-2 1 2,0 2-14,-3-3-1,-6-3-13,-2-6-25,4-5-26,-1-9-31,2-7-47,2-4-31,-2 0-96</inkml:trace>
          <inkml:trace contextRef="#ctx0" brushRef="#br0" timeOffset="35487.0297">18742 11900 560,'0'0'136,"0"0"-1,0 0-12,-9 75-25,3-46-27,0-2-49,2 0-5,-1-3-17,2-5-22,3-5-38,0-6-104,0-6-160</inkml:trace>
          <inkml:trace contextRef="#ctx0" brushRef="#br0" timeOffset="36912.1112">18991 11872 386,'0'0'176,"0"0"-26,0 0-30,0 0 12,0 0-17,0 0-48,0 0-21,80-23-17,-48 8-29,-1 2 12,-1 2-12,-5 3 0,-7 3-1,-4 5-9,-9 0-16,-5 8-2,0 10 28,-4 9 12,-17 7 17,-7 7 4,-5 6 19,-2 2-20,1-2-13,3-1 1,6-9-20,7-9 5,6-7-5,8-11-33,4-7-26,0-4-53,7-13-69,7-5-151</inkml:trace>
          <inkml:trace contextRef="#ctx0" brushRef="#br0" timeOffset="36620.0945">19181 11637 466,'0'0'378,"0"0"-224,0 0-60,0 0-68,0 0-4,0 0-9,0 0-13,0 32 1,-2-13-1,-2 1-45,-4-1-27,-5 1-67,-8 4-60,0-4-85,0-3-99</inkml:trace>
          <inkml:trace contextRef="#ctx0" brushRef="#br0" timeOffset="37319.1345">19305 11920 664,'0'0'245,"0"0"-128,0 0-30,0 0 1,0 0-31,0 0-40,0 0-17,-19 72-22,19-64-26,0-3-75,3-5-115,6 0-67,3 0-25</inkml:trace>
          <inkml:trace contextRef="#ctx0" brushRef="#br0" timeOffset="37700.1563">19471 11871 367,'0'0'150,"0"0"-35,0 0 31,0 0-15,0 0-37,0 0-24,-53 92-36,24-60-26,-2 2 11,-5 0-19,-1 0 0,-3-1 0,4-6-13,5-3 13,4-5-1,6-9 1,4 0 6,8-8 18,5-1 33,2-1 14,2 0-19,0 0-1,0 0 5,2 0-12,8 0-14,8 0-20,5-3 6,7-2 6,3 0-20,3 2 6,0 0-8,-1-1-12,-4 0-8,-1-1-25,-6 1-16,-6 0-20,-4 0-44,-4-5-49,-6 1-122,-4 2-350</inkml:trace>
          <inkml:trace contextRef="#ctx0" brushRef="#br0" timeOffset="37115.1228">19170 11936 143,'0'0'759,"0"0"-631,0 0-70,0 0-7,0 0 14,0 0-25,0 0-25,0 49-15,0-37-25,0-3-34,5-1-87,4-1-117,-1-6-153</inkml:trace>
        </inkml:traceGroup>
        <inkml:traceGroup>
          <inkml:annotationXML>
            <emma:emma xmlns:emma="http://www.w3.org/2003/04/emma" version="1.0">
              <emma:interpretation id="{178F9247-F578-43C8-978C-EFD729A2C033}" emma:medium="tactile" emma:mode="ink">
                <msink:context xmlns:msink="http://schemas.microsoft.com/ink/2010/main" type="inkWord" rotatedBoundingBox="17365,11419 18646,11576 18547,12381 17266,12223"/>
              </emma:interpretation>
              <emma:one-of disjunction-type="recognition" id="oneOf5">
                <emma:interpretation id="interp25" emma:lang="en-US" emma:confidence="0.5">
                  <emma:literal>¥2k</emma:literal>
                </emma:interpretation>
                <emma:interpretation id="interp26" emma:lang="en-US" emma:confidence="0">
                  <emma:literal>¥12k</emma:literal>
                </emma:interpretation>
                <emma:interpretation id="interp27" emma:lang="en-US" emma:confidence="0">
                  <emma:literal>¥32k</emma:literal>
                </emma:interpretation>
                <emma:interpretation id="interp28" emma:lang="en-US" emma:confidence="0">
                  <emma:literal>¥42k</emma:literal>
                </emma:interpretation>
                <emma:interpretation id="interp29" emma:lang="en-US" emma:confidence="0">
                  <emma:literal>¥82k</emma:literal>
                </emma:interpretation>
              </emma:one-of>
            </emma:emma>
          </inkml:annotationXML>
          <inkml:trace contextRef="#ctx0" brushRef="#br0" timeOffset="40067.2917">19634 12159 591,'0'0'217,"0"0"-103,0 0-29,0 0 21,0 0-24,0 0-31,0 0-27,79-12-23,-43 2 8,2 1-9,3-1-25,-4 0-11,-1 0-45,-3-1-42,1-1-42,-10 0-95,-8 2-89</inkml:trace>
          <inkml:trace contextRef="#ctx0" brushRef="#br0" timeOffset="39839.2786">19841 11860 208,'0'0'267,"0"0"-172,0 0-34,0 0 27,0 0-5,0 0-44,0 0-14,-6 73-17,3-53-8,-3-1-6,-1 1-33,-2 0-10,-3-1 12,1-4-2,-2-1 17,-4-4 8,1-2-5,-1-1 9,1-3-13,0-1 23,6-1 7,1-2 36,3 0 76,6 0 6,0 0-19,0 0-27,3 0-47,12-2-17,5-6-15,9-1 7,-1-1-5,8 3-2,-6-1 0,3 1-22,-6 3-29,-3-1-35,-8 5-23,-3 0-58,-11 0-15,-2 0-78,0 7-14</inkml:trace>
          <inkml:trace contextRef="#ctx0" brushRef="#br0" timeOffset="40320.3062">19878 12033 84,'0'0'290,"0"0"-179,0 0-6,0 0 57,0 0-38,0 0-30,0 102-30,0-64-21,2 2-14,-2 3-18,0-1-3,0-5-8,0-6-5,0-9-18,0-6-13,-2-9-45,-8-7-32,0-3-37,-4-8-183</inkml:trace>
          <inkml:trace contextRef="#ctx0" brushRef="#br0" timeOffset="38656.211">19773 11724 532,'-14'89'227,"14"-89"-116,0 1-62,0 1 6,0 0-25,0 1-8,11-1-3,-1 1-19,5-2-18,0-1-45,10 0-79,-4-8-53,-3-3-77</inkml:trace>
          <inkml:trace contextRef="#ctx0" brushRef="#br0" timeOffset="39187.2413">20011 11612 139,'0'0'301,"0"0"-171,0 0-43,0 0-5,0 0-10,0 0 12,0 0-34,-38 67-21,20-41-13,-5 0-15,3-3 6,1-2-7,2-5-1,5-3 1,4-7 0,2-2 0,5-2 6,1-2-6,0 0 10,0 0 8,9 0-17,4-3 17,6-4-17,1 0 0,4 0 7,0 0-8,-3 2 0,0 2-1,-2 3-6,-6 0 7,-2 0-13,-7 0-8,-2 0 6,-2 0-25,0 0 31,0 0 2,-3 3 7,-11 7 1,-1-1 5,-5 4-3,0-2 6,1 0-9,1-1 20,3-4 8,3 3-4,3-2 11,3-4-7,4 4-8,-1-3-7,3 0-13,0 0 1,0 1-1,0 0 0,5-3 5,3 1-4,3-1-1,0-1-1,1-1-54,0 0-30,-3 0-64,-3 0-104,-5 0-153</inkml:trace>
          <inkml:trace contextRef="#ctx0" brushRef="#br0" timeOffset="38452.1993">19773 11724 834,'0'0'143,"0"0"-105,0 0-37,0 0 28,0 0-6,0 0-23,0 0-10,42 47-106,-36-35-114,-5-4-101</inkml:trace>
          <inkml:trace contextRef="#ctx0" brushRef="#br0" timeOffset="40486.3157">19730 12196 461,'0'0'235,"0"0"-117,0 0-29,0 0 10,0 0-24,0 0-33,0 0-7,55-3-35,-25-3-7,17-7-70,-6 1-112,-7 1-191</inkml:trace>
          <inkml:trace contextRef="#ctx0" brushRef="#br0" timeOffset="39421.2547">19665 11984 785,'0'0'117,"0"0"-29,0 0-19,0 0-4,0 0-24,0 0-12,106-16-9,-72 7-20,1 3-9,-4-1-28,-4 0-47,-5 0-54,-5 0-84,-7 2-65</inkml:trace>
          <inkml:trace contextRef="#ctx0" brushRef="#br0" timeOffset="41441.3703">20064 12277 332,'0'0'594,"0"0"-464,0 0-36,0 0-54,0 0-8,0 0-23,89-43-9,-53 26-30,-1 0-66,10-7-42,-9 4-124,-6 1-323</inkml:trace>
          <inkml:trace contextRef="#ctx0" brushRef="#br0" timeOffset="41214.3573">20293 11818 170,'112'43'354,"-112"-43"-165,0 0-35,-2 0-29,-6 3-21,-7 5-30,-2 7-15,-2 1-33,-3 4-25,-5 4 17,1 0-18,0 0 1,-1 0-2,6-2 2,0-3-2,3-4 1,6-3 0,5-1 2,-1-5-2,5-4 0,2 1-1,1-3 1,0 0 0,0 0 1,0 0-1,0 0 0,12 0-16,3 0 6,7-1-7,5-6-21,4-2-21,0-1-42,5-2-77,-7 0-92,-9 4-237</inkml:trace>
          <inkml:trace contextRef="#ctx0" brushRef="#br0" timeOffset="40893.3389">20293 11818 796,'0'0'256,"0"0"-149,0 0-46,0 0-9,0 0-9,0 0-18,0 0-25,-13 23 0,1-7 2,-3 3-2,-4-2-9,-1-1 9,1 0-6,-1-4 6,7-2-1,0-1-8,8-6 9,2 1 0,3-4-6,0 0 6,0 0-12,0 0 12,8 0-7,6 0 6,5 0 0,4-2-22,3-6-28,0-3-33,7-4-67,-6 4-76,-7-2-89</inkml:trace>
          <inkml:trace contextRef="#ctx0" brushRef="#br0" timeOffset="42287.4187">20500 11744 377,'0'0'568,"0"0"-427,0 0-33,0 0-47,0 0-22,0 0-36,0 0 3,16 7-5,-9 2-1,0 1-15,-2 0-8,-2 0-10,-2 1 11,-1 0 6,0 3 16,0 0-4,-10 1 10,-2-1-6,0 1 0,-3 0 2,5 2-2,0-4 0,3 0 1,2-2-1,3 0-5,0 0 4,2 0-1,0 0-4,0 0 5,2-2 1,5 2 0,-1-3 0,0 1 0,-1-1 0,2-3-2,-1 1 4,-2-2-2,-1 0 1,1 1 0,-3 0 5,-1 0-6,0 5-1,0-1 0,-6 6-10,-10 1 10,-4 3 1,-4-1 0,-1 1-10,0-4-6,1-1 8,4-6-25,3-4-35,3-4-8,4-11-54,5-9-153,4-4-12</inkml:trace>
          <inkml:trace contextRef="#ctx0" brushRef="#br0" timeOffset="41756.3883">20448 11819 553,'0'0'367,"0"0"-282,0 0-18,0 0 28,-39 100-15,25-60-14,2 3-35,-2 2-25,4 0 7,1-5-13,3-5-16,0-6-13,5-8-41,-1-11-28,2-5-69,0-5-58,3-10-30,6-4-143</inkml:trace>
          <inkml:trace contextRef="#ctx0" brushRef="#br0" timeOffset="42469.4291">20374 12095 348,'0'0'250,"0"0"-88,0 0 4,0 0-26,0 0-26,0 0-27,57 76-35,-44-47-21,-1 0-17,1 1-13,-2-4-1,2-2-31,-2-7-28,-2-2-35,1-8-77,-3-3-127,-1-4-255</inkml:trace>
          <inkml:trace contextRef="#ctx0" brushRef="#br0" timeOffset="46113.6375">20802 11813 565,'0'0'254,"0"0"-179,0 0-19,0 0-11,0 0 24,0 0-5,-2-7-38,1 9-26,-7 9 0,1 8 6,-5 6 4,-4 5 15,-1 2-7,-2-1-16,-2 4 5,1-2 3,0-4-9,-1 0-1,4-3-9,1-4-20,5-9-22,5-3-37,3-6-13,3-2-32,0-2-50,0 0-68,2 0-72</inkml:trace>
          <inkml:trace contextRef="#ctx0" brushRef="#br0" timeOffset="46342.6506">20689 12043 438,'0'0'184,"0"0"-133,0 0-3,0 0 73,0 0 15,0 0-24,58 83-55,-38-58-25,0 0-16,1-5-9,1-1 5,-4-7-12,0-2 0,-4-7-39,-2-3-39,2 0-25,0-10-76,-7-2-167</inkml:trace>
        </inkml:traceGroup>
        <inkml:traceGroup>
          <inkml:annotationXML>
            <emma:emma xmlns:emma="http://www.w3.org/2003/04/emma" version="1.0">
              <emma:interpretation id="{8DC76257-82DB-4737-9684-5BCD66A77452}" emma:medium="tactile" emma:mode="ink">
                <msink:context xmlns:msink="http://schemas.microsoft.com/ink/2010/main" type="inkWord" rotatedBoundingBox="18530,11368 21022,11428 21001,12288 18509,12228"/>
              </emma:interpretation>
              <emma:one-of disjunction-type="recognition" id="oneOf6">
                <emma:interpretation id="interp30" emma:lang="en-US" emma:confidence="0.5">
                  <emma:literal>kanooka,</emma:literal>
                </emma:interpretation>
                <emma:interpretation id="interp31" emma:lang="en-US" emma:confidence="0">
                  <emma:literal>kainga/</emma:literal>
                </emma:interpretation>
                <emma:interpretation id="interp32" emma:lang="en-US" emma:confidence="0">
                  <emma:literal>kanooka'</emma:literal>
                </emma:interpretation>
                <emma:interpretation id="interp33" emma:lang="en-US" emma:confidence="0">
                  <emma:literal>kanooka!</emma:literal>
                </emma:interpretation>
                <emma:interpretation id="interp34" emma:lang="en-US" emma:confidence="0">
                  <emma:literal>kanooka/</emma:literal>
                </emma:interpretation>
              </emma:one-of>
            </emma:emma>
          </inkml:annotationXML>
          <inkml:trace contextRef="#ctx0" brushRef="#br0" timeOffset="56604.2375">22999 11887 553,'0'0'120,"0"0"-103,0 0-1,0 0 42,0 0-3,0 0-15,0 0-14,85-2 0,-73 13-1,-2 3-12,-5 3 10,-2 3-3,-3 0-4,0 1 0,-6 0-6,-9 1-1,-2-3 3,-3-2-12,2-2-10,0-2-21,6-7-6,2-1 8,2-5-19,3 0 5,2 0-21,3-11-1,0-2 42,0-1 22,3 1-13,6-1 14,2 2 1,-1 4 5,-1 1 15,-3 4 1,0 3 14,-3 0-4,2 0-9,-4 0 2,-1 6-25,0 5-1,0 3 1,-10 2 0,-5 1 13,-3 0-12,0-3-1,-1-1 5,1-2-5,4-2 0,0-1 13,2-5 10,4 1 28,2-2-5,3-2 6,3 1-6,0-1-44,0 0 3,0 0-5,10 0-18,7 0 18,4 0 0,4 0 0,0 0-1,1 0-18,-2 0-24,0-3-41,4-4-45,-7-1-92,-5-1-90</inkml:trace>
          <inkml:trace contextRef="#ctx0" brushRef="#br0" timeOffset="55928.1989">22944 11835 491,'0'0'122,"0"0"-52,0 0 2,0 0 33,0 0-5,0 0-31,0 0-34,0-1-34,0 1 8,0 0-9,0 7-10,0 7 10,0 7 1,-2 2-1,-2 5-22,-1 1-21,1 0-3,-2-2-14,0-3-15,3-2-6,2-8-24,1-5-39,0-5-38,0-4-101</inkml:trace>
          <inkml:trace contextRef="#ctx0" brushRef="#br0" timeOffset="56829.2504">23227 11946 492,'0'0'169,"0"0"-71,0 0 2,0 0 4,0 0-9,0 0-49,0 0-46,0 21 9,0-7 1,0 2-10,0-1-15,0-2-77,0-5-48,0-2-84,0-4-101</inkml:trace>
          <inkml:trace contextRef="#ctx0" brushRef="#br0" timeOffset="57144.2684">23358 11754 477,'0'0'130,"0"0"-12,0 0 37,0 0-44,0 0-15,-10 105-23,0-64-41,-1 12 6,-5 13-6,2-3-3,0 5 0,0-6-15,6-11-1,0 0-13,3-10 1,2-9-1,3-8 0,0-8-10,0-8-16,0-3-28,0-4-12,0-1-34,-1 0-66,-2-4-68,1-5-283</inkml:trace>
          <inkml:trace contextRef="#ctx0" brushRef="#br0" timeOffset="48283.7616">21163 12033 567,'0'0'101,"0"0"-15,0 0-5,0 0-26,-18 86-23,12-66-13,-2-3-18,-2-3 6,0-1-7,-4-5-18,-1 1 7,-5-5-4,1-1 0,-3-3 14,-2 0-7,2 0 8,2-6 1,6-4-1,5-2 11,7 2-9,2-3-2,8-1-7,12 0-6,10-3 7,8-2 5,6 2-12,4-5-10,3 0-45,1 0-1,-6 4 19,-4 2 6,-5 8 27,-9 5 10,-9 3-5,-6 6 12,-10 12 20,-3 8 11,0 2 18,-16 5-13,-4 1 4,-4 0-17,-1-3-23,1-7 13,2-5-12,4-9 0,1-3-1,4-7-41,0 0-24,2-2-3,4-10 22,-1-7-9,2-1 3,4-4-30,2 0-5,0 2 15,0 3 72,4 5 44,5 4 27,0 6-9,-1 3 19,3 1 37,4 0 19,0 9-16,3 3-21,0 5-13,-2 3-45,2 2 11,-3 2-20,0 2-17,1-4 1,-2 0-16,-4-3-1,0-5 0,-2-3-41,-2-4-16,2-7-76,-1 0-117,-3 0-138</inkml:trace>
          <inkml:trace contextRef="#ctx0" brushRef="#br0" timeOffset="46576.664">20999 11737 795,'0'0'144,"0"0"-143,0 0-1,0 0 10,0 0-3,0 0-7,0 0-30,56 72-149,-38-67-82,-1-5-152</inkml:trace>
          <inkml:trace contextRef="#ctx0" brushRef="#br0" timeOffset="47547.7195">21091 11529 218,'0'0'499,"0"0"-479,0 0-7,0 0 29,0 93 29,0-47-9,5 5-42,-1 1-10,-1-2 0,-1-4-10,-1-5-7,1-10-44,-2-6-11,0-8-1,0-7-7,0-6 18,-3-2 5,-10-2-51,0 0 11,-4-3 31,1-7 30,0 0 17,4 0 9,0 0 3,6 3 59,3 2 33,3 2-40,0 1-47,15 1-7,5 0 6,5-1-6,3 1-1,0 1 0,-2 0-8,-5 0-2,-6 0-20,-7 1 0,-3 5 2,-5 5 28,0 2 5,-9 0 48,-7 3 8,-5 3 27,-3-1-8,-2 0 3,0 2-7,0-2-24,4 1 8,3-2 0,5-3-12,8-2-22,2-5-26,4 1 0,0 0 0,9 1-1,6-4 0,7 2-5,6-2-6,4-1 12,-1 0-34,0-1-16,-2-1-49,-2 2-52,-9 1-68,-5-1-46</inkml:trace>
          <inkml:trace contextRef="#ctx0" brushRef="#br0" timeOffset="46901.6826">21227 11702 88,'0'0'277,"0"0"-176,0 0 9,0 0-29,0 0 7,0 0-28,-101 88-37,71-68-1,-4 0-6,1-1 1,-4-4 22,2 0-11,2-6 9,6-1 2,7-5-1,9-2 34,6-1-25,5 0-30,0 0-14,1 0-3,18 0-28,6-2 27,10-3-18,6 0 18,3 1-13,0 0-15,-2 0 9,-3 0-57,-3 1-8,1-2-61,-13 2-57,-6 1-61</inkml:trace>
          <inkml:trace contextRef="#ctx0" brushRef="#br0" timeOffset="48555.7772">21669 11794 998,'0'0'153,"0"0"-112,0 0-15,0 0-6,0 0-5,0 0-15,-102 67-22,65-39-88,7-4-93,3-4-152</inkml:trace>
          <inkml:trace contextRef="#ctx0" brushRef="#br0" timeOffset="48793.7908">21588 11891 598,'0'0'111,"0"0"20,0 0-32,0 0-11,0 92-43,-3-70-14,3 1-22,0-1-9,-3-4-7,3-5-55,0-5-42,0-3-54,0-5-29,3-5 81,4-9-87,1-1-41</inkml:trace>
          <inkml:trace contextRef="#ctx0" brushRef="#br0" timeOffset="49305.8201">21670 11949 74,'0'0'134,"0"0"-26,0 0 19,0 0 17,0 0 8,0 0-29,0 0-21,15 46-37,-15-27-40,0-2-5,0-1-19,0-2 12,0-5-6,0-2-7,0-6-10,0 1-6,0-2 5,0 0 1,4-3-5,1-9-12,2-2-2,2-3 3,2 0 16,1 0 8,2 3-9,-1 3 11,0 3 0,-1 2 7,1 4 6,-2 2-4,-2 0 1,1 0-10,0 4-4,-2 8 4,0 4-2,-3 4 2,-3 0 0,-2 0-8,0 1 8,0-4-1,0-2 1,-6-2 0,-1-5 0,-5-3 2,4-3-1,-5-2-1,4 0 17,-3-2-11,3-10 2,3-2 34,1-1-29,4 1 3,1 3 6,0 2-11,0 1-1,6 2-10,6-1-6,3 1-5,10-5-85,-4 2-123,-2 1-373</inkml:trace>
          <inkml:trace contextRef="#ctx0" brushRef="#br0" timeOffset="50484.8875">22310 12232 134,'0'0'342,"0"0"-192,0 0 3,0 0-53,0 82-19,0-65-33,0-3-28,12-4-14,0-5-6,4-5 7,1 0-7,3-8 0,0-9-20,-4-2-14,-1-2 17,-6 1 7,-4-1 2,-5 4 7,0 0-4,-4 4 5,-6 2 6,-5 2-6,-1 5 0,-5 2 0,-1 2-16,-1 0-7,-1 0-59,4 0-94,6 3-122</inkml:trace>
          <inkml:trace contextRef="#ctx0" brushRef="#br0" timeOffset="51232.9303">22023 11992 690,'0'0'182,"0"0"-114,0 0 0,0 0-16,0 0-17,0 0-9,0 0-26,59-4 1,-40 4-1,-4 0-9,-5 0-1,-2 6-23,-5 0-5,-3 5 25,0-1-2,-3 2 15,-10 2 16,-4 3-13,-4-1 17,0 1-4,0-3-9,2 0 13,0-2-19,5-2 11,5-3-12,2-2-5,5-2 4,2-3 1,0 2-20,2 0 3,11-1 11,5-1 6,4 0 7,5 0-6,2-5 0,2-7-1,-1-1-19,-2-1-6,-4 0-17,-6 2-17,-4 0-2,-6 5 12,-3 4 33,-5 0 16,0 3 0,0 0 22,0 0 4,0 0 20,-3 0-14,1 3-19,1-1-1,-1-1-12,2-1-6,0 0 6,0 0-13,11 0 11,0-8-5,2-4-20,-1 0-2,-3-1 20,-4 4 9,-5-1-1,0 1-4,0 1 5,-7 3 8,-6 1-8,1 2 1,-2 2-1,1 0 0,-4 0 21,5 9-19,0 2 8,2 0-10,4 3-8,3 6-21,3-3-78,0-3-151</inkml:trace>
          <inkml:trace contextRef="#ctx0" brushRef="#br0" timeOffset="50166.8693">22367 12004 542,'0'0'82,"0"0"-32,0 0-11,0 0 0,0 0 10,38-75-20,-30 56-28,-1 2 12,-2 1-12,-5 0 22,0 1 31,0-1-27,-3 4-1,-6 2 29,-3 3-3,-1 3 0,0 4-42,-6 0-9,-2 8 12,2 6-11,-1 2 7,4 1-9,3 0-5,8-1 4,4-2-4,1-3-12,0-2-3,6-3-50,13-2 11,2-4 13,7 0-38,7-10 5,3-9-74,1 0-6,-3-3 20,-2-2 33,-5 3 106,-7 1 1,-5 6 84,-4 1 12,-6 4 15,-4 5 17,-3 3 17,0 1-47,0 0-37,-10 10-27,-13 11 13,-6 8 15,-9 10-6,-8 8-12,-3 7-19,-3 4-6,0 6 18,1-2-12,3-1-12,8-5 7,5-9-21,7-10-1,10-8-7,6-9-38,6-10-29,3-5-71,3-5-90,3-1-79,8-13-63</inkml:trace>
          <inkml:trace contextRef="#ctx0" brushRef="#br0" timeOffset="51610.9519">22673 12275 309,'0'0'732,"0"0"-655,0 0-55,0 0 11,0 0 12,0 0-22,0 0-23,0 41-9,-11-28-78,-4-4-125,-3 1-335</inkml:trace>
        </inkml:traceGroup>
        <inkml:traceGroup>
          <inkml:annotationXML>
            <emma:emma xmlns:emma="http://www.w3.org/2003/04/emma" version="1.0">
              <emma:interpretation id="{F6E605C3-2677-4C41-BA49-0571AF3A0983}" emma:medium="tactile" emma:mode="ink">
                <msink:context xmlns:msink="http://schemas.microsoft.com/ink/2010/main" type="inkWord" rotatedBoundingBox="20990,11472 21804,11353 21913,12095 21099,12215"/>
              </emma:interpretation>
              <emma:one-of disjunction-type="recognition" id="oneOf7">
                <emma:interpretation id="interp35" emma:lang="en-US" emma:confidence="0.5">
                  <emma:literal>a-I,</emma:literal>
                </emma:interpretation>
                <emma:interpretation id="interp36" emma:lang="en-US" emma:confidence="0">
                  <emma:literal>at-I,</emma:literal>
                </emma:interpretation>
                <emma:interpretation id="interp37" emma:lang="en-US" emma:confidence="0">
                  <emma:literal>a-I</emma:literal>
                </emma:interpretation>
                <emma:interpretation id="interp38" emma:lang="en-US" emma:confidence="0">
                  <emma:literal>Att</emma:literal>
                </emma:interpretation>
                <emma:interpretation id="interp39" emma:lang="en-US" emma:confidence="0">
                  <emma:literal>Ott</emma:literal>
                </emma:interpretation>
              </emma:one-of>
            </emma:emma>
          </inkml:annotationXML>
          <inkml:trace contextRef="#ctx0" brushRef="#br0" timeOffset="58540.3483">23560 12045 682,'0'0'98,"0"0"-62,0 0 38,0 0 24,0 0-11,0 0-29,0 0-47,3-51 0,0 37-11,0-2 0,-3 1 11,0-2-11,0 1 0,0 2 0,0 1 0,-6 4 16,1 1-13,-1 5 19,4 1 3,0 2-25,-1 0-10,-5 2-3,-3 14 5,-4 7 8,-5 8 12,1 5-6,-1 3 4,3-2-9,4-1 8,6-6-9,2-7 2,5-6 0,0-7-2,2-6-27,13-4 5,9-2 3,7-17-11,5-8-32,2-4-31,2-5 25,-5-1-8,-3 1 1,-2-3-19,-4 1 20,-5 3 37,-4 2 25,-7 8 12,-1 8 23,-6 6 32,-3 6 29,0 5-12,0 0-36,0 0 2,-5 0-14,-6 12-8,-1 5 30,-6 5-15,1 6-13,0 1 11,1 2-10,2 4 13,2 0-12,-1 0-10,2-1 0,3-5-10,4-2-8,2-4-37,2 0-65,3-7-69,6-6-108</inkml:trace>
          <inkml:trace contextRef="#ctx0" brushRef="#br0" timeOffset="59112.381">23813 12045 620,'0'0'313,"0"0"-244,0 0-57,0 0 37,0 0 26,0 0-31,0 0-24,57 27-20,-39-24-41,6-3-34,-5 0-84,-4 0-146</inkml:trace>
          <inkml:trace contextRef="#ctx0" brushRef="#br0" timeOffset="59433.3994">23930 11679 795,'0'0'300,"0"0"-185,0 0-73,0 0 5,0 0-3,0 0-5,0 0-14,89 9-25,-59 1 0,0-3-34,-2-2-58,-5 0-33,-1-4-72,-7 0-129,-7-1-202</inkml:trace>
          <inkml:trace contextRef="#ctx0" brushRef="#br0" timeOffset="60259.4466">24049 12130 492,'0'0'528,"0"0"-403,0 0 10,0 0-7,0 0-5,0 0-25,0 0-56,-4-7-32,6 7-10,9 0-13,5 0 12,2 0-9,5 0-20,-3 0-26,-1 0 3,-2 0-13,-5-2-21,-3 2-20,-1 0-31,-7 0-58,-1 0-97,0 0-100</inkml:trace>
          <inkml:trace contextRef="#ctx0" brushRef="#br0" timeOffset="59659.4123">24131 11510 801,'0'0'170,"0"0"-122,0 0 26,0 0 18,-21 91-13,11-58-53,1 2-26,3 4-41,-5 10-66,3-9-136,0-6-277</inkml:trace>
          <inkml:trace contextRef="#ctx0" brushRef="#br0" timeOffset="60529.4621">24155 11994 392,'0'0'515,"0"0"-432,0 0-12,0 0 44,0 0 13,0 0-40,-24 88-52,14-61-21,1 1-15,-2-3-10,4 2-38,-1-4-52,2 4-46,1-6-127,4-4-236</inkml:trace>
        </inkml:traceGroup>
        <inkml:traceGroup>
          <inkml:annotationXML>
            <emma:emma xmlns:emma="http://www.w3.org/2003/04/emma" version="1.0">
              <emma:interpretation id="{550CBE42-2079-4817-AD5D-17A961A9D2A5}" emma:medium="tactile" emma:mode="ink">
                <msink:context xmlns:msink="http://schemas.microsoft.com/ink/2010/main" type="inkWord" rotatedBoundingBox="21806,12325 22202,11410 22677,11616 22281,12531"/>
              </emma:interpretation>
              <emma:one-of disjunction-type="recognition" id="oneOf8">
                <emma:interpretation id="interp40" emma:lang="en-US" emma:confidence="0.5">
                  <emma:literal>dot</emma:literal>
                </emma:interpretation>
                <emma:interpretation id="interp41" emma:lang="en-US" emma:confidence="0">
                  <emma:literal>afoot</emma:literal>
                </emma:interpretation>
                <emma:interpretation id="interp42" emma:lang="en-US" emma:confidence="0">
                  <emma:literal>abbot</emma:literal>
                </emma:interpretation>
                <emma:interpretation id="interp43" emma:lang="en-US" emma:confidence="0">
                  <emma:literal>dot,</emma:literal>
                </emma:interpretation>
                <emma:interpretation id="interp44" emma:lang="en-US" emma:confidence="0">
                  <emma:literal>Abbot</emma:literal>
                </emma:interpretation>
              </emma:one-of>
            </emma:emma>
          </inkml:annotationXML>
          <inkml:trace contextRef="#ctx0" brushRef="#br0" timeOffset="61265.5042">24382 12193 855,'0'0'184,"0"0"-58,0 0-29,0 0-23,0 0-28,0 0-18,0 0-18,7-60-9,-7 57 10,0 1-10,0 2-1,-1 0 7,-9 0-7,-7 11 0,-4 6 0,-4 6 12,1 2 17,0 1-29,5 3 10,3-3-10,5-2-2,5-2 0,3-4 2,3-2-9,0-7-4,0-1-22,3-5-8,10-3 7,4 0-4,9-8 38,4-11-33,3-8-20,3-4-2,-2-6-6,0-1 12,-3-1 3,-1-2-4,-5-3-7,-3 4 32,-1-2-2,-6 1-3,-2 5-4,-4 3 36,-5 9 14,-2 10 38,-2 6 45,0 6 4,0 2-43,-4 0 20,-6 6-20,-3 9 13,-3 5-17,-2 7-35,-2 3 30,-1 6-14,-1 5-15,-2 5 32,2 5-28,-4 3-4,3-2-20,3-1-2,7-6 2,5-8-25,3-2-17,5-9-12,0-5-55,11-11-73,3-3-105,1-7-276</inkml:trace>
          <inkml:trace contextRef="#ctx0" brushRef="#br0" timeOffset="61663.5269">24595 12318 337,'0'0'497,"0"0"-370,0 0 6,0 0 3,-73 72-17,55-46-35,2 2-34,4-1-27,0-2-7,6-4-10,3-2-6,3-6-1,0-6 0,0-2-7,0-5 8,0 0-1,7-5 1,5-9 0,2-4-20,0-1 14,-3-2-1,-2 6 7,-5 3 6,1 4-4,-5 4 7,0 1 8,0 3-4,0-1 1,-2 1-14,-3-3-35,-3 0-26,3 1-35,-4-9-52,1 2-92,3 0-166</inkml:trace>
          <inkml:trace contextRef="#ctx0" brushRef="#br0" timeOffset="61980.5451">24723 11964 1028,'0'0'278,"0"0"-175,0 0-38,0 0-8,0 0-2,0 0-43,87-12-12,-54 7-12,-4 2-58,-3 1-17,-5-1-42,-5 0-3,-5 0-39,-8 0-74,-3 0-22,0 1-42</inkml:trace>
          <inkml:trace contextRef="#ctx0" brushRef="#br0" timeOffset="62227.5592">24874 11709 705,'0'0'241,"0"0"-150,0 0 61,0 0 6,-27 93-39,18-57-80,0-2-21,0 2-18,0-2-31,-9 10-66,5-11-109,0-7-198</inkml:trace>
          <inkml:trace contextRef="#ctx0" brushRef="#br0" timeOffset="63555.6351">24511 12541 98,'0'0'78,"0"0"-32,0 0 8,0 0 6,0 0-28,0 0-20,0 0 16,0-11 11,-1 8 29,1 0 22,-2 1 5,2 0 2,-2 2-19,2-3-16,0 2-9,0-2-35,0-2-13,0 2-5,0-2-18,0 1 12,5 1-4,0 1-1,3-1 10,-1 1-5,-2 2 6,2 0 0,-1 0 1,0 0 3,2 0-3,-1 0 2,-1 0 10,3 0-13,-1 5 0,-2-2-20,-1 3-5,-3 2 11,-2 1 8,0 2 2,0 2 4,-2 1 0,-7 0 15,-4 2 3,-1-2-10,1-4 10,1 1-5,3-6-12,0-1 17,3-2-18,-2-2-1,1 0-6,-2 0-29,0-3 14,2-5-21,-1-1-8,-1 1-17,0 0-69,0 2-68,3 2-72</inkml:trace>
        </inkml:traceGroup>
        <inkml:traceGroup>
          <inkml:annotationXML>
            <emma:emma xmlns:emma="http://www.w3.org/2003/04/emma" version="1.0">
              <emma:interpretation id="{79C145F8-5571-4C8D-954E-E4FB06DB7447}" emma:medium="tactile" emma:mode="ink">
                <msink:context xmlns:msink="http://schemas.microsoft.com/ink/2010/main" type="inkWord" rotatedBoundingBox="22790,11455 24596,11502 24568,12577 22763,12531"/>
              </emma:interpretation>
              <emma:one-of disjunction-type="recognition" id="oneOf9">
                <emma:interpretation id="interp45" emma:lang="en-US" emma:confidence="0.5">
                  <emma:literal>Zit</emma:literal>
                </emma:interpretation>
                <emma:interpretation id="interp46" emma:lang="en-US" emma:confidence="0">
                  <emma:literal>Zits</emma:literal>
                </emma:interpretation>
                <emma:interpretation id="interp47" emma:lang="en-US" emma:confidence="0">
                  <emma:literal>2k</emma:literal>
                </emma:interpretation>
                <emma:interpretation id="interp48" emma:lang="en-US" emma:confidence="0">
                  <emma:literal>Zeta</emma:literal>
                </emma:interpretation>
                <emma:interpretation id="interp49" emma:lang="en-US" emma:confidence="0">
                  <emma:literal>FYI</emma:literal>
                </emma:interpretation>
              </emma:one-of>
            </emma:emma>
          </inkml:annotationXML>
          <inkml:trace contextRef="#ctx0" brushRef="#br2" timeOffset="254861.5772">25185 11890 33,'0'0'32,"0"0"-7,0 0-8,0 0-11,0 0 2,0 0-8,12-14 1,-7 14-1,0-1 0,0 1-1,0 0 1,0 0-8,2 0-8,-1 0-27,-1 0-11</inkml:trace>
          <inkml:trace contextRef="#ctx0" brushRef="#br2" timeOffset="255733.6271">25185 11890 2,'54'-5'31,"-58"5"3,3 0-16,-3 0 20,3 0-14,-3 0-11,1 0 16,1 0 7,-1 0 13,3 0 2,0 0-11,0 0 6,0 0 11,0 0-10,0 0-11,0 0 6,0 0-4,0 0 5,0 0-17,0 0-9,0 0-8,0 0-9,0 0-1,0 0-25,3 0-40,11 0-2,6 0 37,5 0 29,4 0-6,2 0-10,0 0 17,-3 0-8,-2 0-8,-6 0 5,-3 2-20,-7 3 8,-5-2 15,1 4 4,-1-2 5,0-2 0,4 1 0,1 1 5,-3-1-5,1 0 0,0 3-1,-3-3-4,1 1 4,-6-2-32,0 5-9,0 4-11,0-1 40,-14 6 13,-6-2 20,0 6-14,0-3 23,-1 0-5,3-1-11,3-4 1,1-2-13,4-2-1,0 1 0,0 2-20,0-6-16,0 0-17,2 2-11,-4-3 5,2 2-12,-5-6 22,-2 2 40,2-1 9,-2-2 12,-3 0 26,1 3 2,4-3 18,2 0 4,6 0 3,2 0-16,5 0-20,0 0 8,0 0-37,0 0-1,12 0-41,8 0 34,8 0 8,6 0 9,1-8-9,4 3 0,0-7 1,-8 5 1,-2-1-2,-4 1-3,-6 2-23,-4 4-9,-3-4-18,-1-4 4,-4 0-45</inkml:trace>
          <inkml:trace contextRef="#ctx0" brushRef="#br2" timeOffset="256116.649">25314 12002 39,'0'0'62,"0"0"-13,0 0 15,-35 130 12,16-83-7,3-5-18,-3 3 14,-1-6-35,2-5-13,2-5-2,5-3-15,1-8 7,1-1-5,4-6 4,0-1 2,2 1-8,-2-5 0,0 4-16,3-3-23,-3-1-14,2 0-21,3-6-40,0 0 3,0 0-1</inkml:trace>
          <inkml:trace contextRef="#ctx0" brushRef="#br2" timeOffset="256455.6684">25373 12167 113,'0'0'92,"0"0"-76,0 0 4,0 0 54,0 0-14,0 0 14,0 0-44,113 99 0,-81-75-2,1 6-15,1-10 14,-1 2-5,-2-4-21,-6-4 5,-5-1-6,-5-5 0,-5 0 6,0-1-6,-5 1-1,1-4 1,-3 3-16,-1 1-10,1-3-46,-3 8-28,0-3-42,0-2-113</inkml:trace>
          <inkml:trace contextRef="#ctx0" brushRef="#br2" timeOffset="256769.6864">25427 12415 367,'0'0'145,"0"0"-110,0 0-9,0 0 36,0 0-39,0 0-21,0 0-1,17 25-1,1-11 6,6 2-6,-4-1-1,0-1-25,-1 7-54,-4-5-41,-9-4-71</inkml:trace>
          <inkml:trace contextRef="#ctx0" brushRef="#br2" timeOffset="257023.7009">25365 12606 199,'0'0'168,"0"0"-135,0 0-32,0 0 49,0 0 2,0 0-1,0 0-28,67 65-7,-42-55-5,4-5-11,-2 2-26,5-6-49,-11 3-36,-5-4-91</inkml:trace>
        </inkml:traceGroup>
        <inkml:traceGroup>
          <inkml:annotationXML>
            <emma:emma xmlns:emma="http://www.w3.org/2003/04/emma" version="1.0">
              <emma:interpretation id="{71BF9CEB-8043-4D4F-B7E1-18154AD54206}" emma:medium="tactile" emma:mode="ink">
                <msink:context xmlns:msink="http://schemas.microsoft.com/ink/2010/main" type="inkWord" rotatedBoundingBox="24114,11099 25214,12365 24276,13181 23176,11915"/>
              </emma:interpretation>
              <emma:one-of disjunction-type="recognition" id="oneOf10">
                <emma:interpretation id="interp50" emma:lang="en-US" emma:confidence="0.5">
                  <emma:literal>¥752k</emma:literal>
                </emma:interpretation>
                <emma:interpretation id="interp51" emma:lang="en-US" emma:confidence="0">
                  <emma:literal>¥751k</emma:literal>
                </emma:interpretation>
                <emma:interpretation id="interp52" emma:lang="en-US" emma:confidence="0">
                  <emma:literal>¥753k</emma:literal>
                </emma:interpretation>
                <emma:interpretation id="interp53" emma:lang="en-US" emma:confidence="0">
                  <emma:literal>¥752k,</emma:literal>
                </emma:interpretation>
                <emma:interpretation id="interp54" emma:lang="en-US" emma:confidence="0">
                  <emma:literal>¥751k,</emma:literal>
                </emma:interpretation>
              </emma:one-of>
            </emma:emma>
          </inkml:annotationXML>
          <inkml:trace contextRef="#ctx0" brushRef="#br2" timeOffset="261355.9487">27271 12379 45,'0'0'164,"0"0"-28,0 0-6,0 0-12,0 0-21,45 130-37,-35-100-16,4-3-34,-3 1-9,-1-6-1,1-4-3,-11 2-69,0-3-118,-2-7-165</inkml:trace>
          <inkml:trace contextRef="#ctx0" brushRef="#br2" timeOffset="257857.7486">26008 11643 173,'0'0'168,"0"0"-112,0 0-42,0 0 17,0 0-17,0 0-12,0 0 54,0 75-7,0-39-8,0 0-7,0-3-21,0-1 5,0-8 0,0-4-12,2-7 4,-2-2-8,3-4-2,-1-2-26,2-2-61,-3-3-44,3 0-64,-4 0-49</inkml:trace>
          <inkml:trace contextRef="#ctx0" brushRef="#br2" timeOffset="258344.7764">26114 11671 189,'0'0'98,"0"0"-70,0 0 11,0 0 21,0 0-11,0 0-21,142-25-2,-112 23-8,-2 1-12,-2 1-5,-6 0 11,-2 0-12,-6 0 0,1 3-1,-6 4-4,2 3 4,-4-2 2,0-1 6,3 2-7,-3-2 1,0 3 10,0-4-10,-3 6-1,1 2 0,-1 3 0,-2 1-3,0 6 3,0 4 0,-15 2 10,0-1 3,-1 1 1,3-4 4,1-3-18,4-3 12,6-4-12,-1-3 1,3 1-1,0-7 0,0 3-21,0-3-18,0-3 3,0 3-11,0-4-37,0 1-63,-5-4-87</inkml:trace>
          <inkml:trace contextRef="#ctx0" brushRef="#br2" timeOffset="258625.7925">26158 11879 28,'0'0'298,"0"0"-165,0 0-70,0 0-22,0 0-2,0 0-25,0 0-5,69-12 2,-34 8-11,-1 0-7,-4 3-18,-3 1-44,-10 0-21,-7 0-19,-10 0-35,0 10 9</inkml:trace>
          <inkml:trace contextRef="#ctx0" brushRef="#br2" timeOffset="258861.806">26094 12045 23,'0'0'120,"0"0"-46,0 0 19,0 0-15,0 0-27,0 0-14,0 0-8,128-18-17,-100 15-12,-6-4-1,0 6-22,-7 1-33,-10 0-34,-5 0-58,0 9-25</inkml:trace>
          <inkml:trace contextRef="#ctx0" brushRef="#br2" timeOffset="259222.8267">25703 12149 314,'0'0'117,"0"0"-44,0 0-8,0 0 6,0 0-34,0 0-21,0 0 0,163-50-9,-110 45-1,6 0-4,2 2-1,3 3 6,1 0-6,4 0 0,0 0 8,-2 8-9,-3 1-10,-9 4-5,-6-2-8,-10 1-1,-9-2-5,-10-1-12,-5 0-9,-6-2-4,-7-2-8,-2 1-30,0-1-52,-6-2 20</inkml:trace>
          <inkml:trace contextRef="#ctx0" brushRef="#br2" timeOffset="259517.8435">26082 12194 205,'0'0'225,"0"0"-176,0 0-49,0 0-6,0 0 6,0 0 6,0 0 17,10 128-8,-4-99-15,0-5 0,-1-5-26,5-5-28,-1-7-45,-1-5-60</inkml:trace>
          <inkml:trace contextRef="#ctx0" brushRef="#br2" timeOffset="260521.901">26212 12231 100,'0'0'161,"0"0"-107,0 0 16,0 0-6,0 0-25,0 0-26,0 0 1,143 3-14,-113 12 7,-2 2-7,-2 2 0,-3-4 4,-11-3-4,-4-2-7,-8-2-4,0 1 11,0 0 0,-15 2 8,-8 4 0,-8 1-8,1-3-18,0-4 5,3 1-14,7-6 4,5-1 22,8-3-1,2 0-4,5 0-35,0-11 0,0-5 21,0-3 1,7-2-5,3-1 24,0 4 10,-5 4 9,-2 9 43,-1 0-18,-2 2 15,0 3-4,0 0-33,0 0-18,0 0-4,0 0-17,3 10 16,2 5 1,0 1 11,-3 5 6,3-3-17,0 1 12,4-3-6,-4-4-5,0 0 8,0-4-9,-2-3-16,-3-2-2,0 4-18,0-3-3,0 2-3,0 2 26,-5 2 16,-13 7 1,-6-2 11,2 4-11,-5-4 5,5-4 0,4-2-5,3-8 22,0-1 9,1 0-2,3 0-8,0-9 1,1-6-8,5-2 2,2 2-11,3 1-5,0 2 10,0 3-10,0 3-1,0 1 0,3 2-7,9 3 7,7 0-1,-1 0-5,2 0 0,-3 0 2,3 12-2,-5 2 5,-1 2-12,-9 0 13,-2 3-21,-3-4 7,0 2 13,-13-2 1,-11 1 0,-3 0 1,-1-1 0,-6-5-1,2 0 7,4-3-6,2-2 12,8-1-2,6-2 17,5-2 8,7 3-20,0-3 1,0 0-17,0 0-3,12 0 2,13 0 1,6 0 19,9 0-1,7 0-10,3 0 2,1-3-10,3 1 1,-4 2-1,-1 0-4,-2 0-54,5 2-24,-8 3-81,-14-5-150</inkml:trace>
          <inkml:trace contextRef="#ctx0" brushRef="#br2" timeOffset="260980.9272">26931 11803 342,'0'0'182,"0"0"-49,0 0-34,0 0-15,0 0-38,0 0-46,0 0-26,0 76 26,-3-15 1,1 15 12,-3 11 16,0 4-1,2 0-27,-2-8 21,0-4-15,3-15-7,2-12 9,0-17-8,0-12 4,0-10-5,0-8-4,0-5 4,0 0-33,0 0-27,0 0-2,0-1 3,0-16-49,-10-15-103,-5 2 12,-4 2 45</inkml:trace>
          <inkml:trace contextRef="#ctx0" brushRef="#br2" timeOffset="261152.9371">26758 12417 18,'0'0'109,"0"0"9,0 0-25,0 0-17,0 0-17,0 0 35,0 0-36,-62-38-42,47 39-8,0 21-6,-6 2 5,1 7-4,7-3-3,6 3 0,7-8-59,0-5-50,20-8-26,5-10-105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29T14:34:49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 11979 350,'0'0'0,"0"0"-95,0 0-12,0 0 61,0 0 45,0 0 1,0 0 11,10 12-11,-9-10-33,-1-1 4</inkml:trace>
  <inkml:trace contextRef="#ctx0" brushRef="#br0" timeOffset="315.018">569 11821 224,'0'0'182,"0"0"-84,0 0-78,0 0-20,0 0-25,0 0 9,0 0 8,17 26 8,-5-10 4,2 0-3,-3-2 5,3-3-6,-1-6-43,8-5-23,-6 0-41,2-1-36</inkml:trace>
  <inkml:trace contextRef="#ctx0" brushRef="#br0" timeOffset="832.0476">962 11593 222,'0'0'110,"0"0"-110,0 0-16,0 0 16,0 0 36,-43 86-21,16-50-15,-4 3-6,-4-2-22,-5-2-39,0-1 6,-3-3 39,-3-1-4,-2-4 15,0-1 8,-1-3-8,7-4 11,3-4 13,6-3-11,7-6 15,8-2 19,6-3-16,7 0 1,5 0 9,0 0-30,0 0-10,5-4 8,11-2 2,5-1 8,4-2 15,7 0 4,4-3 3,7-3 2,8-4 23,4-1-33,6-1 2,3 1-15,0 1-9,-3 4 1,-6 6-1,-6 0 0,-10 5-1,-9 3-15,-9 1-20,-11 0-27,-10 0-41,0 9-7,-1 0 11</inkml:trace>
  <inkml:trace contextRef="#ctx0" brushRef="#br0" timeOffset="1149.0657">641 12041 149,'0'0'176,"0"0"-159,0 0-17,0 0 7,0 93 22,2-52-19,1 5 16,1-2-17,1-1-8,-2-5 12,2-8-12,-4-5-1,2-9 0,0-5-1,-3-6-18,0-5-3,0 0 22,0-3-7,0-13-91,0-6-29,0-6 52,0-3 28,-3-3 21</inkml:trace>
  <inkml:trace contextRef="#ctx0" brushRef="#br0" timeOffset="1756.1004">667 12172 21,'0'0'100,"0"0"-57,0 0-4,0 0-6,0 0-31,0 0 6,71-68-8,-56 69-1,0 12-1,-3 4-12,-3 2 5,-1 2-1,-7-2-2,-1 1 0,0-4 11,0 1-6,-6-6 1,-1-4 6,1-3-9,0-4 8,3 0 1,0 0-47,0-12 28,3-2-14,0-3 15,0-3 12,0 1 6,9 2 23,3-1-17,1 3 15,-1 1 7,1 3-15,-2 4 2,1 3 3,0 3-18,-2 1 0,-1 0-1,2 9 1,-5 5 23,1 6 2,-4 0 22,-3 4-12,0-4-16,0 0 0,0-4-11,0-5 1,-3-5-3,2-5-5,1-1 16,0 0-17,0-14-43,0-9-48,0-5 37,0-6 26,1-5 27,7-1-44,2 2 19,1 4 26,-2 9 24,1 6 41,-1 11-34,-3 6 0,4 2-17,-1 7-13,0 12 21,3 8 33,-5 9-8,1 8 11,-3 7-28,-1 1-20,2 1 6,-3-6-16,0-5 0,0-11 0,0-9-35,3-8-14,-2-5-58,-1-8-92</inkml:trace>
  <inkml:trace contextRef="#ctx0" brushRef="#br0" timeOffset="2035.1164">1332 11716 140,'0'0'264,"0"0"-241,0 0-9,0 0-14,0 0-6,0 0 6,81 28 0,-69-18-1,1 0 1,-5 4-6,-1 2 5,-7 4-46,-1 15 14,-13-5-36,-5-4-99</inkml:trace>
  <inkml:trace contextRef="#ctx0" brushRef="#br0" timeOffset="2229.1275">1193 12022 90,'0'0'27,"0"0"-18,0 0 14,0 0 50,0 0-22,41 90-1,-32-62-24,3 3-16,-3-1 6,1-1-16,3-1-42,-5-8-44,1-7-68</inkml:trace>
  <inkml:trace contextRef="#ctx0" brushRef="#br0" timeOffset="2597.1486">1386 12039 39,'0'0'188,"0"0"-128,0 0-38,107-39-11,-64 26-2,7 1-9,-2 1 1,1 4-1,-3 3 0,-1 4 0,-5 0 0,-7 0-9,-3 11 2,-6 1 1,-7 2 6,-8 3 1,-8 1 15,-1 3 20,0 6 17,-17 2-17,-3 4-8,-5 3-21,-3-3 6,-3-2-13,4-5-6,-2-5 5,3-6-4,3-4-7,1-9-8,-1-2-12,-2-8-11,5-11-64,1-3-38</inkml:trace>
  <inkml:trace contextRef="#ctx0" brushRef="#br0" timeOffset="2769.1584">1502 12054 188,'0'0'140,"0"0"-140,0 0 1,0 0 34,0 0 10,0 78-13,0-52-12,3-2-19,2-2 9,-1-2-10,5 0-33,-5-7-67,1-5-99</inkml:trace>
  <inkml:trace contextRef="#ctx0" brushRef="#br0" timeOffset="2988.1709">1686 12025 173,'0'0'123,"0"0"-123,0 0 25,0 0 17,0 0 10,0 87-13,-3-56-29,-5 3-10,-4 0-28,0-4-15,-1-5-3,1-5-15,-10-3-9,4-5-37</inkml:trace>
  <inkml:trace contextRef="#ctx0" brushRef="#br0" timeOffset="3266.1868">1498 12235 28,'0'0'44,"0"0"-3,0 0 6,0 0-9,0 0-8,0 0-10,0 0-7,61-26-12,-51 26 7,-3 2-8,3 5-12,-7 5-11,-3-1-7,0 5 17,0-1 7,-3 1 6,-7 1 5,-1-2 14,0 0 13,0-4 21,2-3-7,2-3 2,4-1-14,3-4-34,0 0-39,14 0-124,7-8 75,1-3-18</inkml:trace>
  <inkml:trace contextRef="#ctx0" brushRef="#br0" timeOffset="3673.2101">2191 11979 765,'0'0'123,"0"0"-84,0 0-39,0 0-35,0 0 16,0 0-8,0 0 16,2 43 11,10-10 1,1 4 10,-2 1-11,2-1-26,-1-6-23,-3-3-41,-1-8-14,0-9-5,-3-7-8,-2-4-43,-1 0-32</inkml:trace>
  <inkml:trace contextRef="#ctx0" brushRef="#br0" timeOffset="4031.2306">2291 11997 168,'0'0'180,"0"0"-108,0 0-37,0 0 40,0 0 31,0 0-59,98-47-23,-64 39-24,0 1 10,6 2-10,-3 0 0,-1 1-1,-3 1-6,-6 1-15,-8 2 8,-5 0 1,-7 0 1,-1 3-6,-6 8 18,0 3 0,-7 8 49,-8 6-7,-9 9 2,2 4 0,-3 1-13,2-1-18,2-5-13,6-6 2,1-7-2,9-9 2,2-6-2,1-5-26,2-3-13,0 0-39,0-15-21,0-4-37,0-5-132</inkml:trace>
  <inkml:trace contextRef="#ctx0" brushRef="#br0" timeOffset="4251.2432">2403 11987 195,'0'0'213,"0"0"-125,0 0-81,0 0-7,0 0-12,0 0 12,0 0 19,-3 47-5,3-25-8,0 1-4,0-2 0,0-1-2,0-6-33,3-5-16,2-4-49,1-5-58,7-13 54,0-7 20</inkml:trace>
  <inkml:trace contextRef="#ctx0" brushRef="#br0" timeOffset="4490.2568">2403 11987 52,'111'-21'62,"-108"15"3,-2 5 14,-1 1-34,0 0-35,0 5-1,0 7 11,-4 13 49,-7 6-14,-5 8-16,-1 2-23,-1-1-6,3-5-9,2-6 6,7-12-7,5-9-1,1-8-34,1 0-18,18-13 43,8-14 10,9-7-1,4-10-53,5-1-64,13-16 19,-13 13-5</inkml:trace>
  <inkml:trace contextRef="#ctx0" brushRef="#br0" timeOffset="4954.2834">2851 11801 18,'0'0'72,"0"0"-29,0 0-24,0 0 4,0 0 0,0 0-23,0 0-8,43-36-7,-43 36 15,0 8 29,0-1 14,0 3-25,0 0-1,0 1-17,6 1 2,3 4 4,3 0 1,-1 4 13,-2-1-4,2 1-2,-5 1-1,-5 0 8,-1 2 25,0-1-10,-4-1 14,-10-1-12,-2-1-28,-5-4 3,-2-3-2,0-2-5,-3-4 7,1-5-13,2-1-6,-1-4-20,5-10-18,3-5-44,7 2 34,6-3 31,3 3 23,0 3 1,8 3 0,10-2 9,1 6 38,4-2-22,2 4 13,1 3-29,3 2 0,1 0-2,-2 0-7,0 3 6,-2 5-5,-1 3 4,-4 0-6,-4 3-44,-7 8-48,-4 0 11,-6-4-57</inkml:trace>
  <inkml:trace contextRef="#ctx0" brushRef="#br0" timeOffset="5183.2965">2773 12280 476,'0'0'141,"0"0"-132,0 0-9,0 0 0,0 0 19,0 0 15,115-33-25,-67 19-3,1-3-6,-2 2 0,0 1-1,-7 0-12,-5 6-59,-10 3-73,-9 5-107,-10 0 41</inkml:trace>
  <inkml:trace contextRef="#ctx0" brushRef="#br0" timeOffset="5555.3177">2997 12151 74,'0'0'102,"0"0"-41,0 0-60,0 0 0,0 0 34,0 0 43,0 0 1,21 79-36,-12-43-7,0 6 6,-2-2-14,-4 0 5,-2-5-19,-1-7-12,0-7 11,-1-4 0,-9-6 7,-2-3 7,-2-5-12,-2-3 14,1 0 2,0-2-16,3-10 22,6-3-19,1-3-17,5-2 6,0-3-7,11-5-13,14-1-13,2-3-18,9-1-34,4-2-15,7-3-34,3-1 96,6-5 19,27-20-93,-16 10-24,-7 4 11</inkml:trace>
  <inkml:trace contextRef="#ctx0" brushRef="#br0" timeOffset="5944.34">3664 11705 10,'0'0'88,"0"0"39,0 0-89,0 0-25,0 0 16,0 0 4,0 0-7,-80 58-15,67-46-11,2 0 0,0-2 0,0 4-8,1-2 2,-5 4-14,0 0 7,-1 4-3,0-1-6,0 0 22,4-4 0,1-1 8,4-3 19,1 0-9,5 1 2,-1-1 3,2 5 14,0 3 12,0 5-15,5 8 15,1 4 23,-3 7-42,-1 4 16,-2 3-8,0-2-25,0-4 4,0-10-8,0-11-8,0-10 11,0-6-12,0-5-2,0-2-16,0 0-65,7-4 15,5-28 14,-2 1-86,0-2-84</inkml:trace>
  <inkml:trace contextRef="#ctx0" brushRef="#br0" timeOffset="6410.3667">3562 11998 284,'0'0'149,"0"0"-109,0 0 14,0 0 3,0 0-19,0 0-8,86-19-29,-63 19 0,1 0-1,-2 0-9,-5 0-5,2 4-4,-8 3 8,-4 3-75,-7 2-19,0 5 54,-13 5 12,-11 2-18,-2 1 14,-4 1-1,-3-1 30,0-1 13,1-5 17,4-2 22,5-4 32,7-4 30,5-4 1,8-3-18,3-2-54,0 0-30,2 0-14,11 0-9,7-2 23,10-6 8,0-1 8,8-2-16,0-1 1,0 1 22,-4-1-17,-2 2-6,-8 0 0,-7 2-38,-7 1-8,-2-2-3,-6 1-9,-2 0 5,0-2-6,-12 2 1,-1-4 3,-13-9 13,3 1-7,1 1-77</inkml:trace>
  <inkml:trace contextRef="#ctx0" brushRef="#br0" timeOffset="6629.3792">3653 11905 162,'0'0'160,"0"0"-117,0 0-30,0 0 7,0 0 63,0 0 44,0 113-24,2-60-62,2 6-8,-4 2 10,0 3-21,0-2 7,0-7-21,0-8-7,0-8 8,0-12-8,0-8 4,0-8-5,0-1-23,0-3-116,0-4-168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29T14:39:49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 17790 10,'0'0'29,"0"0"-13,0 0 9,0 0 6,0 0 8,0 0-11,0 0-2,-2 0 0,2 0-2,0 0 1,0 0 6,0 0-12,0 0 4,0 0-1,0 0-11,0 0 1,0 0-12,0 0 0,0 0 1,0 0-1,0 0 1,0 0-1,0 0-1,0 0 0,0 0 0,0 0-2,0 0 2,0 0-8,0 0 9,0 0 0,0 0 0,2 0 0,3 0 0,-2 0 0,1 0 1,2 0-1,1 1 1,-2 1 0,1-2-1,-1 1 2,2 0-1,-1-1-1,3 2 6,-3-1-5,0 0-1,2 0 0,-2 1 0,1-1 0,0 3 0,1-1 0,-2-2 1,3 0 0,-2 0-1,1 1 0,-2-1 0,1 1-1,-1-1 1,-1-1 0,-1 1 0,1-1-2,-1 0 2,-1 0-2,3 0 2,-3 0 0,0 0 13,0 0 7,1 0-6,1 0-12,1 0 5,1 0-7,-1 0 1,0 0 7,2 0-8,2 0 0,-2 0 1,1 0-1,1 0 0,-1 0-1,0 0-1,3 0 2,-5 0 0,2 0 0,-1 0 7,0 0-6,0 2-1,1 0 0,0-2 0,3 0 0,-3 3 0,2-3 1,0 3 0,0-1-1,0-1 0,-2 2 0,2 0 0,2-1 0,-2 1 0,3 1 0,0 0 1,-2-1-1,3 0 0,-3 0 0,1 1 0,-2-3 0,-2 2 0,4-2 0,-4 2-1,2-2 2,-1 0 0,1 1-1,-1-1-1,2 1 0,0 0 1,0-1 1,-1 1-1,2-2 1,0 1-1,-1 0 9,3-1-9,-2 1 1,4 1 0,0 0 11,3 0-11,1-2-1,4 0 1,1 0-1,1 0 0,1 0 1,-1-4 2,-1-1 13,0-2-2,-4 2-12,1 0 8,-4 0-9,-2 3 0,-2-1 9,2 0-10,0 1 2,-4 1 4,3-1-5,-2 1-1,1 1 1,0 0-1,0 0 0,0 0 0,-2 0 1,2 0 0,1 0-1,-1 0 1,2 0-1,0 0 0,3 0 0,1 0 1,4 0 0,-2 0-2,2-1 1,0-1 0,2 0 0,0 2 0,0-3 0,-1 3 1,-1 0 1,1 0 5,1 0-7,0 0 0,0 0 0,0 0 0,-1 0 1,3 3-1,-4-3 0,2 4 1,0-2-1,0 0 0,0 1 0,-2 0 1,0 0-2,2-1 2,-4 4-1,3-1 0,1 1 0,-1 0 1,-1-1-1,0 1 1,1-1 0,0-1-1,0 2 0,-2-2 0,1 1 1,-2-2-1,2 1 0,0-1 2,1 2-4,0 0 4,1-1-2,0-1 9,1 1-9,0 0 1,0-1 5,0 1-5,2-2-1,1 2 0,1-3 0,0 1 0,4-2 1,-2 2-1,2-2 0,-1 0 0,2 0 8,-1 2-7,1 1 0,0-1 13,-1 1-12,1 2 9,3 0-2,-1-2-9,0 1 8,3-1-7,-2-1-1,2 2 1,-1-1-1,0-1 7,-1 3-7,-1-2 0,0 4 13,-3-3-13,-2 2 1,0-1 8,-1-1-8,0 1 4,-1-3-5,1 1 0,0-1 0,0-2 0,0 0 0,-2 0 0,0 0 0,2 0 0,-3 0 1,1 0 0,-1 0 6,2 0-7,-1 1 0,2-1 5,0 0-4,0 0 5,-2 0-6,0 0 0,1 0 4,-4 0-4,2 0 0,-2 0 6,-1 0-5,0 0-1,-1 0 6,0 0-6,-1 0 6,-1 2-6,1 0 0,1-2 0,-2 1-5,-1-1 5,-3 0 1,4 0-1,-2 0 7,-4 0-7,1 0 0,1 0 0,-4 0 0,2 0 0,-1 0 0,0 0 0,3 0 7,-4 0-5,3 0 3,-2 0 0,2 0-4,-2 0 9,1 0-9,-1 0-1,0-2 13,1-2-13,0-3 13,3 2 7,-1 0-14,0-2 6,-1 0-11,-1 0 2,-4 1 11,-2-1-13,-2 1-1,-3 0 9,0 2-9,-3 0 21,-1 1-3,0 2 0,-3 1 8,0 0-25,0 0 11,0 0-8,0 0-2,0 0 3,0 0-5,0 0-13,0 0-13,0 0-90,-3 0-112</inkml:trace>
  <inkml:trace contextRef="#ctx0" brushRef="#br0" timeOffset="1758.1005">3564 16349 217,'0'0'129,"0"0"-33,0 0-20,0 0 8,0 0-21,0 0-34,0 0 22,-15-13-33,13 10-10,2 2 22,0 1-14,0 0-3,0 0-13,0 0-10,0 0 9,0 0-25,0 0-2,10 0 27,6 0 1,5 0 0,7-3 0,3-2-3,1-4 3,3-1 0,0-2 2,2-1-4,-4-1-7,-3 2-2,0 2-4,-7 3-25,-2-1-3,-6 2 2,-3 1-2,-5 2 3,-2-1-20,-5 1 4,0 0 6,-2-1-144</inkml:trace>
  <inkml:trace contextRef="#ctx0" brushRef="#br0" timeOffset="2090.1195">3835 16009 67,'0'0'212,"0"0"-155,0 0-44,0 0 19,0 0 46,0 0 0,-12 93-26,0-62 3,-3 4-25,-6 5-1,-5 4-10,-3 1-19,-4 3 10,1-1-9,2-3 0,3-6 11,6-9-11,8-9-1,6-9 0,2-5-1,5-6 0,0 0-51,0-9-29,0-8-46</inkml:trace>
  <inkml:trace contextRef="#ctx0" brushRef="#br0" timeOffset="2413.138">3805 16162 93,'0'0'79,"0"0"-6,0 0 37,0 0-15,63 78-17,-46-52-20,3 5-31,1-1-1,3 1 2,-3-2-27,0-4 12,-4-4-12,-1-6 0,-6-4 8,-1-3-8,-3-2-2,-2-3 1,-2 0-8,2-1 6,-2 1-17,-1 0-30,1-1-29,-2 0-34,0-2-30,0 0-26</inkml:trace>
  <inkml:trace contextRef="#ctx0" brushRef="#br0" timeOffset="2854.1632">3805 16412 532,'0'0'79,"0"0"-66,0 0-12,0 0 9,0 0-10,0 0-10,0 0-10,0 0 12,2 0 4,2 0 4,2 2 7,-1-2-1,2 0 10,-3 0-10,1 0-5,0 2 0,-1 1 0,2 2 6,1 2-5,1 3 35,-2 4 4,0 3-25,-3 4 2,-1 3 5,-2 1-2,0 2-1,0-3-15,0-2-4,0-5 0,0-4-1,0-2 0,0-6-9,0-3-40,4 0-13,-4-2-39,0 0-26,0-2 18,0-5-23</inkml:trace>
  <inkml:trace contextRef="#ctx0" brushRef="#br0" timeOffset="3065.1753">3878 16528 188,'0'0'150,"0"0"-123,0 0-25,0 0 29,0 0 18,0 0-4,0 0-9,40-11-26,-26 5 0,-2 3-4,0-4-5,-5 4-1,-1 0-37,-3 2-27,-3 1-22,0 0-30,-4 0-48</inkml:trace>
  <inkml:trace contextRef="#ctx0" brushRef="#br0" timeOffset="3470.1985">3725 16547 153,'0'0'100,"0"0"-83,0 0-1,0 0 37,0 0 19,0 0-2,6 87-29,1-67 0,-1-4-15,2-1-5,-1-3 1,2-2-13,-2-2 7,2-4-9,3 1 4,0-3 36,2-1 9,4-1-16,1 0-1,0 0-21,2-4-4,1-3-2,-3 1-11,-3 0 9,-1 1-10,0-2 1,-5 2 0,3-5 1,-1 3 5,1-1-7,-2 0 1,-3 0-1,-1 5-8,-1-2-11,0 4-23,-1 0-31,-1 1-43,-1 0-40,-1 0-34,-2-2-55</inkml:trace>
  <inkml:trace contextRef="#ctx0" brushRef="#br0" timeOffset="3757.2149">4183 16140 760,'0'0'43,"0"0"-43,0 0-91,0 0 76,0 0 9,0 0 6,0 0 1,28 68-1,-16-56-16,1-5-69,11-7-52,-4 0-45,-1-2-4</inkml:trace>
  <inkml:trace contextRef="#ctx0" brushRef="#br0" timeOffset="4176.2388">4503 16017 227,'0'0'147,"0"0"-117,0 0 15,0 0 40,0 0 0,0 0-14,0 0-13,-6 17 4,-5-3-15,-7 4-25,-3 7-22,-6 4 10,-6 2-10,-3 5-1,2-3 0,1-4-3,5-5 4,8-7 1,8-7-1,7-7 25,2-1-1,3-2-9,0 0-11,0 0-4,5-2-11,9-8-2,5-4 8,4-5 4,7-1 1,2-2 0,2 0 1,-2 5-1,-1 0 0,-3 0-9,0 5 0,-5 0-9,-2 4-8,-4-1 7,-6 6 0,-3 0-26,-3 0-4,-2 0-13,-3-7-17,0 1 8,0-3-150</inkml:trace>
  <inkml:trace contextRef="#ctx0" brushRef="#br0" timeOffset="4912.2809">4314 15857 114,'0'0'87,"0"0"-63,0 0 21,33 77 13,-20-38 1,5 8 40,-1 8-50,0-1-17,0 1-7,-1-2-14,-4-10-6,-1-8-3,-4-9-2,-4-11 9,0-5-6,-3-7-3,0-2 10,0-1 0,-3 0 10,-13 0-20,-5 0-18,-3-4 17,-1-4-11,0-1-5,6 1 17,4 0 1,8 2 38,2 1 6,5 3-17,0-1-28,0 2-30,6-3 11,10-1 12,6-2 7,0-3 8,6 0-8,-2 1-1,-3 1 1,-1 4-5,-6 2 5,-3 2 0,-3 0-13,-5 3-12,-5 10 8,0 5 17,-3 7 8,-12 5-7,-5 6 13,-4 3-6,0 1-7,-3-1 15,3-4 2,4-4 15,4-7-3,6-7-13,6-6 0,4-5-17,0-1-5,0 0 4,8-1 1,4-1 0,6 0 5,2-1-4,2 0-1,2 1 9,1 0-9,1-1 3,3 1-3,-3 0 0,-1 0-1,-1-2-6,-4-1-11,-4 0-18,-5 0-7,-3 0-2,-7 0-46,-1-1-46,0-2-43</inkml:trace>
  <inkml:trace contextRef="#ctx0" brushRef="#br0" timeOffset="5355.3063">4538 16416 535,'0'0'69,"0"0"-59,0 0 8,3 85 10,-2-54 3,1 2-15,-2-3-15,0-2 12,0-6-6,0-4-6,-3-2 25,-11-3 23,-5-1-6,-8 0-18,-6-1-11,-4 2 8,-5-5-12,2-1-1,2-5 5,7-2 6,6 0 21,6 0 8,6-8-9,6 2 10,4-4-19,3 0-23,0-6-8,4-6-19,15-7 6,7-3 6,9-4-12,6 2 19,3 3-23,0 2-17,1 5-5,0 3-20,-5 1-23,-3 5-32,4-4-7,-9 4-20,-10 4-55</inkml:trace>
  <inkml:trace contextRef="#ctx0" brushRef="#br0" timeOffset="5722.3273">4678 16118 532,'0'0'108,"0"0"-70,0 0-30,0 0 18,0 0 5,0 0-10,0 0 20,-6 76-12,6-50-3,6 0 0,0-6-25,-1-3 0,0-9-1,-2-4 1,2-4-1,0 0 14,5-1 9,0-13 18,6-6-11,0-3-17,3-3-9,-4 2-3,0 4-1,-4 3 0,0 3-14,-2 1 5,1 2-24,1 1-2,-5 3-5,1 2-34,-1 2-24,0 3-75,-4 0-61</inkml:trace>
  <inkml:trace contextRef="#ctx0" brushRef="#br0" timeOffset="5989.3425">4845 16283 345,'0'0'45,"0"0"1,0 0 58,0 0-21,6 84 7,-6-54-50,0 1-11,-8 2-6,-1-3-13,-2-1-8,0-5-2,0-7-7,-1-7-5,1-5-1,-2-5-19,-7-12-66,1-10-95,2-2-42</inkml:trace>
  <inkml:trace contextRef="#ctx0" brushRef="#br0" timeOffset="6257.3579">4709 16366 217,'0'0'116,"0"0"-32,0 0 50,48 84-33,-29-53-3,3 2-11,1 0-29,5-2-26,1-3-1,1-5-25,-1-3-5,-2-6 12,-5-4-13,-2-7 0,-4-2 20,-4-1-18,0 0 12,-4 0-12,-2 0-1,-3 0-1,1 0 0,2 0-36,0 0-48,2 0-85,-5 3-121</inkml:trace>
  <inkml:trace contextRef="#ctx0" brushRef="#br0" timeOffset="7027.4019">5318 16096 360,'0'0'73,"0"0"-45,0 0 14,0 0 56,0 0-4,0 0-48,0 0-30,0 0 5,0 0-21,-2 3 6,-5 5-4,-4 5-2,-5 7 3,-5 2-2,-1 6 0,-4-2 9,3 1-10,3-4 0,4-3 0,5-8 0,5-5 7,3-2-6,3-4-1,0-1 0,0 0-20,0 0-13,8 0 4,5 0 26,3 0-4,1-4 4,2-1 2,-1 3 0,-3 0-31,3 2-19,3 0-47,-3 0-49,-4 0-55</inkml:trace>
  <inkml:trace contextRef="#ctx0" brushRef="#br0" timeOffset="7420.4244">5474 16162 380,'0'0'68,"0"0"-52,0 0 0,0 0 15,0 0 17,0 0-32,-73 92-15,54-69 9,-4 3-9,-2 4 12,-2 2 1,-2 0-12,-3 0 19,1-2-15,4-5 6,6-6 12,3-7 4,9-4 9,5-7 2,4 0-10,0-1-16,0 0-13,0 0-18,0 0-10,9 0 5,3 0 23,5-1 2,3-3-2,-1-2 1,5 0-1,3-5 0,0 1-50,3-1-14,7-3-43,-7 2-21,-8 4-61</inkml:trace>
  <inkml:trace contextRef="#ctx0" brushRef="#br0" timeOffset="7699.4404">5160 16727 591,'0'0'111,"0"0"-88,0 0-17,0 0 3,0 0-9,0 0-20,0 0 20,43-3 20,-13-9-7,1-3-13,5-2-1,-2-2-19,1-2-29,-3-2-30,11-13-35,-8 7-44,-7 1-116</inkml:trace>
  <inkml:trace contextRef="#ctx0" brushRef="#br0" timeOffset="8380.4793">5642 16037 560,'0'0'101,"0"0"-49,0 0-30,0 0-5,0 0 25,0 0-21,0 0-20,-20 31-1,5-5 0,-2 3-1,-2 2-25,-3 2-17,2-5 18,1-3-4,5-8 28,4-5 0,4-7 1,5-3 10,1-2-10,0 0 0,3-13-43,11-3-13,5-2 36,3-3 12,3 1 7,0 3 1,-2 1-3,-1 2-4,2 4 7,-3-3 1,2 1 0,-1 1 7,-1 3-2,-2 2 16,1 3-9,-5 1 6,1 2 7,-2 0-9,0 0 5,-2 9 5,1 2-4,-2 4 6,-2 3-9,1 3-8,-4 6 4,-3 2-6,-3 8 10,0 3-3,0 2-2,0 3-2,0 1 16,0-3 2,0-2-10,0-4-20,0-5 9,0-6-9,0-6-1,6-4 0,-1-4 0,1-6-1,-4 1 0,-2-7 1,2 2 0,-2-2 0,0 0 0,0 0-2,0 0-12,0 0-2,-7 0-22,-7-9-100,-15-11 9,2 3-14,0-2-74</inkml:trace>
  <inkml:trace contextRef="#ctx0" brushRef="#br0" timeOffset="8554.4893">5555 16341 515,'0'0'95,"0"0"-57,0 0-29,0 0 34,0 0-27,0 0-16,0 0-9,25 5 9,-5 2 0,2 1 0,8-3-13,-8-1-127,-4-2-121</inkml:trace>
  <inkml:trace contextRef="#ctx0" brushRef="#br0" timeOffset="9890.5657">6123 16124 681,'0'0'138,"0"0"-63,0 0-1,0 0-23,0 0 8,0 0-43,0 0-16,-4-13-2,20 6 2,5-5 0,6-2 5,4-2-4,2-1 0,-2 1-1,-1 6-13,-6 0 5,-5 6-6,-5 2-8,-4 2 1,-2 0-24,-6 2 0,0 8 19,-2 2 19,0 6 7,-7 5 1,-11 4 0,-3 1 2,-6 3-3,-3 0-2,-4 4 1,-3-1-9,-5 3 10,-3-1 0,5 2 0,2-6 16,9-7 10,8-8 31,9-6-1,5-6-34,7-4-4,0-1-18,0 0-26,8-1 15,10-11 3,9-6 8,8-5 0,3-4-23,1-1 17,-2 3-17,-1 5-3,-3 4 4,-3 6-2,-2 0 3,-1 7 7,-5 0-16,-1 3 15,-6 0 6,0 0-1,-5 0 9,1 9-19,-1 3 20,-3 2 0,0 4 1,-5 2 3,-2 2-3,0-2 0,0 0 13,-7-3-14,-7-1 7,-3-3 29,-1-4-27,-1-1 8,-2-7-1,0-1 3,1 0-3,1-17-16,1-6-15,5-10-40,0-6-24,2-5-9,5 1-13,3-2 26,1 2 34,2 2-21,0 6 16,0 4 26,0 7 1,-1 6 18,-1 7 1,-1 5 42,1 5 29,0 1-19,2 0-24,0 1-28,0 10 0,0 9 29,0 8 19,6 11-14,0 7 28,3 17-26,2 19 41,2 14-24,-3-6-21,-1-17 10,-3-24-13,2-14-13,-1 2-5,3 0-10,-1-2-1,-1-11 0,-3-9-7,-4-7 7,1-4-11,-2-3-15,0 1-15,0-2-34,0 1 1,-16-1-57,2 0-42,2-11-28</inkml:trace>
  <inkml:trace contextRef="#ctx0" brushRef="#br0" timeOffset="10101.5777">6238 16493 224,'0'0'223,"0"0"-145,0 0 5,0 0 3,0 0 9,-54 86-4,38-58-56,-2 1-15,-1-3-8,2-1-12,1-6-2,2-4-29,1-3-73,6-7-58,1-3-99</inkml:trace>
  <inkml:trace contextRef="#ctx0" brushRef="#br0" timeOffset="10319.5902">6329 16554 196,'0'0'156,"0"0"-56,80 34 24,-44-7-52,0-1-6,-5-1 11,-2-1-40,-5-4-18,-5-4 3,-3-6-22,-3-2 1,-3-7-1,-7-1-21,1-9-39,-4-6-121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6658B-E75C-4C8A-A6FF-E131B475670A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B63B-BCE2-46E2-B338-CDC6C4DD9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2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76F85D-0893-4376-9F14-DE3A9FD1CE02}" type="slidenum">
              <a:rPr lang="zh-CN" altLang="en-US" sz="1200" smtClean="0"/>
              <a:pPr/>
              <a:t>6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121ABC-A723-43D4-91ED-D0E45CD69081}" type="slidenum">
              <a:rPr lang="zh-CN" altLang="en-US" sz="1200" smtClean="0"/>
              <a:pPr/>
              <a:t>7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8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5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6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8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8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2FAE-DD57-4378-A335-0140B2ABA02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60A3-263C-4E08-92D2-E450E70B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6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emf"/><Relationship Id="rId5" Type="http://schemas.openxmlformats.org/officeDocument/2006/relationships/image" Target="../media/image8.wmf"/><Relationship Id="rId10" Type="http://schemas.openxmlformats.org/officeDocument/2006/relationships/customXml" Target="../ink/ink1.x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customXml" Target="../ink/ink3.xml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11" Type="http://schemas.openxmlformats.org/officeDocument/2006/relationships/customXml" Target="../ink/ink2.xml"/><Relationship Id="rId5" Type="http://schemas.openxmlformats.org/officeDocument/2006/relationships/image" Target="../media/image15.png"/><Relationship Id="rId15" Type="http://schemas.openxmlformats.org/officeDocument/2006/relationships/customXml" Target="../ink/ink4.xml"/><Relationship Id="rId10" Type="http://schemas.openxmlformats.org/officeDocument/2006/relationships/image" Target="../media/image13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3"/>
          <p:cNvSpPr txBox="1">
            <a:spLocks noChangeArrowheads="1"/>
          </p:cNvSpPr>
          <p:nvPr/>
        </p:nvSpPr>
        <p:spPr bwMode="auto">
          <a:xfrm>
            <a:off x="177800" y="1017588"/>
            <a:ext cx="3062288" cy="584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en-US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广告投入</a:t>
            </a:r>
          </a:p>
        </p:txBody>
      </p:sp>
      <p:sp>
        <p:nvSpPr>
          <p:cNvPr id="110595" name="Text Box 30"/>
          <p:cNvSpPr txBox="1">
            <a:spLocks noChangeArrowheads="1"/>
          </p:cNvSpPr>
          <p:nvPr/>
        </p:nvSpPr>
        <p:spPr bwMode="auto">
          <a:xfrm>
            <a:off x="338138" y="1601788"/>
            <a:ext cx="11191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问题</a:t>
            </a:r>
          </a:p>
        </p:txBody>
      </p:sp>
      <p:sp>
        <p:nvSpPr>
          <p:cNvPr id="35844" name="AutoShape 2"/>
          <p:cNvSpPr>
            <a:spLocks noChangeAspect="1" noChangeArrowheads="1"/>
          </p:cNvSpPr>
          <p:nvPr/>
        </p:nvSpPr>
        <p:spPr bwMode="auto">
          <a:xfrm>
            <a:off x="1619250" y="1641475"/>
            <a:ext cx="73009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1</a:t>
            </a:r>
            <a:r>
              <a:rPr lang="zh-CN" altLang="zh-CN" sz="2800" b="1" dirty="0"/>
              <a:t>万元广告费能够新吸引到的目标人数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万人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35878" name="Text Box 36"/>
          <p:cNvSpPr txBox="1">
            <a:spLocks noChangeArrowheads="1"/>
          </p:cNvSpPr>
          <p:nvPr/>
        </p:nvSpPr>
        <p:spPr bwMode="auto">
          <a:xfrm>
            <a:off x="477838" y="5519738"/>
            <a:ext cx="74072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种媒体上分别花费多少广告费？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2274888"/>
          <a:ext cx="8064502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3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3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37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37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37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371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137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人群</a:t>
                      </a:r>
                      <a:r>
                        <a:rPr lang="en-US" sz="2400" b="1" kern="100" dirty="0">
                          <a:effectLst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人群</a:t>
                      </a:r>
                      <a:r>
                        <a:rPr lang="en-US" sz="2400" b="1" kern="100" dirty="0">
                          <a:effectLst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人群</a:t>
                      </a:r>
                      <a:r>
                        <a:rPr lang="en-US" sz="2400" b="1" kern="100" dirty="0">
                          <a:effectLst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人群</a:t>
                      </a:r>
                      <a:r>
                        <a:rPr lang="en-US" sz="2400" b="1" kern="100" dirty="0">
                          <a:effectLst/>
                        </a:rPr>
                        <a:t>4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人群</a:t>
                      </a:r>
                      <a:r>
                        <a:rPr lang="en-US" sz="2400" b="1" kern="100">
                          <a:effectLst/>
                        </a:rPr>
                        <a:t>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人群</a:t>
                      </a:r>
                      <a:r>
                        <a:rPr lang="en-US" sz="2400" b="1" kern="100">
                          <a:effectLst/>
                        </a:rPr>
                        <a:t>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人群</a:t>
                      </a:r>
                      <a:r>
                        <a:rPr lang="en-US" sz="2400" b="1" kern="100">
                          <a:effectLst/>
                        </a:rPr>
                        <a:t>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手机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10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4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50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网络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10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30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12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电视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20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报纸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10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电台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10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11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4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最小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要求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25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40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60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120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40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11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15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最大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可能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60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70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120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140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effectLst/>
                        </a:rPr>
                        <a:t>80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25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effectLst/>
                        </a:rPr>
                        <a:t>55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87363" y="6091238"/>
            <a:ext cx="8029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/>
                </a:solidFill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</a:rPr>
              <a:t>少</a:t>
            </a:r>
            <a:r>
              <a:rPr lang="en-US" altLang="zh-CN" sz="2800" b="1" dirty="0">
                <a:solidFill>
                  <a:schemeClr val="accent2"/>
                </a:solidFill>
              </a:rPr>
              <a:t>”</a:t>
            </a:r>
            <a:r>
              <a:rPr lang="zh-CN" altLang="zh-CN" sz="2800" b="1" dirty="0">
                <a:solidFill>
                  <a:schemeClr val="accent2"/>
                </a:solidFill>
              </a:rPr>
              <a:t>广告费</a:t>
            </a:r>
            <a:r>
              <a:rPr lang="zh-CN" altLang="zh-CN" sz="2800" b="1" dirty="0"/>
              <a:t>与</a:t>
            </a:r>
            <a:r>
              <a:rPr lang="en-US" altLang="zh-CN" sz="2800" b="1" dirty="0">
                <a:solidFill>
                  <a:schemeClr val="accent2"/>
                </a:solidFill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</a:rPr>
              <a:t>多</a:t>
            </a:r>
            <a:r>
              <a:rPr lang="en-US" altLang="zh-CN" sz="2800" b="1" dirty="0">
                <a:solidFill>
                  <a:schemeClr val="accent2"/>
                </a:solidFill>
              </a:rPr>
              <a:t>”</a:t>
            </a:r>
            <a:r>
              <a:rPr lang="zh-CN" altLang="zh-CN" sz="2800" b="1" dirty="0">
                <a:solidFill>
                  <a:schemeClr val="accent2"/>
                </a:solidFill>
              </a:rPr>
              <a:t>吸引人</a:t>
            </a:r>
            <a:r>
              <a:rPr lang="zh-CN" altLang="en-US" sz="2800" b="1" dirty="0">
                <a:solidFill>
                  <a:schemeClr val="accent2"/>
                </a:solidFill>
              </a:rPr>
              <a:t>数</a:t>
            </a:r>
            <a:r>
              <a:rPr lang="zh-CN" altLang="zh-CN" sz="2800" b="1" dirty="0"/>
              <a:t>的数量关系</a:t>
            </a:r>
            <a:r>
              <a:rPr lang="en-US" altLang="zh-CN" sz="2800" b="1" dirty="0">
                <a:sym typeface="Wingdings" panose="05000000000000000000" pitchFamily="2" charset="2"/>
              </a:rPr>
              <a:t> 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多目标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532813" y="3287713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 err="1">
                <a:solidFill>
                  <a:schemeClr val="accent2"/>
                </a:solidFill>
              </a:rPr>
              <a:t>a</a:t>
            </a:r>
            <a:r>
              <a:rPr lang="en-US" altLang="zh-CN" sz="2800" b="1" i="1" baseline="-25000" dirty="0" err="1">
                <a:solidFill>
                  <a:schemeClr val="accent2"/>
                </a:solidFill>
              </a:rPr>
              <a:t>ij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612188" y="4333875"/>
            <a:ext cx="328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accent2"/>
                </a:solidFill>
              </a:rPr>
              <a:t>l</a:t>
            </a:r>
            <a:r>
              <a:rPr lang="en-US" altLang="zh-CN" b="1" i="1" baseline="-25000">
                <a:solidFill>
                  <a:schemeClr val="accent2"/>
                </a:solidFill>
              </a:rPr>
              <a:t>j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8" name="右箭头 7"/>
          <p:cNvSpPr>
            <a:spLocks noChangeArrowheads="1"/>
          </p:cNvSpPr>
          <p:nvPr/>
        </p:nvSpPr>
        <p:spPr bwMode="auto">
          <a:xfrm>
            <a:off x="8316913" y="3430588"/>
            <a:ext cx="215900" cy="288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右箭头 13"/>
          <p:cNvSpPr>
            <a:spLocks noChangeArrowheads="1"/>
          </p:cNvSpPr>
          <p:nvPr/>
        </p:nvSpPr>
        <p:spPr bwMode="auto">
          <a:xfrm>
            <a:off x="8316913" y="4489450"/>
            <a:ext cx="215900" cy="2873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5" name="右箭头 14"/>
          <p:cNvSpPr>
            <a:spLocks noChangeArrowheads="1"/>
          </p:cNvSpPr>
          <p:nvPr/>
        </p:nvSpPr>
        <p:spPr bwMode="auto">
          <a:xfrm>
            <a:off x="8301038" y="4851400"/>
            <a:ext cx="215900" cy="2873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567738" y="4795838"/>
            <a:ext cx="414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accent2"/>
                </a:solidFill>
              </a:rPr>
              <a:t>u</a:t>
            </a:r>
            <a:r>
              <a:rPr lang="en-US" altLang="zh-CN" b="1" i="1" baseline="-25000">
                <a:solidFill>
                  <a:schemeClr val="accent2"/>
                </a:solidFill>
              </a:rPr>
              <a:t>j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8516938" y="2146300"/>
            <a:ext cx="4032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accent2"/>
                </a:solidFill>
              </a:rPr>
              <a:t>j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15900" y="3124200"/>
            <a:ext cx="395288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accent2"/>
                </a:solidFill>
              </a:rPr>
              <a:t>i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10690" name="Text Box 3"/>
          <p:cNvSpPr txBox="1">
            <a:spLocks noChangeArrowheads="1"/>
          </p:cNvSpPr>
          <p:nvPr/>
        </p:nvSpPr>
        <p:spPr bwMode="auto">
          <a:xfrm>
            <a:off x="2411413" y="392113"/>
            <a:ext cx="46482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4.7 </a:t>
            </a:r>
            <a:r>
              <a:rPr lang="zh-CN" altLang="zh-CN" sz="3200" b="1">
                <a:ea typeface="楷体_GB2312" pitchFamily="49" charset="-122"/>
              </a:rPr>
              <a:t>广告投入与升级调薪</a:t>
            </a:r>
            <a:endParaRPr lang="zh-CN" altLang="en-US" sz="3200" b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97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5" grpId="0" animBg="1"/>
      <p:bldP spid="35844" grpId="0"/>
      <p:bldP spid="35878" grpId="0"/>
      <p:bldP spid="10" grpId="0"/>
      <p:bldP spid="5" grpId="0"/>
      <p:bldP spid="7" grpId="0"/>
      <p:bldP spid="8" grpId="0" animBg="1"/>
      <p:bldP spid="14" grpId="0" animBg="1"/>
      <p:bldP spid="15" grpId="0" animBg="1"/>
      <p:bldP spid="16" grpId="0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288" y="1464394"/>
            <a:ext cx="1751012" cy="4333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决策变量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339975" y="1392957"/>
            <a:ext cx="6553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 ~ </a:t>
            </a:r>
            <a:r>
              <a:rPr lang="zh-CN" altLang="zh-CN" sz="2800" b="1"/>
              <a:t>投入第</a:t>
            </a:r>
            <a:r>
              <a:rPr lang="en-US" altLang="zh-CN" sz="2800" b="1" i="1"/>
              <a:t> i </a:t>
            </a:r>
            <a:r>
              <a:rPr lang="zh-CN" altLang="zh-CN" sz="2800" b="1"/>
              <a:t>种媒体的广告费</a:t>
            </a:r>
            <a:r>
              <a:rPr lang="en-US" altLang="zh-CN" sz="2800" b="1"/>
              <a:t>(</a:t>
            </a:r>
            <a:r>
              <a:rPr lang="zh-CN" altLang="zh-CN" sz="2800" b="1"/>
              <a:t>万元</a:t>
            </a:r>
            <a:r>
              <a:rPr lang="en-US" altLang="zh-CN" sz="2800" b="1"/>
              <a:t>)</a:t>
            </a:r>
            <a:endParaRPr lang="zh-CN" altLang="zh-CN" sz="2800" b="1"/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395288" y="607789"/>
            <a:ext cx="10810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</a:p>
        </p:txBody>
      </p:sp>
      <p:sp>
        <p:nvSpPr>
          <p:cNvPr id="11162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25450" y="2976563"/>
            <a:ext cx="1685925" cy="4365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约束条件</a:t>
            </a: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6516688" y="5570538"/>
            <a:ext cx="2232025" cy="5222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单目标规划</a:t>
            </a:r>
            <a:endParaRPr lang="en-US" altLang="zh-CN" sz="28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95288" y="2132657"/>
            <a:ext cx="1751012" cy="4333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目标函数</a:t>
            </a:r>
          </a:p>
        </p:txBody>
      </p:sp>
      <p:sp>
        <p:nvSpPr>
          <p:cNvPr id="19" name="Text Box 1035"/>
          <p:cNvSpPr txBox="1">
            <a:spLocks noChangeArrowheads="1"/>
          </p:cNvSpPr>
          <p:nvPr/>
        </p:nvSpPr>
        <p:spPr bwMode="auto">
          <a:xfrm>
            <a:off x="1692275" y="672877"/>
            <a:ext cx="7056438" cy="523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/>
              <a:t>先</a:t>
            </a:r>
            <a:r>
              <a:rPr lang="zh-CN" altLang="en-US" sz="2800" b="1" dirty="0" smtClean="0"/>
              <a:t>在</a:t>
            </a:r>
            <a:r>
              <a:rPr lang="zh-CN" altLang="zh-CN" sz="2800" b="1" dirty="0" smtClean="0"/>
              <a:t>最低</a:t>
            </a:r>
            <a:r>
              <a:rPr lang="zh-CN" altLang="zh-CN" sz="2800" b="1" dirty="0"/>
              <a:t>要求下，建立广告费最少的模型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116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31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35574"/>
              </p:ext>
            </p:extLst>
          </p:nvPr>
        </p:nvGraphicFramePr>
        <p:xfrm>
          <a:off x="2411413" y="2132657"/>
          <a:ext cx="47085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3" imgW="1866900" imgH="228600" progId="Equation.3">
                  <p:embed/>
                </p:oleObj>
              </mc:Choice>
              <mc:Fallback>
                <p:oleObj name="公式" r:id="rId3" imgW="186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132657"/>
                        <a:ext cx="4708525" cy="5762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339975" y="2905125"/>
            <a:ext cx="6553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/>
              <a:t>y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 ~ </a:t>
            </a:r>
            <a:r>
              <a:rPr lang="zh-CN" altLang="zh-CN" sz="2800" b="1"/>
              <a:t>吸引到的</a:t>
            </a:r>
            <a:r>
              <a:rPr lang="en-US" altLang="zh-CN" sz="2800" b="1"/>
              <a:t> </a:t>
            </a:r>
            <a:r>
              <a:rPr lang="en-US" altLang="zh-CN" sz="2800" b="1" i="1"/>
              <a:t>j </a:t>
            </a:r>
            <a:r>
              <a:rPr lang="zh-CN" altLang="zh-CN" sz="2800" b="1"/>
              <a:t>类目标人群的数量</a:t>
            </a:r>
            <a:r>
              <a:rPr lang="en-US" altLang="zh-CN" sz="2800" b="1"/>
              <a:t>(</a:t>
            </a:r>
            <a:r>
              <a:rPr lang="zh-CN" altLang="en-US" sz="2800" b="1"/>
              <a:t>万人</a:t>
            </a:r>
            <a:r>
              <a:rPr lang="en-US" altLang="zh-CN" sz="2800" b="1"/>
              <a:t>)</a:t>
            </a:r>
            <a:endParaRPr lang="zh-CN" altLang="zh-CN" sz="2800" b="1"/>
          </a:p>
        </p:txBody>
      </p:sp>
      <p:sp>
        <p:nvSpPr>
          <p:cNvPr id="1116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96" name="对象 4"/>
          <p:cNvGraphicFramePr>
            <a:graphicFrameLocks noChangeAspect="1"/>
          </p:cNvGraphicFramePr>
          <p:nvPr/>
        </p:nvGraphicFramePr>
        <p:xfrm>
          <a:off x="2484438" y="3565525"/>
          <a:ext cx="4724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5" imgW="2032000" imgH="431800" progId="Equation.3">
                  <p:embed/>
                </p:oleObj>
              </mc:Choice>
              <mc:Fallback>
                <p:oleObj name="公式" r:id="rId5" imgW="2032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65525"/>
                        <a:ext cx="4724400" cy="9969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98" name="对象 6"/>
          <p:cNvGraphicFramePr>
            <a:graphicFrameLocks noChangeAspect="1"/>
          </p:cNvGraphicFramePr>
          <p:nvPr/>
        </p:nvGraphicFramePr>
        <p:xfrm>
          <a:off x="2516188" y="4691063"/>
          <a:ext cx="3730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7" imgW="1459866" imgH="241195" progId="Equation.3">
                  <p:embed/>
                </p:oleObj>
              </mc:Choice>
              <mc:Fallback>
                <p:oleObj name="公式" r:id="rId7" imgW="14598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691063"/>
                        <a:ext cx="3730625" cy="609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484438" y="5570538"/>
            <a:ext cx="32766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≥ 0</a:t>
            </a:r>
            <a:r>
              <a:rPr lang="en-US" altLang="zh-CN" sz="2800" b="1" dirty="0"/>
              <a:t>,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=1,2,…,5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5745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utoUpdateAnimBg="0"/>
      <p:bldP spid="22" grpId="0" animBg="1" autoUpdateAnimBg="0"/>
      <p:bldP spid="16" grpId="0" animBg="1" autoUpdateAnimBg="0"/>
      <p:bldP spid="18" grpId="0" animBg="1" autoUpdateAnimBg="0"/>
      <p:bldP spid="19" grpId="0" animBg="1" autoUpdateAnimBg="0"/>
      <p:bldP spid="17" grpId="0" autoUpdateAnimBg="0"/>
      <p:bldP spid="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95288" y="495300"/>
            <a:ext cx="10810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</a:p>
        </p:txBody>
      </p:sp>
      <p:sp>
        <p:nvSpPr>
          <p:cNvPr id="1126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4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4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5940425" y="4005263"/>
            <a:ext cx="2232025" cy="5222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多目标规划</a:t>
            </a:r>
            <a:endParaRPr lang="en-US" altLang="zh-CN" sz="2800" b="1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60363" y="1497013"/>
            <a:ext cx="1403325" cy="4333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/>
              <a:t>目 </a:t>
            </a:r>
            <a:r>
              <a:rPr lang="zh-CN" altLang="en-US" sz="2800" b="1" dirty="0" smtClean="0"/>
              <a:t>标 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Text Box 1035"/>
          <p:cNvSpPr txBox="1">
            <a:spLocks noChangeArrowheads="1"/>
          </p:cNvSpPr>
          <p:nvPr/>
        </p:nvSpPr>
        <p:spPr bwMode="auto">
          <a:xfrm>
            <a:off x="2339975" y="560388"/>
            <a:ext cx="6408738" cy="523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双目标：</a:t>
            </a:r>
            <a:r>
              <a:rPr lang="zh-CN" altLang="zh-CN" sz="2800" b="1"/>
              <a:t>广告费最少</a:t>
            </a:r>
            <a:r>
              <a:rPr lang="zh-CN" altLang="en-US" sz="2800" b="1"/>
              <a:t>、吸引人数最多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1264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5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39975" y="1412875"/>
          <a:ext cx="31194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3" imgW="1040948" imgH="228501" progId="Equation.3">
                  <p:embed/>
                </p:oleObj>
              </mc:Choice>
              <mc:Fallback>
                <p:oleObj name="公式" r:id="rId3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12875"/>
                        <a:ext cx="3119438" cy="6873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395288" y="2384425"/>
            <a:ext cx="17160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综合：</a:t>
            </a:r>
            <a:endParaRPr lang="en-US" altLang="zh-CN" sz="28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68550" y="3903663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约束同前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12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325688" y="2862263"/>
          <a:ext cx="34020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5" imgW="1167893" imgH="215806" progId="Equation.3">
                  <p:embed/>
                </p:oleObj>
              </mc:Choice>
              <mc:Fallback>
                <p:oleObj name="公式" r:id="rId5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862263"/>
                        <a:ext cx="3402012" cy="638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2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8" grpId="0" animBg="1" autoUpdateAnimBg="0"/>
      <p:bldP spid="19" grpId="0" animBg="1" autoUpdateAnimBg="0"/>
      <p:bldP spid="2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52400" y="395288"/>
            <a:ext cx="1250950" cy="5857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求解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508625" y="620713"/>
            <a:ext cx="3348038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/>
              <a:t>LINGO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软件实现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50825" y="1412875"/>
            <a:ext cx="835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约束法：不同广告费约束下，最大化吸引人数</a:t>
            </a:r>
            <a:endParaRPr lang="en-US" altLang="zh-CN" sz="2800" b="1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98525" y="3357563"/>
            <a:ext cx="331311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chemeClr val="accent2"/>
                </a:solidFill>
              </a:rPr>
              <a:t>广告费</a:t>
            </a:r>
            <a:r>
              <a:rPr lang="en-US" altLang="zh-CN" sz="2800" b="1" dirty="0">
                <a:solidFill>
                  <a:schemeClr val="accent2"/>
                </a:solidFill>
              </a:rPr>
              <a:t>     </a:t>
            </a:r>
            <a:r>
              <a:rPr lang="zh-CN" altLang="zh-CN" sz="2800" b="1" dirty="0">
                <a:solidFill>
                  <a:schemeClr val="accent2"/>
                </a:solidFill>
              </a:rPr>
              <a:t>总人数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zh-CN" sz="2800" b="1" dirty="0">
                <a:solidFill>
                  <a:schemeClr val="accent2"/>
                </a:solidFill>
              </a:rPr>
              <a:t>(万元)</a:t>
            </a:r>
            <a:r>
              <a:rPr lang="en-US" altLang="zh-CN" sz="2800" b="1" dirty="0">
                <a:solidFill>
                  <a:schemeClr val="accent2"/>
                </a:solidFill>
              </a:rPr>
              <a:t>       </a:t>
            </a:r>
            <a:r>
              <a:rPr lang="zh-CN" altLang="zh-CN" sz="2800" b="1" dirty="0">
                <a:solidFill>
                  <a:schemeClr val="accent2"/>
                </a:solidFill>
              </a:rPr>
              <a:t>(万人)</a:t>
            </a: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6.50000     343.799</a:t>
            </a: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7.00000     373.057</a:t>
            </a:r>
          </a:p>
          <a:p>
            <a:r>
              <a:rPr lang="en-US" altLang="zh-CN" sz="2800" b="1" dirty="0">
                <a:solidFill>
                  <a:schemeClr val="accent2"/>
                </a:solidFill>
              </a:rPr>
              <a:t>……</a:t>
            </a: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13.5000     546.248</a:t>
            </a: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14.0000     550.000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3850" y="2762250"/>
            <a:ext cx="8424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LINGO - SUBMODEL</a:t>
            </a:r>
            <a:r>
              <a:rPr lang="zh-CN" altLang="en-US" sz="2800" b="1" dirty="0">
                <a:solidFill>
                  <a:srgbClr val="FF0000"/>
                </a:solidFill>
              </a:rPr>
              <a:t>：子模型，实现不同的约束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1367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14450" y="2060575"/>
          <a:ext cx="39274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3" imgW="1879600" imgH="228600" progId="Equation.3">
                  <p:embed/>
                </p:oleObj>
              </mc:Choice>
              <mc:Fallback>
                <p:oleObj name="公式" r:id="rId3" imgW="187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060575"/>
                        <a:ext cx="3927475" cy="476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997325" y="3355975"/>
            <a:ext cx="5151438" cy="3189288"/>
            <a:chOff x="3998039" y="3355429"/>
            <a:chExt cx="5150581" cy="3190101"/>
          </a:xfrm>
        </p:grpSpPr>
        <p:pic>
          <p:nvPicPr>
            <p:cNvPr id="113675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039" y="3355429"/>
              <a:ext cx="5150581" cy="319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76" name="矩形 4"/>
            <p:cNvSpPr>
              <a:spLocks noChangeArrowheads="1"/>
            </p:cNvSpPr>
            <p:nvPr/>
          </p:nvSpPr>
          <p:spPr bwMode="auto">
            <a:xfrm>
              <a:off x="6329007" y="4649653"/>
              <a:ext cx="16273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</a:rPr>
                <a:t>有效前沿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36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201" grpId="0" autoUpdateAnimBg="0"/>
      <p:bldP spid="7" grpId="0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3"/>
          <p:cNvSpPr txBox="1">
            <a:spLocks noChangeArrowheads="1"/>
          </p:cNvSpPr>
          <p:nvPr/>
        </p:nvSpPr>
        <p:spPr bwMode="auto">
          <a:xfrm>
            <a:off x="203200" y="434975"/>
            <a:ext cx="3476625" cy="584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lang="zh-CN" altLang="zh-CN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升级调薪</a:t>
            </a:r>
            <a:endParaRPr lang="zh-CN" altLang="en-US" sz="3200" b="1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28600" y="1250950"/>
            <a:ext cx="3598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升级调薪</a:t>
            </a:r>
            <a:r>
              <a:rPr lang="en-US" altLang="zh-CN" sz="2800" b="1"/>
              <a:t>: </a:t>
            </a:r>
            <a:r>
              <a:rPr lang="zh-CN" altLang="zh-CN" sz="2800" b="1"/>
              <a:t>不得越</a:t>
            </a:r>
            <a:r>
              <a:rPr lang="zh-CN" altLang="en-US" sz="2800" b="1"/>
              <a:t>级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4284663" y="466725"/>
            <a:ext cx="1152525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279900" y="1182688"/>
          <a:ext cx="4613275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76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5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51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51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effectLst/>
                          <a:latin typeface="Times New Roman"/>
                          <a:ea typeface="宋体"/>
                        </a:rPr>
                        <a:t>薪资等级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n-lt"/>
                          <a:ea typeface="+mn-ea"/>
                        </a:rPr>
                        <a:t>II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n-lt"/>
                          <a:ea typeface="+mn-ea"/>
                        </a:rPr>
                        <a:t>III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effectLst/>
                        </a:rPr>
                        <a:t>年薪</a:t>
                      </a:r>
                      <a:r>
                        <a:rPr lang="en-US" sz="2800" b="1" kern="100" dirty="0" smtClean="0">
                          <a:effectLst/>
                        </a:rPr>
                        <a:t>/</a:t>
                      </a:r>
                      <a:r>
                        <a:rPr lang="zh-CN" sz="2800" b="1" kern="100" dirty="0">
                          <a:effectLst/>
                        </a:rPr>
                        <a:t>万元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 smtClean="0"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 smtClean="0"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effectLst/>
                        </a:rPr>
                        <a:t>定编</a:t>
                      </a:r>
                      <a:r>
                        <a:rPr lang="en-US" sz="2800" b="1" kern="100" dirty="0" smtClean="0">
                          <a:effectLst/>
                        </a:rPr>
                        <a:t>/</a:t>
                      </a:r>
                      <a:r>
                        <a:rPr lang="zh-CN" altLang="en-US" sz="2800" b="1" kern="100" dirty="0" smtClean="0">
                          <a:effectLst/>
                        </a:rPr>
                        <a:t>人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</a:rPr>
                        <a:t>1</a:t>
                      </a:r>
                      <a:r>
                        <a:rPr lang="en-US" altLang="zh-CN" sz="2800" b="1" kern="100" dirty="0" smtClean="0">
                          <a:effectLst/>
                        </a:rPr>
                        <a:t>2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effectLst/>
                        </a:rPr>
                        <a:t>现编</a:t>
                      </a:r>
                      <a:r>
                        <a:rPr lang="en-US" sz="2800" b="1" kern="100" dirty="0" smtClean="0">
                          <a:effectLst/>
                        </a:rPr>
                        <a:t>/</a:t>
                      </a:r>
                      <a:r>
                        <a:rPr lang="zh-CN" altLang="en-US" sz="2800" b="1" kern="100" dirty="0" smtClean="0">
                          <a:effectLst/>
                        </a:rPr>
                        <a:t>人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 smtClean="0">
                          <a:effectLst/>
                          <a:latin typeface="+mn-lt"/>
                          <a:ea typeface="+mn-ea"/>
                        </a:rPr>
                        <a:t>12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8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3" marR="68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03200" y="5876925"/>
            <a:ext cx="8567738" cy="523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/>
              <a:t>为该单位拟定一个</a:t>
            </a:r>
            <a:r>
              <a:rPr lang="zh-CN" altLang="zh-CN" sz="2800" b="1">
                <a:solidFill>
                  <a:srgbClr val="FF0000"/>
                </a:solidFill>
              </a:rPr>
              <a:t>满意的</a:t>
            </a:r>
            <a:r>
              <a:rPr lang="zh-CN" altLang="zh-CN" sz="2800" b="1"/>
              <a:t>升级调薪方案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52413" y="2276475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</a:rPr>
              <a:t>依次</a:t>
            </a:r>
            <a:r>
              <a:rPr lang="zh-CN" altLang="zh-CN" sz="2800" b="1"/>
              <a:t>考虑以下要求：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01625" y="3141663"/>
            <a:ext cx="70786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1) </a:t>
            </a:r>
            <a:r>
              <a:rPr lang="zh-CN" altLang="zh-CN" sz="2800" b="1"/>
              <a:t>年工资总额尽可能不超过</a:t>
            </a:r>
            <a:r>
              <a:rPr lang="en-US" altLang="zh-CN" sz="2800" b="1"/>
              <a:t>600</a:t>
            </a:r>
            <a:r>
              <a:rPr lang="zh-CN" altLang="zh-CN" sz="2800" b="1"/>
              <a:t>万元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01625" y="3860800"/>
            <a:ext cx="693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2) </a:t>
            </a:r>
            <a:r>
              <a:rPr lang="zh-CN" altLang="zh-CN" sz="2800" b="1"/>
              <a:t>每级的人数尽可能不超过定编人数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88925" y="4508500"/>
            <a:ext cx="680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3) II</a:t>
            </a:r>
            <a:r>
              <a:rPr lang="zh-CN" altLang="zh-CN" sz="2800" b="1"/>
              <a:t>、</a:t>
            </a:r>
            <a:r>
              <a:rPr lang="en-US" altLang="zh-CN" sz="2800" b="1"/>
              <a:t>III</a:t>
            </a:r>
            <a:r>
              <a:rPr lang="zh-CN" altLang="zh-CN" sz="2800" b="1"/>
              <a:t>级的升级面尽可能达到</a:t>
            </a:r>
            <a:r>
              <a:rPr lang="en-US" altLang="zh-CN" sz="2800" b="1"/>
              <a:t>20%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01625" y="5157788"/>
            <a:ext cx="7294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4) III</a:t>
            </a:r>
            <a:r>
              <a:rPr lang="zh-CN" altLang="zh-CN" sz="2800" b="1"/>
              <a:t>级不足编制的人数可录用新员工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8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126" grpId="0" animBg="1" autoUpdateAnimBg="0"/>
      <p:bldP spid="10" grpId="0" animBg="1" autoUpdateAnimBg="0"/>
      <p:bldP spid="11" grpId="0"/>
      <p:bldP spid="12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303213" y="1268413"/>
            <a:ext cx="1676400" cy="4381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/>
              <a:t>决策变量 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328613" y="2565400"/>
            <a:ext cx="1676400" cy="4381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约束条件</a:t>
            </a:r>
          </a:p>
        </p:txBody>
      </p:sp>
      <p:sp>
        <p:nvSpPr>
          <p:cNvPr id="115716" name="Text Box 53"/>
          <p:cNvSpPr txBox="1">
            <a:spLocks noChangeArrowheads="1"/>
          </p:cNvSpPr>
          <p:nvPr/>
        </p:nvSpPr>
        <p:spPr bwMode="auto">
          <a:xfrm>
            <a:off x="252413" y="557213"/>
            <a:ext cx="1079500" cy="6080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051050" y="579438"/>
            <a:ext cx="47704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 ~ II</a:t>
            </a:r>
            <a:r>
              <a:rPr lang="zh-CN" altLang="zh-CN" sz="2800" b="1" dirty="0"/>
              <a:t>级升</a:t>
            </a:r>
            <a:r>
              <a:rPr lang="en-US" altLang="zh-CN" sz="2800" b="1" dirty="0"/>
              <a:t>I</a:t>
            </a:r>
            <a:r>
              <a:rPr lang="zh-CN" altLang="zh-CN" sz="2800" b="1" dirty="0"/>
              <a:t>级</a:t>
            </a:r>
            <a:r>
              <a:rPr lang="zh-CN" altLang="en-US" sz="2800" b="1" dirty="0"/>
              <a:t>人数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~ III</a:t>
            </a:r>
            <a:r>
              <a:rPr lang="zh-CN" altLang="zh-CN" sz="2800" b="1" dirty="0"/>
              <a:t>级升</a:t>
            </a:r>
            <a:r>
              <a:rPr lang="en-US" altLang="zh-CN" sz="2800" b="1" dirty="0"/>
              <a:t>II</a:t>
            </a:r>
            <a:r>
              <a:rPr lang="zh-CN" altLang="zh-CN" sz="2800" b="1" dirty="0"/>
              <a:t>级</a:t>
            </a:r>
            <a:r>
              <a:rPr lang="zh-CN" altLang="en-US" sz="2800" b="1" dirty="0"/>
              <a:t>人数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~ </a:t>
            </a:r>
            <a:r>
              <a:rPr lang="zh-CN" altLang="zh-CN" sz="2800" b="1" dirty="0"/>
              <a:t>新录用</a:t>
            </a:r>
            <a:r>
              <a:rPr lang="en-US" altLang="zh-CN" sz="2800" b="1" dirty="0"/>
              <a:t>III</a:t>
            </a:r>
            <a:r>
              <a:rPr lang="zh-CN" altLang="zh-CN" sz="2800" b="1" dirty="0"/>
              <a:t>级</a:t>
            </a:r>
            <a:r>
              <a:rPr lang="zh-CN" altLang="en-US" sz="2800" b="1" dirty="0"/>
              <a:t>人</a:t>
            </a:r>
            <a:r>
              <a:rPr lang="zh-CN" altLang="zh-CN" sz="2800" b="1" dirty="0"/>
              <a:t>数</a:t>
            </a:r>
            <a:endParaRPr lang="en-US" altLang="zh-CN" sz="2800" b="1" dirty="0"/>
          </a:p>
        </p:txBody>
      </p:sp>
      <p:sp>
        <p:nvSpPr>
          <p:cNvPr id="115718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71550" y="3141663"/>
            <a:ext cx="1446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/>
              <a:t>要求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endParaRPr lang="zh-CN" altLang="en-US" sz="2800" b="1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724525" y="741363"/>
          <a:ext cx="3311525" cy="1829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98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38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3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38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  <a:latin typeface="Times New Roman"/>
                          <a:ea typeface="宋体"/>
                        </a:rPr>
                        <a:t>薪资等级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+mn-ea"/>
                        </a:rPr>
                        <a:t>II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+mn-ea"/>
                        </a:rPr>
                        <a:t>III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</a:rPr>
                        <a:t>年薪</a:t>
                      </a:r>
                      <a:r>
                        <a:rPr lang="en-US" sz="2400" b="1" kern="100" dirty="0" smtClean="0">
                          <a:effectLst/>
                        </a:rPr>
                        <a:t>/</a:t>
                      </a:r>
                      <a:r>
                        <a:rPr lang="zh-CN" sz="2400" b="1" kern="100" dirty="0">
                          <a:effectLst/>
                        </a:rPr>
                        <a:t>万元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</a:rPr>
                        <a:t>定编</a:t>
                      </a:r>
                      <a:r>
                        <a:rPr lang="en-US" sz="2400" b="1" kern="100" dirty="0" smtClean="0">
                          <a:effectLst/>
                        </a:rPr>
                        <a:t>/</a:t>
                      </a:r>
                      <a:r>
                        <a:rPr lang="zh-CN" altLang="en-US" sz="2400" b="1" kern="100" dirty="0" smtClean="0">
                          <a:effectLst/>
                        </a:rPr>
                        <a:t>人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</a:rPr>
                        <a:t>1</a:t>
                      </a:r>
                      <a:r>
                        <a:rPr lang="en-US" altLang="zh-CN" sz="2400" b="1" kern="100" dirty="0" smtClean="0">
                          <a:effectLst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</a:rPr>
                        <a:t>现编</a:t>
                      </a:r>
                      <a:r>
                        <a:rPr lang="en-US" sz="2400" b="1" kern="100" dirty="0" smtClean="0">
                          <a:effectLst/>
                        </a:rPr>
                        <a:t>/</a:t>
                      </a:r>
                      <a:r>
                        <a:rPr lang="zh-CN" altLang="en-US" sz="2400" b="1" kern="100" dirty="0" smtClean="0">
                          <a:effectLst/>
                        </a:rPr>
                        <a:t>人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258888" y="3860800"/>
            <a:ext cx="5710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20(9+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)+15(12-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)+10(15-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  <a:endParaRPr lang="zh-CN" altLang="en-US" sz="28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17763" y="3141663"/>
            <a:ext cx="5394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00"/>
                </a:solidFill>
              </a:rPr>
              <a:t>年工资总额</a:t>
            </a:r>
            <a:r>
              <a:rPr lang="zh-CN" altLang="zh-CN" sz="2800" b="1" dirty="0"/>
              <a:t>尽可能不超过</a:t>
            </a:r>
            <a:r>
              <a:rPr lang="en-US" altLang="zh-CN" sz="2800" b="1" dirty="0"/>
              <a:t>600</a:t>
            </a:r>
            <a:r>
              <a:rPr lang="zh-CN" altLang="zh-CN" sz="2800" b="1" dirty="0"/>
              <a:t>万元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58888" y="4614863"/>
            <a:ext cx="338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</a:rPr>
              <a:t>510+5</a:t>
            </a:r>
            <a:r>
              <a:rPr lang="en-US" altLang="zh-CN" sz="2800" b="1" i="1" dirty="0">
                <a:solidFill>
                  <a:srgbClr val="00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</a:rPr>
              <a:t>+5</a:t>
            </a:r>
            <a:r>
              <a:rPr lang="en-US" altLang="zh-CN" sz="2800" b="1" i="1" dirty="0">
                <a:solidFill>
                  <a:srgbClr val="00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</a:rPr>
              <a:t>+10</a:t>
            </a:r>
            <a:r>
              <a:rPr lang="en-US" altLang="zh-CN" sz="2800" b="1" i="1" dirty="0">
                <a:solidFill>
                  <a:srgbClr val="00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3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345836"/>
              </p:ext>
            </p:extLst>
          </p:nvPr>
        </p:nvGraphicFramePr>
        <p:xfrm>
          <a:off x="4246563" y="4614863"/>
          <a:ext cx="685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4" imgW="304668" imgH="228501" progId="Equation.3">
                  <p:embed/>
                </p:oleObj>
              </mc:Choice>
              <mc:Fallback>
                <p:oleObj name="公式" r:id="rId4" imgW="30466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614863"/>
                        <a:ext cx="685800" cy="5222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44855"/>
              </p:ext>
            </p:extLst>
          </p:nvPr>
        </p:nvGraphicFramePr>
        <p:xfrm>
          <a:off x="5114925" y="4614863"/>
          <a:ext cx="6873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6" imgW="304668" imgH="228501" progId="Equation.3">
                  <p:embed/>
                </p:oleObj>
              </mc:Choice>
              <mc:Fallback>
                <p:oleObj name="公式" r:id="rId6" imgW="30466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4614863"/>
                        <a:ext cx="687388" cy="5222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5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794125" y="5452014"/>
            <a:ext cx="1570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</a:rPr>
              <a:t>正偏差</a:t>
            </a:r>
            <a:r>
              <a:rPr lang="zh-CN" altLang="en-US" sz="2800" b="1" dirty="0">
                <a:solidFill>
                  <a:schemeClr val="accent2"/>
                </a:solidFill>
              </a:rPr>
              <a:t> 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940425" y="4614863"/>
            <a:ext cx="1017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= 600</a:t>
            </a:r>
            <a:endParaRPr lang="zh-CN" alt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033963" y="5426075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</a:rPr>
              <a:t>负偏差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600450" y="6021388"/>
            <a:ext cx="3779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均非</a:t>
            </a:r>
            <a:r>
              <a:rPr lang="zh-CN" altLang="zh-CN" sz="2800" b="1" dirty="0">
                <a:solidFill>
                  <a:srgbClr val="FF0000"/>
                </a:solidFill>
              </a:rPr>
              <a:t>负</a:t>
            </a:r>
            <a:r>
              <a:rPr lang="zh-CN" altLang="en-US" sz="2800" b="1" dirty="0">
                <a:solidFill>
                  <a:srgbClr val="FF0000"/>
                </a:solidFill>
              </a:rPr>
              <a:t>，至少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个为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656348"/>
              </p:ext>
            </p:extLst>
          </p:nvPr>
        </p:nvGraphicFramePr>
        <p:xfrm>
          <a:off x="7235825" y="5402263"/>
          <a:ext cx="1543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8" imgW="685800" imgH="228600" progId="Equation.3">
                  <p:embed/>
                </p:oleObj>
              </mc:Choice>
              <mc:Fallback>
                <p:oleObj name="公式" r:id="rId8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402263"/>
                        <a:ext cx="1543050" cy="5238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墨迹 3"/>
              <p14:cNvContentPartPr/>
              <p14:nvPr/>
            </p14:nvContentPartPr>
            <p14:xfrm>
              <a:off x="4302720" y="4410720"/>
              <a:ext cx="4498200" cy="11314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8400" y="4406400"/>
                <a:ext cx="4508280" cy="11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6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4" grpId="0" animBg="1" autoUpdateAnimBg="0"/>
      <p:bldP spid="5160" grpId="0" animBg="1" autoUpdateAnimBg="0"/>
      <p:bldP spid="43" grpId="0"/>
      <p:bldP spid="2" grpId="0"/>
      <p:bldP spid="3" grpId="0"/>
      <p:bldP spid="6" grpId="0"/>
      <p:bldP spid="7" grpId="0"/>
      <p:bldP spid="33" grpId="0"/>
      <p:bldP spid="19" grpId="0"/>
      <p:bldP spid="20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547813" y="706438"/>
            <a:ext cx="1676400" cy="4381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约束条件</a:t>
            </a:r>
          </a:p>
        </p:txBody>
      </p:sp>
      <p:sp>
        <p:nvSpPr>
          <p:cNvPr id="117763" name="Text Box 53"/>
          <p:cNvSpPr txBox="1">
            <a:spLocks noChangeArrowheads="1"/>
          </p:cNvSpPr>
          <p:nvPr/>
        </p:nvSpPr>
        <p:spPr bwMode="auto">
          <a:xfrm>
            <a:off x="252413" y="557213"/>
            <a:ext cx="1079500" cy="6080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</a:p>
        </p:txBody>
      </p:sp>
      <p:sp>
        <p:nvSpPr>
          <p:cNvPr id="117764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6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8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2413" y="1268413"/>
            <a:ext cx="3424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/>
              <a:t>要求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</a:t>
            </a:r>
            <a:r>
              <a:rPr lang="zh-CN" altLang="en-US" sz="2800" b="1" dirty="0"/>
              <a:t>定编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724525" y="549275"/>
          <a:ext cx="3311525" cy="1829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98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38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3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38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  <a:latin typeface="Times New Roman"/>
                          <a:ea typeface="宋体"/>
                        </a:rPr>
                        <a:t>薪资等级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+mn-ea"/>
                        </a:rPr>
                        <a:t>II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+mn-ea"/>
                        </a:rPr>
                        <a:t>III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</a:rPr>
                        <a:t>年薪</a:t>
                      </a:r>
                      <a:r>
                        <a:rPr lang="en-US" sz="2400" b="1" kern="100" dirty="0" smtClean="0">
                          <a:effectLst/>
                        </a:rPr>
                        <a:t>/</a:t>
                      </a:r>
                      <a:r>
                        <a:rPr lang="zh-CN" sz="2400" b="1" kern="100" dirty="0">
                          <a:effectLst/>
                        </a:rPr>
                        <a:t>万元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</a:rPr>
                        <a:t>定编</a:t>
                      </a:r>
                      <a:r>
                        <a:rPr lang="en-US" sz="2400" b="1" kern="100" dirty="0" smtClean="0">
                          <a:effectLst/>
                        </a:rPr>
                        <a:t>/</a:t>
                      </a:r>
                      <a:r>
                        <a:rPr lang="zh-CN" altLang="en-US" sz="2400" b="1" kern="100" dirty="0" smtClean="0">
                          <a:effectLst/>
                        </a:rPr>
                        <a:t>人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</a:rPr>
                        <a:t>1</a:t>
                      </a:r>
                      <a:r>
                        <a:rPr lang="en-US" altLang="zh-CN" sz="2400" b="1" kern="100" dirty="0" smtClean="0">
                          <a:effectLst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</a:rPr>
                        <a:t>现编</a:t>
                      </a:r>
                      <a:r>
                        <a:rPr lang="en-US" sz="2400" b="1" kern="100" dirty="0" smtClean="0">
                          <a:effectLst/>
                        </a:rPr>
                        <a:t>/</a:t>
                      </a:r>
                      <a:r>
                        <a:rPr lang="zh-CN" altLang="en-US" sz="2400" b="1" kern="100" dirty="0" smtClean="0">
                          <a:effectLst/>
                        </a:rPr>
                        <a:t>人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762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79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979226" y="2389188"/>
            <a:ext cx="3954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/>
              <a:t>要求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）</a:t>
            </a:r>
            <a:r>
              <a:rPr lang="zh-CN" altLang="en-US" sz="2800" b="1" dirty="0"/>
              <a:t>升级面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13063"/>
            <a:ext cx="36131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3513137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013325" y="4456113"/>
            <a:ext cx="4022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/>
              <a:t>要求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）</a:t>
            </a:r>
            <a:r>
              <a:rPr lang="zh-CN" altLang="en-US" sz="2800" b="1" dirty="0"/>
              <a:t>新人：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尽量大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560763" y="663575"/>
            <a:ext cx="9064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类似</a:t>
            </a:r>
            <a:endParaRPr lang="zh-CN" altLang="en-US"/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5229225"/>
            <a:ext cx="8740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79388" y="4437063"/>
            <a:ext cx="453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</a:rPr>
              <a:t>优先级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&gt;&gt;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</a:rPr>
              <a:t>&gt;&gt;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</a:rPr>
              <a:t>&gt;&gt;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</a:rPr>
              <a:t>&gt;0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4832350" y="6021388"/>
            <a:ext cx="2232025" cy="5238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目标规划</a:t>
            </a:r>
            <a:endParaRPr lang="en-US" altLang="zh-CN" sz="2800" b="1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76238" y="5949950"/>
            <a:ext cx="3975100" cy="581025"/>
            <a:chOff x="376685" y="5949280"/>
            <a:chExt cx="3974165" cy="581025"/>
          </a:xfrm>
        </p:grpSpPr>
        <p:sp>
          <p:nvSpPr>
            <p:cNvPr id="117807" name="矩形 4"/>
            <p:cNvSpPr>
              <a:spLocks noChangeArrowheads="1"/>
            </p:cNvSpPr>
            <p:nvPr/>
          </p:nvSpPr>
          <p:spPr bwMode="auto">
            <a:xfrm>
              <a:off x="376685" y="5949280"/>
              <a:ext cx="3974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/>
                <a:t>x</a:t>
              </a:r>
              <a:r>
                <a:rPr lang="en-US" altLang="zh-CN" sz="2800" b="1" i="1" baseline="-25000" dirty="0"/>
                <a:t>i</a:t>
              </a:r>
              <a:r>
                <a:rPr lang="en-US" altLang="zh-CN" sz="2800" b="1" i="1" dirty="0"/>
                <a:t> </a:t>
              </a:r>
              <a:r>
                <a:rPr lang="en-US" altLang="zh-CN" sz="2800" b="1" dirty="0"/>
                <a:t>≥ 0</a:t>
              </a:r>
              <a:r>
                <a:rPr lang="zh-CN" altLang="zh-CN" sz="2800" b="1" dirty="0"/>
                <a:t>为整数</a:t>
              </a:r>
              <a:r>
                <a:rPr lang="zh-CN" altLang="en-US" sz="2800" b="1" dirty="0"/>
                <a:t>；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/>
                <a:t>   </a:t>
              </a:r>
              <a:r>
                <a:rPr lang="zh-CN" altLang="zh-CN" sz="2800" b="1" dirty="0"/>
                <a:t>，</a:t>
              </a:r>
              <a:r>
                <a:rPr lang="en-US" altLang="zh-CN" sz="2800" b="1" dirty="0"/>
                <a:t>  </a:t>
              </a:r>
              <a:r>
                <a:rPr lang="en-US" altLang="zh-CN" sz="2800" b="1" i="1" dirty="0"/>
                <a:t>  </a:t>
              </a:r>
              <a:r>
                <a:rPr lang="en-US" altLang="zh-CN" sz="2800" b="1" dirty="0"/>
                <a:t>≥ 0</a:t>
              </a:r>
              <a:endParaRPr lang="zh-CN" altLang="en-US" sz="2800" b="1" dirty="0"/>
            </a:p>
          </p:txBody>
        </p:sp>
        <p:graphicFrame>
          <p:nvGraphicFramePr>
            <p:cNvPr id="117808" name="对象 34"/>
            <p:cNvGraphicFramePr>
              <a:graphicFrameLocks noChangeAspect="1"/>
            </p:cNvGraphicFramePr>
            <p:nvPr/>
          </p:nvGraphicFramePr>
          <p:xfrm>
            <a:off x="2544763" y="5949280"/>
            <a:ext cx="45720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公式" r:id="rId7" imgW="203024" imgH="253780" progId="Equation.3">
                    <p:embed/>
                  </p:oleObj>
                </mc:Choice>
                <mc:Fallback>
                  <p:oleObj name="公式" r:id="rId7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763" y="5949280"/>
                          <a:ext cx="457200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09" name="对象 8"/>
            <p:cNvGraphicFramePr>
              <a:graphicFrameLocks noChangeAspect="1"/>
            </p:cNvGraphicFramePr>
            <p:nvPr/>
          </p:nvGraphicFramePr>
          <p:xfrm>
            <a:off x="3255963" y="5949280"/>
            <a:ext cx="45720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公式" r:id="rId9" imgW="203024" imgH="253780" progId="Equation.3">
                    <p:embed/>
                  </p:oleObj>
                </mc:Choice>
                <mc:Fallback>
                  <p:oleObj name="公式" r:id="rId9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963" y="5949280"/>
                          <a:ext cx="457200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/>
              <p14:cNvContentPartPr/>
              <p14:nvPr/>
            </p14:nvContentPartPr>
            <p14:xfrm>
              <a:off x="3560763" y="4088033"/>
              <a:ext cx="5450871" cy="427664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55363" y="4081553"/>
                <a:ext cx="5462751" cy="438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65" name="墨迹 5164"/>
              <p14:cNvContentPartPr/>
              <p14:nvPr/>
            </p14:nvContentPartPr>
            <p14:xfrm>
              <a:off x="121320" y="4173480"/>
              <a:ext cx="1259640" cy="339480"/>
            </p14:xfrm>
          </p:contentPart>
        </mc:Choice>
        <mc:Fallback>
          <p:pic>
            <p:nvPicPr>
              <p:cNvPr id="5165" name="墨迹 516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8080" y="4169880"/>
                <a:ext cx="12668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66" name="墨迹 5165"/>
              <p14:cNvContentPartPr/>
              <p14:nvPr/>
            </p14:nvContentPartPr>
            <p14:xfrm>
              <a:off x="458280" y="5708520"/>
              <a:ext cx="1928880" cy="795960"/>
            </p14:xfrm>
          </p:contentPart>
        </mc:Choice>
        <mc:Fallback>
          <p:pic>
            <p:nvPicPr>
              <p:cNvPr id="5166" name="墨迹 516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680" y="5705280"/>
                <a:ext cx="193752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4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" grpId="0" animBg="1" autoUpdateAnimBg="0"/>
      <p:bldP spid="2" grpId="0"/>
      <p:bldP spid="25" grpId="0"/>
      <p:bldP spid="28" grpId="0"/>
      <p:bldP spid="4" grpId="0"/>
      <p:bldP spid="31" grpId="0"/>
      <p:bldP spid="3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61963" y="517525"/>
            <a:ext cx="1230312" cy="6588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求解</a:t>
            </a:r>
            <a:r>
              <a:rPr lang="zh-CN" altLang="zh-CN" sz="3200" b="1">
                <a:ea typeface="楷体_GB2312" pitchFamily="49" charset="-122"/>
              </a:rPr>
              <a:t> 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1963" y="1420813"/>
            <a:ext cx="3348037" cy="5857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/>
              <a:t>LINGO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软件实现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356100" y="1482725"/>
            <a:ext cx="3744913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目标规划，逐级求解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5288" y="2420888"/>
            <a:ext cx="3833812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zh-CN" sz="2800" b="1" dirty="0"/>
              <a:t>最优解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eaLnBrk="1" hangingPunct="1">
              <a:spcBef>
                <a:spcPts val="600"/>
              </a:spcBef>
            </a:pP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=3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=5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=5</a:t>
            </a:r>
          </a:p>
          <a:p>
            <a:pPr eaLnBrk="1" hangingPunct="1">
              <a:spcBef>
                <a:spcPts val="600"/>
              </a:spcBef>
            </a:pPr>
            <a:r>
              <a:rPr lang="zh-CN" altLang="zh-CN" sz="2800" b="1" dirty="0"/>
              <a:t>即从</a:t>
            </a:r>
            <a:r>
              <a:rPr lang="en-US" altLang="zh-CN" sz="2800" b="1" dirty="0"/>
              <a:t>II</a:t>
            </a:r>
            <a:r>
              <a:rPr lang="zh-CN" altLang="zh-CN" sz="2800" b="1" dirty="0"/>
              <a:t>级提升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人至</a:t>
            </a:r>
            <a:r>
              <a:rPr lang="en-US" altLang="zh-CN" sz="2800" b="1" dirty="0"/>
              <a:t>I</a:t>
            </a:r>
            <a:r>
              <a:rPr lang="zh-CN" altLang="zh-CN" sz="2800" b="1" dirty="0"/>
              <a:t>级，</a:t>
            </a:r>
            <a:endParaRPr lang="en-US" altLang="zh-CN" sz="2800" b="1" dirty="0"/>
          </a:p>
          <a:p>
            <a:pPr eaLnBrk="1" hangingPunct="1">
              <a:spcBef>
                <a:spcPts val="600"/>
              </a:spcBef>
            </a:pPr>
            <a:r>
              <a:rPr lang="zh-CN" altLang="zh-CN" sz="2800" b="1" dirty="0"/>
              <a:t>从</a:t>
            </a:r>
            <a:r>
              <a:rPr lang="en-US" altLang="zh-CN" sz="2800" b="1" dirty="0"/>
              <a:t>III</a:t>
            </a:r>
            <a:r>
              <a:rPr lang="zh-CN" altLang="zh-CN" sz="2800" b="1" dirty="0"/>
              <a:t>级提升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人至</a:t>
            </a:r>
            <a:r>
              <a:rPr lang="en-US" altLang="zh-CN" sz="2800" b="1" dirty="0"/>
              <a:t>II</a:t>
            </a:r>
            <a:r>
              <a:rPr lang="zh-CN" altLang="zh-CN" sz="2800" b="1" dirty="0"/>
              <a:t>级，</a:t>
            </a:r>
            <a:endParaRPr lang="en-US" altLang="zh-CN" sz="2800" b="1" dirty="0"/>
          </a:p>
          <a:p>
            <a:pPr eaLnBrk="1" hangingPunct="1">
              <a:spcBef>
                <a:spcPts val="600"/>
              </a:spcBef>
            </a:pPr>
            <a:r>
              <a:rPr lang="zh-CN" altLang="zh-CN" sz="2800" b="1" dirty="0"/>
              <a:t>新录用</a:t>
            </a:r>
            <a:r>
              <a:rPr lang="en-US" altLang="zh-CN" sz="2800" b="1" dirty="0"/>
              <a:t>III</a:t>
            </a:r>
            <a:r>
              <a:rPr lang="zh-CN" altLang="zh-CN" sz="2800" b="1" dirty="0"/>
              <a:t>级人员为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名</a:t>
            </a:r>
          </a:p>
        </p:txBody>
      </p:sp>
      <p:pic>
        <p:nvPicPr>
          <p:cNvPr id="839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2900313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624213"/>
            <a:ext cx="2471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4460826"/>
            <a:ext cx="1819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724525" y="2871738"/>
            <a:ext cx="3348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薪金不超过</a:t>
            </a:r>
            <a:r>
              <a:rPr lang="en-US" altLang="zh-CN" sz="2800" b="1" dirty="0">
                <a:solidFill>
                  <a:schemeClr val="accent2"/>
                </a:solidFill>
              </a:rPr>
              <a:t>600</a:t>
            </a:r>
            <a:r>
              <a:rPr lang="zh-CN" altLang="en-US" sz="2800" b="1" dirty="0">
                <a:solidFill>
                  <a:schemeClr val="accent2"/>
                </a:solidFill>
              </a:rPr>
              <a:t>万元</a:t>
            </a:r>
            <a:endParaRPr lang="zh-CN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164388" y="3667076"/>
            <a:ext cx="1824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不超编</a:t>
            </a:r>
            <a:endParaRPr lang="zh-CN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443663" y="4487813"/>
            <a:ext cx="2544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升级面 </a:t>
            </a:r>
            <a:r>
              <a:rPr lang="zh-CN" altLang="en-US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≥ </a:t>
            </a:r>
            <a:r>
              <a:rPr lang="en-US" altLang="zh-C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20%</a:t>
            </a:r>
            <a:endParaRPr lang="zh-CN" altLang="zh-C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12" grpId="0"/>
      <p:bldP spid="13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546</Words>
  <Application>Microsoft Office PowerPoint</Application>
  <PresentationFormat>全屏显示(4:3)</PresentationFormat>
  <Paragraphs>195</Paragraphs>
  <Slides>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5</cp:revision>
  <dcterms:created xsi:type="dcterms:W3CDTF">2020-04-11T13:28:33Z</dcterms:created>
  <dcterms:modified xsi:type="dcterms:W3CDTF">2020-04-29T14:46:30Z</dcterms:modified>
</cp:coreProperties>
</file>