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4:51:51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18041 4534 51,'0'0'160,"0"0"-71,0 0-31,0 0-29,0 0 10,0 0 4,0-1-27,0-3 3,0 0-12,0-3-6,0-2 18,0-2 0,0-1-13,0-1-6,0 1 0,0 0 0,3 2 1,0 2 1,1-1-2,3-4 0,1-1-9,3-3 9,1-2-7,3-2 7,0-4 0,4-3-6,2-2 5,0-4-24,3 0 14,-2-2 1,-1 2-9,-2-1 3,2 0-10,0-2 15,-2-2 11,2-6-6,1 1-2,0-4 6,0-2-19,2 3 20,-2 0 1,0 2 0,2 1 0,2 2 0,0 0 1,1-2-1,0 4 0,1-1 0,-3 1 0,0 1 0,0 1 7,-3 1-6,0-1 5,-2 1-5,0 1-1,-1-4 1,0 3 0,2-7 0,-1 1 6,2-6-7,0-1 0,1-1 0,-1 0 2,1 1-2,-1 5 0,-4 2 0,0 6 2,-3 1-2,1 5 1,-2 0-1,2 3 0,-1 0 0,1 1 0,-1 1 0,2-1 1,-1 4-1,-3-2 0,1 5 0,-3 1 0,0 4 0,-3 1 0,-1 4 0,-1 0-1,-1 0-6,1 1 7,-2 0 0,2 1 0,-3-1 6,0 4-5,0 0-1,-2 2 14,-1 1-5,0 0-3,0 2-5,0 0 0,0 0 28,0 0-19,0 0 2,-6 0-12,-2 0 0,2 0 0,-2 0 0,0 0-5,-2 0 4,1 0 0,-1 0-5,-7 0 5,1 7-9,-8 3 9,-4 3 1,-6 3-6,-3 2 6,-1 0 0,1-1 2,2-3 6,5-2-7,8-4-2,7 0 1,3-4-11,7-2-4,5 1-73,0-3-77,4 0 45</inkml:trace>
  <inkml:trace contextRef="#ctx0" brushRef="#br0" timeOffset="337.0192">19300 2098 108,'0'0'75,"0"0"-57,0 0 3,0 0 15,0 0-1,40 84 14,-26-56-13,2 1 2,-1 3-1,1-5-36,-2 1 9,-3-6-8,1-3-2,-4-3 7,-2-5-7,0-2 1,0-3 0,-3-1-1,1-3-30,1-2-41,-2 0-56,0 0-96</inkml:trace>
  <inkml:trace contextRef="#ctx0" brushRef="#br0" timeOffset="38285.1898">18633 1062 314,'0'0'144,"0"0"-96,0-8-4,0 6 28,0 1 5,0 1-11,0 0-19,0 0-36,0 0 21,0 0-8,0 0 4,0 0 14,0 0-16,0 0 0,0 0-9,0 0-16,0 0 3,0 0-4,0 0-26,0 5-6,0 12 12,0 5 17,0 3-13,-4 3-26,-4 4-8,-1-2-15,-1 1-15,-2-1 5,-6 9-63,3-10-24,0-5-136</inkml:trace>
  <inkml:trace contextRef="#ctx0" brushRef="#br0" timeOffset="38550.2049">18704 1165 205,'0'0'175,"0"0"-142,0 0-32,0 0 24,0 0-4,0 0 2,0 0-21,102 0 9,-74-2-3,2-6-8,-3 1 0,-3 0-25,0 0-49,-8 4-14,-7-1-53</inkml:trace>
  <inkml:trace contextRef="#ctx0" brushRef="#br0" timeOffset="38840.2214">18665 1388 377,'0'0'76,"0"0"-63,0 0 2,0 0-15,0 0 13,104-19-4,-79 13-8,-1-1 13,2 3-14,-4-4 1,-2 3 5,-2-2-6,-3 2-19,0-5-26,-1 6-46,-7-1-57</inkml:trace>
  <inkml:trace contextRef="#ctx0" brushRef="#br0" timeOffset="39208.2425">18864 1177 126,'0'0'197,"0"0"-120,0 0-63,0 0-14,0 0 42,0 0 26,0 0 5,6 111 4,-6-46-25,0 20-3,0-5-10,-1-8-22,-4-16-5,2-19-12,0-1 0,2-2 2,-2-7 4,3-10-6,-3-4 0,3-2-1,0-6 0,0 0-41,0-1-10,0-1-20,-3-3-48,-1 2-35,1-2-75</inkml:trace>
  <inkml:trace contextRef="#ctx0" brushRef="#br0" timeOffset="39808.2768">18733 1431 370,'0'0'120,"0"0"-68,0 0-15,0 0 4,0 0-20,0 0-21,0 0-5,0 17 5,0-1 7,0 1-6,0-1 8,0-2 1,0-2 2,0-3 12,0-2-8,0-1 0,0-3 3,0 0-12,0-3 15,0 1-2,0-1 0,0 0 8,0 0-27,0 0 6,0 0-7,0 0-7,0 0 6,0 1-4,3 1-6,6-1 11,6 0 1,7-1 35,7 0 14,2 0-9,0-5-2,2-4-16,-1 1-13,-4 1 1,-1 0-11,-5 1 0,0 3-1,-5 0-2,-6 3 2,-3 0 1,-3 0-8,-4 0-8,-1 0-16,0 0 10,0 0-12,0 0-47,-4 0-43,-4 0-138</inkml:trace>
  <inkml:trace contextRef="#ctx0" brushRef="#br0" timeOffset="40522.3178">19191 1223 552,'0'0'148,"0"0"-38,0 0-39,0 0 0,0 0-15,0 0-34,0 0-21,27 0-1,-2 0 7,5-4-7,6-2 1,-2 1-1,-1-1 1,0 0-2,-5 2-8,-4 1-29,-6 1-15,-3 0-28,-8 2-9,-5 0-43,-2 3-103,0 5 58</inkml:trace>
  <inkml:trace contextRef="#ctx0" brushRef="#br0" timeOffset="40785.3328">19179 1419 491,'0'0'113,"0"0"-63,0 0-14,0 0-8,0 0 15,0 0-20,90-17-16,-54 10 6,2 0-12,2-1 0,-1-1 4,0-1-5,-3-1 0,-6 0-25,-2 2-43,-7 1-11,0-4-54,-8 1-36,-4 3-86</inkml:trace>
  <inkml:trace contextRef="#ctx0" brushRef="#br0" timeOffset="41129.3525">19356 1023 451,'0'0'157,"0"0"-128,0 0-29,0 0-15,0 0 15,0 0 32,8 111-6,-1-46 0,-2 24 0,-5 25 22,0 1-9,0-19-28,0-24-3,0-35-6,0-7-2,0-2 6,0 0-6,0-5-8,0-6-3,4-7-20,-2-4-27,1-6-39,-2 0-31,1 0 5,-2-9-64</inkml:trace>
  <inkml:trace contextRef="#ctx0" brushRef="#br0" timeOffset="41342.3646">19301 1523 416,'0'0'173,"0"0"-112,0 0-44,0 0-17,0 0 25,0 0 18,0 0-27,-4 103-3,-2-69-13,-2 1-14,-3 0-48,3-10-86,0-9-119</inkml:trace>
  <inkml:trace contextRef="#ctx0" brushRef="#br0" timeOffset="41552.3767">19501 1462 383,'0'0'125,"0"0"-70,0 0 9,0 0-15,0 0-4,52 72-18,-38-53-18,1-2-9,-2-1-2,8-6-58,-6-5-88,-3-5-144</inkml:trace>
  <inkml:trace contextRef="#ctx0" brushRef="#br0" timeOffset="42062.4058">19858 979 679,'0'0'180,"0"0"-100,0 0-40,0 0-1,0 0 0,0 0-28,0 0-10,-41 41-2,22-19-6,-2 1-19,-3 4-35,-4 0-43,3-2-25,2-5-42,5-7 2,9-3 68,5-8 11,4-2-8,0 0 23,0 0 38,6 0 37,-1 0 46,2 0 35,2 0 31,-2 8-11,2 8 4,2 6-34,-1 10 0,-3 3 18,-2 7-11,-3 1-4,-2 1-25,0-2-13,0 0-7,-7-5 1,1-5-21,2-9 0,-2-4-9,2-8 0,2-3 0,-1-4-38,0-1-31,0-3-45,-1-3-45,1-8-179</inkml:trace>
  <inkml:trace contextRef="#ctx0" brushRef="#br0" timeOffset="42474.4293">19923 1031 155,'0'0'204,"0"0"-84,0 0-42,0 0-22,0 0-34,0 0 0,0 0 28,-4 67 9,-3-38-27,-2 4-13,1-1 5,0-3-5,-1-6-7,5-3 1,1-5-5,2-6-6,1-3-2,0-2-1,0-3 0,0-1-7,7 0 8,11 0 78,4-10-29,4-3-19,4-4-18,0-1-11,-2 3 12,-3 0-12,-4 3 0,-6 4 6,-3 2-7,-5 5-2,-4 1-30,-1 0-39,-2 0-56,0 5 60,-8 16-24,-8-1-64,-1-1-179</inkml:trace>
  <inkml:trace contextRef="#ctx0" brushRef="#br0" timeOffset="42695.4421">19919 1411 377,'0'0'190,"0"0"-144,0 0-11,0 0 39,0 0 1,0 0-23,-6 93-29,6-65-9,0 2-14,0-1 0,0 3-33,0-1-70,0-8-65,0-7-105</inkml:trace>
  <inkml:trace contextRef="#ctx0" brushRef="#br0" timeOffset="42941.4561">20046 1456 375,'0'0'117,"0"0"37,0 0-36,0 79-19,0-44-30,0 2-21,0 2-21,0 0-10,0 2 0,0-7-17,0-2 0,1-3 0,1-5-43,4-2-57,0-8-99,-3-3-136</inkml:trace>
  <inkml:trace contextRef="#ctx0" brushRef="#br0" timeOffset="43758.5028">20524 1101 469,'0'0'179,"0"0"-51,0 0 15,0 0-31,0 0 9,0 0-43,0 0-43,-14-35-13,9 34-22,-1-2 0,-3 2-1,-1 1-34,0 0 2,-4 0-11,-2 0-25,-1 0-2,0 7-13,0 1-8,0 1-18,4 2 3,2-2-10,5-2-5,4 0 19,2-2 33,0 2 31,0-3 24,0 4 15,2 3 18,3 6 48,1 6 9,0 10 11,-2 9 13,0 8-11,-4 7 0,0 3-2,0 2-31,0-3-9,0-8-21,0-7-16,0-11 4,0-11-13,0-8 0,0-5-9,0-5-47,5-4-51,0 0-83,-2-1-43</inkml:trace>
  <inkml:trace contextRef="#ctx0" brushRef="#br0" timeOffset="44038.5189">20466 1293 586,'0'0'233,"0"0"-165,0 0-52,0 0 12,0 0 7,100-38-2,-62 29-13,3 1-19,-1-1 2,1 1-3,-6 1-30,-3 2-25,-8 0-61,-6 2-38,-8-1-18,-5 4-52</inkml:trace>
  <inkml:trace contextRef="#ctx0" brushRef="#br0" timeOffset="44952.5711">20669 1090 309,'0'0'190,"0"0"-149,0 0 19,0 0 18,-13 109 9,7-58-19,1 7-28,-4 5-17,2 2 2,-1-3-19,2-4-6,-1-8-6,4-11-44,2-11-9,1-8-2,0-8 3,0-7 26,0-2-1,0-3 22,0 0 11,0-1 23,0-11-15,0-5-8,6-4-8,1-4 7,-3-4 1,1 0 0,-1-2 4,-3 0-3,1 1-1,-2 3 8,2 5 7,-1 6 14,1 6-6,-1 6-23,4 4 0,-1 0-15,4 0 15,2 1 1,3 9 0,3 2 15,1 5-13,0-1 3,-1 1-6,-4 2-11,0-1 2,-9-1-22,0 1 3,-3-1 12,0 0-5,-14-1 11,1-2 9,-5-4-10,0 0 11,-1-6-6,2-3 6,1-1 18,6-1 12,1-10 6,6-4-17,3 1-19,0-3 13,3 2-13,9 2-6,1 2 5,2 3-4,0 2 5,0 5 29,-2 1-11,-1 0 1,-1 1-18,-4 8 0,-2 6 8,-4 0-9,-1 5 1,0 3 12,-12 1 6,-7 2 7,-4 1-7,-4-1-5,-4-3 2,-2-2 3,2-4 20,3-5 20,5-4 13,9-3 18,8-4-32,3 1-42,3-2-15,0 0-1,4 0-11,15 0-4,8 0 7,9-2 8,4-2 0,5 1 0,-3-1-1,2 1-5,-2-1-37,-1-1-37,9-9-67,-12 4-93,-8 0-439</inkml:trace>
  <inkml:trace contextRef="#ctx0" brushRef="#br0" timeOffset="45494.6022">21108 1085 426,'0'0'321,"0"0"-245,0 0-76,0 0 0,0 0 0,0 0 35,0 0-22,-29 104 14,20-62-11,-1 8-16,-1 1 13,2 0-13,1-6-6,3-8-13,4-10-30,1-8-25,0-10-47,0-9-25,4-6-27,5-10-19</inkml:trace>
  <inkml:trace contextRef="#ctx0" brushRef="#br0" timeOffset="46017.632">21192 995 453,'0'0'114,"0"0"-97,0 0-17,0 0 0,0 0 9,0 0 8,0 0 2,62 20-11,-47-8 31,-1 5 15,-3 1-40,-3 5-2,-4 9-5,-2 5-7,-2 5 9,0 6-6,-9 2 3,-2 0-6,1-9-9,4-5-15,0-11 0,3-8-7,1-8-11,2-6-10,0-3 29,-1 0 22,1-13-55,-3-4-90,-2-4 70,-4-5 34,-1-1 25,-2-5-18,-3 1 21,1 0 14,0 1 1,2 6 71,2 7 55,4 7-7,1 5-18,3 3-51,2 1-37,0 1-14,0 0-7,0 0-6,7 0 12,6 3-8,2 2 8,1 0-16,-2 0-29,0-2-12,-5 1-15,-4 7-18,-4 0-40,-1 0-11</inkml:trace>
  <inkml:trace contextRef="#ctx0" brushRef="#br0" timeOffset="46198.6423">21094 1376 68,'0'0'107,"0"0"-45,0 0-62,0 0-10,0 0 10,0 0 21,0 0 8,49-6-19,-29 2-8,-2-1 4,0 3-6,-4 2-19,-3 0-43,-4 0-36</inkml:trace>
  <inkml:trace contextRef="#ctx0" brushRef="#br0" timeOffset="46973.6868">20869 1613 211,'0'0'118,"0"0"-46,0 0-63,0 0-9,0 0-13,0 0 13,0 0 56,73 24-17,-31-37-22,3-3 5,-1-1-9,-2 0-10,-4 2 10,-6 3-12,-6 2 0,-9 3 0,-5 3 0,-4 1-1,-4 3 0,-4 0 0,0 0-16,0 0 5,0 3 11,-5 9 6,-3 2 4,-3 3 0,1 0-10,3 0 1,2-3-1,2-1 0,3-2 0,0-1-1,0-2-15,0-2 15,8-2-13,2 0 5,-1-4 9,3 0 13,0 0 7,0 0-3,-2-4-11,-2-2 10,1 1-7,-3-2 7,-3 2 1,-3 1-11,0 0 11,0 0-4,-3 0-12,-12 1 11,-3 3-12,-6 0-10,-5 0 10,-3 0-7,-1 11 6,0 0 1,3 2 20,7 1 24,6-5 15,4-2-3,8-2-28,5 0-28,0 2-15,2 1 4,14 2 6,4 1 5,6 0 0,6 0 1,2 1 5,5-4-6,-2 1 13,-1-2 6,-3 0-8,-4-2 7,-2-2-5,-6 2 4,-6-2 6,-2-1-11,-6 0-2,0-2-4,-6 0-6,3 0 9,-4 0-9,1 0 0,-1 0-11,2 0-41,-2-4-57,0-5-127</inkml:trace>
  <inkml:trace contextRef="#ctx0" brushRef="#br0" timeOffset="49711.8433">21622 989 527,'0'0'91,"0"0"-91,0 0-56,0 0 30,0 0 14,0 0 9,0 0 3,2 37 1,-2-23 1,0-3 11,0 0-12,0 0 24,0-2-4,0-1-5,-3 4 0,1-4-14,1 2-1,1 1 10,0-4-11,0 1-1,0-1 0,10-5 1,6 0 3,9-2 43,4 0-11,7-9-3,3-5-31,-3 0 6,-2 1-7,-7 2 6,-5 5-12,-8 1-4,-4 4-36,-6 1-28,-4 8-94,-8 7 68,-9 4-95</inkml:trace>
  <inkml:trace contextRef="#ctx0" brushRef="#br0" timeOffset="49975.8585">21589 1446 354,'0'0'118,"0"0"-91,0 0-4,0 0-2,102-10 44,-68 5-22,2-2-24,-2 0-1,2 1-12,-6 1-6,-6 4 2,0-2-2,-7 3-31,-7 0-39,-3 0-56,-5 0-23,-2 0-61</inkml:trace>
  <inkml:trace contextRef="#ctx0" brushRef="#br0" timeOffset="50252.8743">21801 1229 72,'0'0'189,"0"0"-124,0 0 48,-3 106-12,0-46 13,0 20-80,2-4-2,-2-7-6,0-10-25,3-17 0,0-3 3,0-3-4,0-11 0,0-8-20,0-10-25,0-4-20,0-3-27,0-1 21,-5-8-180</inkml:trace>
  <inkml:trace contextRef="#ctx0" brushRef="#br0" timeOffset="50687.8991">21634 1484 340,'0'0'124,"0"0"-75,0 0-10,0 0 2,0 0-14,0 0 3,0 0-15,-12 51-1,9-27 2,-1-2-9,4 1 19,-3-4-4,3-4-3,0-6 4,0 0-22,0-2 5,6-2 2,7 0-8,6-2 36,8-3 32,8 0-16,2 0-2,3-7-35,2-2-8,-7 1-5,-1 1-1,-8 1 4,-6 2-5,-5 1 0,-8 1 1,-2 2 0,-2 0-1,-3 0 19,0 0 42,0 0 7,0 0-45,0 0-9,0 0-14,0 0-10,0 0-43,0-7-56,0-3-160,-2 1-505</inkml:trace>
  <inkml:trace contextRef="#ctx0" brushRef="#br0" timeOffset="51325.9356">22216 1114 712,'0'0'123,"0"0"-79,0 0-35,0 0 10,0 0 23,0 0-26,0 0-8,0 0-8,0 0-15,0 0 14,0 0-6,0 0 7,0 0 13,0 0-13,0 0 7,0 0-7,0 0 1,0 0 3,0 0-4,0 0 0,0 0 5,0 0-5,0 0 0,0 0 0,0 0-4,0 0 4,0 0 0,0 0 1,0 0 7,0 0-8,0 0 1,0 0-1,0 0 0,0 0 0,0 3-13,0 4-14,0 3 17,3 2-7,5 0 17,0 2 0,0-2-6,2-2 6,-1 0 0,-1-1-21,1 2-88,-4 0-99,-3-3-133</inkml:trace>
  <inkml:trace contextRef="#ctx0" brushRef="#br0" timeOffset="51903.9686">22026 1367 527,'0'0'79,"0"0"-67,0 0-11,81-40-1,-53 26 7,2 0 7,-3 4 4,-4 4-16,-4 3-1,-7 2 8,-2 1-9,-7 0-1,-3 0-15,0 1 16,0 8 3,-10 4 7,-5 5 3,-7 1-13,-1 5-26,1-4-40,4-1-9,3-4-3,5-6 30,5-1 11,3-4 1,2-1 5,0-3 8,0 1 22,0 1 1,5-1 12,-1 2 29,4 5 21,-2 1 39,0 8-12,1 7-48,-2 7-2,-1 8 5,-4 8 20,0 6 12,-4-2-24,-5-1-23,3-9-11,0-11-18,4-9 1,2-9-1,0-5 1,0-4-2,0-3-7,2 0-12,11-3 14,4-10-11,2-4-12,5-6-46,3-2-42,10-20-39,-4 7-30,-5 1-29</inkml:trace>
  <inkml:trace contextRef="#ctx0" brushRef="#br0" timeOffset="52154.983">22420 1405 100,'0'0'148,"0"0"-50,0 0-11,0 0-32,0 0 21,0 0-4,-80 26-8,72-11-14,2 1-41,5 0-7,1 1-2,0 2 0,0-2 0,7 2 0,2-5 0,5 3 5,-4-5-4,3-4-2,-3-1 0,3-5-26,-1-2-22,6 0-29,-2-12-43,-2-2-156</inkml:trace>
  <inkml:trace contextRef="#ctx0" brushRef="#br0" timeOffset="52476.0014">22501 1337 400,'0'0'68,"0"0"-42,0 0-6,0 0 3,91-24 13,-64 21-17,2 3-5,-1 0 6,0 3-18,-3 11 11,-3 3-13,-3 5 7,-6 1-1,-4 7 4,-5 4 9,-4 5 19,0 3 16,-4 5 3,-11-1-18,-3 0-18,-2-3-2,0-7-19,0-8 0,4-6-17,-5-8-70,6-7-67,3-7-99</inkml:trace>
  <inkml:trace contextRef="#ctx0" brushRef="#br0" timeOffset="52664.0122">22647 1502 497,'0'0'111,"0"0"-89,0 0 4,0 0 63,-40 74 6,22-40-53,0 1-23,3 2-19,0-5-15,3 2-67,1-9-123,7-9-208</inkml:trace>
  <inkml:trace contextRef="#ctx0" brushRef="#br0" timeOffset="53218.0438">22968 1167 770,'0'0'50,"0"0"-50,0 0 0,0 0 3,0 0 36,0 0-14,0 0-25,9-19-16,-9 25-17,-3 10 28,-11 3 5,-8 10 0,-3 3-42,-4-1-65,3-2-24,3-7 24,5-5 2,7-7 66,5 1 26,5-1 4,1-1 2,0 2 7,0 0 0,9 3 20,2 0 25,2 3 8,0 2 3,2 0 18,-3 1-13,-1 3 2,-1-1 6,-4 0-15,-1 1-4,-4 0-9,-1 1-8,0 1-6,0-1-11,-8-2-4,1-3-12,0-7-20,2-5-44,2-4-38,3-8-10,0-12-64,3-5-101</inkml:trace>
  <inkml:trace contextRef="#ctx0" brushRef="#br0" timeOffset="53544.0625">23189 1151 335,'0'0'133,"0"0"-103,0 0-29,0 0 5,0 0 11,0 0 4,0 0-20,0 54-1,0-43 0,0-1-8,5-3 6,2-2 2,1-4 45,0-1 33,4 0 7,0 0-30,0-4-7,2 0-27,-1-1-10,0 2-7,-1 1-4,-2 0 0,-3 2-8,0 0-41,-3 0-28,-2 0-44,-2 10-29,-2 2 36,-10-1-103</inkml:trace>
  <inkml:trace contextRef="#ctx0" brushRef="#br0" timeOffset="53760.0748">23121 1521 150,'0'0'121,"0"0"37,0 0-37,0 0-29,0 0-27,0 0-22,20 83-28,-17-64-8,0 0 2,-2 1-9,-1 0-16,0-2-59,0-5-51,0-5-53,0-5-124</inkml:trace>
  <inkml:trace contextRef="#ctx0" brushRef="#br0" timeOffset="54046.0912">23258 1392 519,'0'0'112,"0"0"-53,0 0 35,0 0-10,0 110-8,0-60-34,0 13-4,0-1-12,0 4-16,0 1 9,0-10-18,0 3-1,0-7 2,-1-10-2,-5-9-1,2-9 1,-2-6-25,1-8-27,-4-8-85,0-3-156</inkml:trace>
  <inkml:trace contextRef="#ctx0" brushRef="#br0" timeOffset="54878.1388">23718 1188 753,'0'0'161,"0"0"-108,0 0-1,0 0 23,0 0-4,0 0-22,0 0-34,-6-4-15,-9 5 0,-4 8-32,-6 5 16,0 2-7,-1 3-22,-1 2-7,3-1-22,3-2-37,3-4-52,6-3-15,4-5 21,6-3 50,2-2 24,0-1 11,0 0 36,4 2 28,4 5 8,1 2 62,-3 3 57,1 6-21,2 8 3,-2 5 14,1 7-12,-4 5-8,2 3-20,-3 2-19,-1 1-12,-2-3-13,0-5-15,0-3 7,0-10-21,0-7-1,0-6-1,0-6-10,0-6-54,0-1-72,3-2-89,3-8 4,0-5-70</inkml:trace>
  <inkml:trace contextRef="#ctx0" brushRef="#br0" timeOffset="55121.1528">23658 1408 565,'0'0'205,"0"0"-135,0 0-59,0 0 12,0 0 30,0 0-21,102-13-12,-65 10-11,2-1-9,-4 1-1,-3-2-54,-4 1-33,-8-1-39,-7 0-53,-7 0-52,-6 3-73</inkml:trace>
  <inkml:trace contextRef="#ctx0" brushRef="#br0" timeOffset="55965.2009">23849 1246 160,'0'0'175,"0"0"-24,0 0-15,-12 110-15,6-60-28,-2 3-28,1 2-9,-2 2-33,-1-1-1,1 0-9,0-5-13,1-8 0,3-9-22,2-10-23,1-7 8,1-9-15,1-7-6,0-1 28,0 0 9,0-9 10,3-8-70,3-7 2,1-1 41,-4-5 19,0 0-11,-2-1 19,1-1 3,0 6 8,-1 2 26,2 9 10,-1 4 5,2 5-17,2 6-9,0 0 9,1 0 14,4 0-12,5 6-15,-1 5-11,5 1 6,0 5-6,-3 0-9,-1 2-1,-4 1-17,-6 2-8,-6-1-5,0-1 2,-6 2 25,-9-4 12,-6 1 1,-1-3 0,-1-2-1,-2-5-11,3-3 10,0-4 2,8-2 20,4 0 35,4-8-14,6-6-32,0-2-9,10-1-29,7 0 5,3 0 8,1 5 16,-3 2 0,0 4 0,-4 4 15,-3 0-2,-2 2 2,-3 0 8,-3 0-15,-1 0 18,-2 7-13,0 1-3,0 4 35,-12 5 0,-5 0 4,-2 4-14,1-1-22,-3-1 11,6-2 8,1-2 3,5-3 4,3-3-28,1-4 1,3-1-12,2-1-6,0-2 6,0-1-1,7 2 1,8 0 2,5-2-2,9 0-1,2 0-14,2 0-30,16-10-47,-9-1-71,-7 2-84</inkml:trace>
  <inkml:trace contextRef="#ctx0" brushRef="#br0" timeOffset="56269.2183">24273 1313 876,'0'0'148,"0"0"-111,0 0-29,0 0-2,0 0 0,0 0-6,-81 76 0,57-39-1,-1 1-13,-3 2-47,5-2-33,5-6-42,2-5-9,11-13-36,5-6-35</inkml:trace>
  <inkml:trace contextRef="#ctx0" brushRef="#br0" timeOffset="57001.2602">24197 1531 192,'0'0'157,"0"0"-15,0 0-31,0 0 3,0 79-28,-3-52-38,3-4-23,0 0-17,0-1-7,0-3 5,0-5-6,4-3-17,-1-5-19,1-6-22,1 0-7,0-2 16,4-10-35,-2-5-41,-1-2-17,-1-1 20,-2 1 83,1-1 39,-1 4 34,1 4 76,-1 4-5,-1 4-14,-1 4-38,1 0-11,1 0 25,1 0-25,4 4 1,-2 4-14,6 1-19,0 2 0,1 0-10,-1 2-1,3 1-1,-3-2-27,-2-3 10,1 1-15,-4-3 6,-4-2 17,-1-3 1,-2-1 10,0-1 9,0 2 1,0-2 4,-8 2-14,0-1-10,1-1 10,4 0 6,2 0 18,1 0-14,0 0-10,0 0-1,0-1-10,7-6 4,4 2 7,-1 0 0,0-2 1,1 5-2,1 1-1,-2 1-12,-2 0-5,1 0-3,-5 1-1,-1 8-29,-3-1 34,0 1 18,0-1 14,-4 1 28,-5-3 13,-2-2-15,-1-2 17,2-2-17,-1 0 6,4 0 11,1-6-18,3-7-10,3-4-29,0-2-11,0-4-44,8 2-20,15-9-19,-2 7-55,-3 4-190</inkml:trace>
  <inkml:trace contextRef="#ctx0" brushRef="#br0" timeOffset="57729.3018">24719 1319 869,'0'0'156,"0"0"-113,0 0-20,0 0 12,0 0-34,0 0 19,-33 86 5,18-38-24,0 8 9,-1 5-1,-2-1-8,0 0 1,2-6-2,4-7 1,1-10-1,2-7-13,3-7-6,2-8-34,4-2-43,0 1-44,0-6-65,0 0-47</inkml:trace>
  <inkml:trace contextRef="#ctx0" brushRef="#br0" timeOffset="57965.3153">24667 1772 324,'0'0'329,"0"0"-253,0 0-9,0 0-1,0 0 19,0 0-43,25 73-32,-18-56 1,0-2-11,1-4-55,1-7-91,-1-2-115</inkml:trace>
  <inkml:trace contextRef="#ctx0" brushRef="#br0" timeOffset="58542.3484">24887 1419 816,'0'0'109,"0"0"-101,0 0-8,0 0-10,0 0 10,0 0 5,0 0 2,33 25 0,-25-16 5,-1 2-12,-2 2-8,-5-1 1,0 0-7,0 1 13,-8 3-1,-7-3 2,0 3 0,-3-2 0,2-1 1,4-3-1,2-2 0,2-2 11,3-3-10,3 1-1,2-3 0,0 1-20,0 1 8,4-2 5,5 2-3,2-3 9,2 3-9,3-1 9,1 1 0,-4 0 1,3 1-1,-3 0 1,-2 4-6,-3 0 6,-2 3-17,-3 1 15,-3 2 2,0 0 1,-3 2 12,-8 1 14,-5-3-4,-3 3 15,-1-3-15,-1-2-7,3-2-2,1-2-8,2-5-6,3-1-25,4-2-60,2-3-86,6-9-195</inkml:trace>
  <inkml:trace contextRef="#ctx0" brushRef="#br0" timeOffset="59037.3768">25213 1344 776,'0'0'151,"0"0"-94,0 0-33,0 0 6,0 0-30,0 0-3,0 0-16,-38 9-8,26 1-4,2 3-9,-2-1-5,-1 2 16,5 1 13,2-3 7,0 1 9,0 0 6,2 0 16,2 4 5,-1 2 5,0 3 8,1 3-5,1 0-22,0 5 13,-1 2-6,2 3-1,-1-1-3,-1 3-16,0-1 11,0 2-10,-2-4-1,-1 0 9,2-2-9,-2-3 0,2-3 0,0-7 1,0-4-1,2-5 1,1-4-1,-2-4-28,2-2-66,0-8-73,0-7-190</inkml:trace>
  <inkml:trace contextRef="#ctx0" brushRef="#br0" timeOffset="59263.3896">25286 1381 675,'0'0'259,"0"0"-256,0 0-3,0 0-32,0 0 10,0 0 22,0 0-75,11 60-68,-11-43-39,-1-2-137</inkml:trace>
  <inkml:trace contextRef="#ctx0" brushRef="#br0" timeOffset="59577.4075">25183 1552 360,'0'0'190,"0"0"-122,0 0-19,0 0 26,0 0-10,0 0-29,0 0-2,10 4-3,0-4 7,0 0-24,0 0-8,0 0 2,-2 0-8,-1 0-9,-2 1-4,-4 4-19,1 0-8,-2 5 18,0 2 22,0 3 13,-8 4 2,-4 2 24,-2 0-2,0-1-24,1 0 3,2-6-16,5-2-34,5-7-47,1-5-104,4-1-93,10-10-68</inkml:trace>
  <inkml:trace contextRef="#ctx0" brushRef="#br0" timeOffset="60471.4588">25199 1889 64,'0'0'357,"0"0"-234,0 0-18,0 0-2,0 0-8,0 0 6,0 0-26,-24 61-24,20-43 1,-4 1-30,2 0-9,0-3-10,3-4 7,0-3-7,0-6-2,3 2-1,0-5 0,0 0-6,0 0 4,0 0 2,0-8-19,0-1-10,2-3-1,2 0 15,4 3 15,1-2-11,3 4 10,1 0-14,3 1-12,0 0-15,0 1-10,-1 2-13,0 1 22,-4 1-2,-2 1-7,-3 0 14,-1 0 10,-5 8 20,0 4 7,0 4 1,0 1 28,-13 3 14,-1 0-6,-2-3 10,1 1-10,-3-5 20,1-1-12,-1-5-15,2-1 17,-3-4-29,1-2 6,3 0 31,1 0-43,0 0-2,5-9-9,0-1-42,8-10-34,1 3-115,0 0-220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5:04:18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8383 13132 49,'0'0'103,"0"0"-12,0 0-24,0 0-6,0 0-5,-43 2-5,41-1 5,1-1-29,1 0-12,0 0-5,0 0-10,0 0 0,0 0 0,0 0-10,0 0 9,0 0-10,0 0-18,1 0-6,7 0-4,5-5 39,4-4 2,2-2 4,3-3-1,-1-3-3,3 0-1,0-2 16,0 2-17,-1 0-6,0-2-5,2 1 11,1-1 7,-1-3-7,0 1-1,-2 0-1,-1 3-24,-3 2 20,-3 2 5,-2 1-12,-3 3 6,-2-1-6,0 4-3,-4 1-5,3 1 5,-2 0 7,4 0-1,1-2-4,1-2 2,1-1-15,-1 0-2,2 2-9,-4 2-25,-2 1 37,0 0-9,-3 4-5,-2-1-3</inkml:trace>
  <inkml:trace contextRef="#ctx0" brushRef="#br0" timeOffset="600.0343">8516 12709 228,'0'0'134,"0"0"-15,0 0-83,0 0-18,0 0-18,0 0-9,0 0 1,23-2 8,4 2 9,6 0-4,6 0-3,7 0-1,2 0 10,4-3-10,-2-5 12,1-1-13,-4 1 0,-7 0 0,-4 3-16,-6 2 1,-5 3-15,-7 0-9,-6 5 19,-4 7-8,-7 4 7,-1 3 21,0 5 29,-11 3 4,-5 1 6,-3 0-7,1-3-6,3-3-15,-3-5 7,9-3-7,-2-4-10,6-3 6,0-2-6,2-2 5,2-3-4,1 0-2,-2 2-9,1-2-24,-2 0-39,-1 0-34,1 0-156</inkml:trace>
  <inkml:trace contextRef="#ctx0" brushRef="#br0" timeOffset="1247.0713">8734 12185 307,'0'0'196,"0"0"-153,0 0-43,0 0-20,0 0 20,0 0 1,0 0 9,44 19 32,-27-17-18,2 1-8,-1-3-6,0 0-9,-4 0 9,0 0-10,-3 0 0,-4 0-13,-4 0-40,-3 9-67,-2 0-63,-11 2 39</inkml:trace>
  <inkml:trace contextRef="#ctx0" brushRef="#br0" timeOffset="1540.088">8569 12421 51,'0'0'187,"0"0"-50,0 0-53,0 0-28,0 0-4,0 0-35,0 0-17,27 0 13,-7 0 0,7 0 6,1 0 5,3 0-1,1-2-4,2-3-10,-4-4-8,-2 1 9,-3-1-10,-4 1 1,-8 0-1,-2 4-29,-5 0-1,-5 3 0,-1 1 5,0-2-27,-7 0-115,-8 1 23,3 1-58</inkml:trace>
  <inkml:trace contextRef="#ctx0" brushRef="#br0" timeOffset="1744.0997">8805 12355 100,'0'0'112,"0"0"-19,0 0-30,0 0-15,-39 89 1,27-63-20,-2 1-14,1-6-9,4-2-6,2-5-36,4-5-39,3-5-39,0-4-28,0 0-6</inkml:trace>
  <inkml:trace contextRef="#ctx0" brushRef="#br0" timeOffset="2102.1203">8785 12431 42,'0'0'94,"0"0"21,0 0-8,0 0-29,-10 84-15,4-63-32,1 0 6,3-2 2,0-2-13,2-3-10,0-4-7,0-4-9,11-2 39,3-1-3,6-3-12,4 0 14,4 0-21,4-4-5,-1-5 1,-1-1-13,0 1 9,-5 2-9,-4 3 0,-3 1-1,-3 3 1,-6 0-7,-3 0 1,-1 0-27,-2 0-5,0 0-27,3-8-20,-1-1-49,0-2-171</inkml:trace>
  <inkml:trace contextRef="#ctx0" brushRef="#br0" timeOffset="2389.1367">9085 12235 230,'0'0'213,"0"0"-170,0 0-43,0 0 0,0 0 31,0 0 16,0 0 5,11 77-3,-11-47 18,0 4-14,0 1-27,0-5-7,0-4-18,-3-8-1,3-8-32,0-5-65,0-5-49,0-5-37,0-8-13</inkml:trace>
  <inkml:trace contextRef="#ctx0" brushRef="#br0" timeOffset="2862.1637">9170 12201 111,'0'0'119,"0"0"-29,0 0-10,0 0-1,0 0-17,0 0-30,96-12-15,-76 12-10,3 0-5,-2 0-2,-1 0 0,-4 1 0,-2 7-13,-4 3 3,-3 3 8,-2 1 2,-5 5 28,0 1 13,0 5-11,-5 2 25,-5 2-31,-4-1 5,2-2-13,3-2-16,2-4 12,3-4-12,2-1 0,2-3 11,0-1-11,0-2 0,6-1 0,6-3-23,3 0 14,0-1 7,5-4 2,2 1-1,-2-2 2,-2 0-1,2 0 0,-3-5 2,-1-2-2,-4 0 0,-2 0-2,-4-1-11,-2 1-18,-2 0 4,-2-2-40,-3 1-67,-8 0-71,-3 1-95</inkml:trace>
  <inkml:trace contextRef="#ctx0" brushRef="#br0" timeOffset="3155.1804">9327 12240 232,'0'0'299,"0"0"-238,0 0-38,0 0-2,0 0 73,-43 87-42,23-48-19,-3 1-15,-3 1 5,6-4-22,1-7-1,8-11 0,2-7-27,9-9-68,0-3-27,0-12-55,0-3-195</inkml:trace>
  <inkml:trace contextRef="#ctx0" brushRef="#br0" timeOffset="3381.1934">9165 12291 159,'0'0'81,"0"0"-21,0 0 41,0 0 13,0 0-11,37 81-14,-25-56-14,4 0-23,0-1-13,2-5-27,-3 0 4,2-6-9,-2-4-1,-1-1-6,3-7-39,-4-1-86,-5 0-192</inkml:trace>
  <inkml:trace contextRef="#ctx0" brushRef="#br0" timeOffset="4498.2572">9648 12293 484,'0'0'123,"0"0"-51,0 0-52,0 0 10,0 0-2,0 0-28,0 0 2,47-17 6,-18 8 5,2 3-12,-3 0 10,-2 1-11,-2 2-8,-5 3 8,-5 0 0,-3 0-1,-5 0-5,-2 0-19,-4 10-8,0-2-4,0 5 32,-8 2 5,-3 0 6,-2 2-6,-3-1 0,4 1-9,0-3 2,2-1 7,5-3-7,2-2 4,3 0-6,0-3-24,0 1 12,8 0 5,5-1 16,0 1 0,4-2 1,-2 1 11,1 0-11,-2 0 0,-1-2 7,-3 1-8,-4 3 0,0-2-9,-6 0-21,0 4-28,0 1 41,-12 3 17,-5-1 13,-3 2-13,-2 0-1,-4-1 1,2-4 0,2-2 6,1-7 8,8 0 19,0-9-33,6-11-14,4-4-24,3-5-19,0 3-14,0-2 32,5 6 38,0 6 1,-1 7 41,0 4-5,-4 5-8,0 0-18,0 0-10,0 0 0,2 8 19,-1 8 28,1 4 12,-1 5-15,-1 6-17,0 3 9,0 4 5,0 2-10,0-1-13,0-2-5,0-6 3,0-9-16,0-5 1,0-7 6,0-5-7,0-4-36,0-1-61,0-10-73,6-3-13</inkml:trace>
  <inkml:trace contextRef="#ctx0" brushRef="#br0" timeOffset="4829.2762">10204 12078 179,'0'0'131,"0"0"-67,0 0 22,0 0 30,-31 94-5,13-62-42,-7 4-5,-2 3-25,-3 1-12,-1-1-5,1-5-21,5-4 8,6-9-9,6-6 1,7-9-2,3-3-24,3-3-14,0 0-10,0-7-70,0-19-94,5 4-22,1-2 83</inkml:trace>
  <inkml:trace contextRef="#ctx0" brushRef="#br0" timeOffset="5158.2951">10171 12072 28,'0'0'70,"0"0"-13,0 0-37,0 0 4,0 0 14,0 0 8,0 0 16,82 90-32,-61-61 9,0 4 12,-1 3 1,0 0-18,0 0-19,-4-5-14,-1-2 9,-4-5-9,-1-2 25,-1-7 2,-5-3-28,1 0 12,-1-2-11,-2-2 6,2 2 4,-1-1-11,-1-2-1,-1 0-34,2-3-30,-3-1-23,0-3-31,0 0-44,0 0-29</inkml:trace>
  <inkml:trace contextRef="#ctx0" brushRef="#br0" timeOffset="5407.3092">10106 12436 179,'0'0'257,"0"0"-208,0 0-49,0 0-23,0 0 13,0 0 10,0 0 0,63-7-14,-40 1-38,-5 0-93</inkml:trace>
  <inkml:trace contextRef="#ctx0" brushRef="#br0" timeOffset="5624.3217">10059 12573 332,'0'0'68,"0"0"-60,0 0-7,0 0 28,0 0-6,0 0-8,0 0-8,16 45-7,-6-40-88,-1-3-127</inkml:trace>
  <inkml:trace contextRef="#ctx0" brushRef="#br0" timeOffset="5842.3342">10059 12573 396,'104'-52'107,"-104"56"-92,0 0 16,0 3 34,0 0-10,0 1-32,0 3-21,0-3-2,1-2-23,6 1-74,2-4-23,8-3-47,-2 0 37,-2-2-27</inkml:trace>
  <inkml:trace contextRef="#ctx0" brushRef="#br0" timeOffset="6308.3608">10325 12509 25,'0'0'117,"0"0"-89,0 0 56,0 0 21,0 0-17,0 0-18,-37 77-39,19-51-9,-6 2-13,-3 0-8,-2 0-1,-1-3-12,-2 0-4,-2-3 6,0-6 10,4-3 0,6-6 17,3-4 3,7-3 16,7 0-16,2 0 5,5-6 2,0 1-15,0-1-12,0 2-10,6 0 9,3-1 1,6 0 0,0 1 1,4-1-1,3 2 0,1 2 10,4 0-9,2 1 0,-1 0 7,-1 0-6,-1 0 3,-4 0-5,-3 0-1,-1 0 1,-6 0 0,-3 0 0,-4 0 7,1 0-7,-3 0 2,-3 0-1,0 0-1,0 0 0,0 0-10,0 1-53,-3 2-51,-5-2-116</inkml:trace>
  <inkml:trace contextRef="#ctx0" brushRef="#br0" timeOffset="12914.7387">10619 12386 447,'0'0'126,"0"0"-41,0 0 7,0 0 30,0 0-14,0 0-24,-7-6-38,7 6-2,0 0-17,0 0-12,0 0 3,0 0-18,0 0 0,0 0-1,0 0-29,0 0-12,2 0-22,13 0-3,5-4 57,8 0 9,3-2 1,3-2-1,0 0-10,-3-3 4,-3 4-2,-2-3-21,-6 4 0,-3 0-15,-4 1-30,-5 2-10,-2 1-8,-5 2-22,-1 0-41,0 0-76</inkml:trace>
  <inkml:trace contextRef="#ctx0" brushRef="#br0" timeOffset="13456.7697">10820 12120 189,'0'0'150,"0"0"-81,0 0-57,0 0 2,0 0-12,0 0-2,0 0 0,-4 48 3,4-18-2,1 9 18,4 7 24,-1 8 11,-1 4-8,-1 5-16,-1 0-10,-1-4-8,0-7-1,0-10-5,0-9 7,2-11-12,-1-10 6,1-7-1,-2-3-5,0-2 21,0 0-2,0 0 0,0-5-20,-12-7-19,-3-7-14,-6 0 10,-1-3 0,-3-2-9,5 3-41,-1 3 39,5 3 34,2 3 29,5 4 13,6 1 2,1 1-15,2 2-4,0-1-21,0-1-4,11-3-6,8-1-2,4-2 2,7-1-10,2-1-47,12-5-27,-9 4-61,-6 1-87</inkml:trace>
  <inkml:trace contextRef="#ctx0" brushRef="#br0" timeOffset="14091.8059">11008 12168 186,'0'0'124,"0"0"-122,0 0 8,0 0 56,0 0-7,2 87-10,-2-59-21,0 2-17,0-2 14,0-3-11,0-6-1,0-7-13,0-4-3,0-8-31,0 0-1,0-3 3,0-11-66,3-6-29,0-2 67,0-5 17,1-1 12,-1-2 4,1-1-11,2 5 38,-1-1 41,3 8 54,0 4-37,1 3-9,0 3-29,5 2-3,-2 2 6,1 0 13,-1 2-4,-1 3-19,0 0 9,-3 0-22,-2 3-9,-4 9 9,2 5 13,-4 3 23,0 3 6,0 4 10,-5 2-23,-2-2-5,-1-2-2,4-5-21,1-3 18,3-6-18,0-3 11,0-3-12,0-3 1,9 0-2,1-2 2,3 0 7,3 0-8,0-4-11,-1-3-6,0 0-19,-2 0-48,-4 2-43,-2 2-96</inkml:trace>
  <inkml:trace contextRef="#ctx0" brushRef="#br0" timeOffset="14417.8247">11019 12511 373,'0'0'110,"0"0"-83,0 0 7,0 0 22,0 0-24,0 0-2,83-46-11,-65 39-19,-1 4 0,-4 1 0,-3 2-16,-2 2 4,-3 8 4,-5 9 8,0 3 66,-5 8-13,-10 2 2,-9 7-27,-3-1-17,-2 1 5,-1-2-16,4-6-26,3-8-6,6-8-44,3-15-11,6 0-30,3-10-171</inkml:trace>
  <inkml:trace contextRef="#ctx0" brushRef="#br0" timeOffset="14652.838">11029 12553 211,'0'0'81,"0"0"-6,0 0 11,0 0 11,40 76 15,-20-54-41,5 4-12,2-2 2,6-1-35,4-1-12,0-8-9,1-2-5,-4-7-19,-1-2-30,-3-3-72,-8 0-79,-7-5-124</inkml:trace>
  <inkml:trace contextRef="#ctx0" brushRef="#br0" timeOffset="14922.8535">11502 12132 700,'0'0'114,"0"0"-114,0 0-36,0 0 16,0 0 20,0 0 0,0 0-19,38 62-83,-33-50-71,-2-4-106</inkml:trace>
  <inkml:trace contextRef="#ctx0" brushRef="#br0" timeOffset="15663.8958">11418 12327 347,'0'0'130,"0"0"-52,0 0 2,0 0-2,0 0-40,0 0 2,0 0-24,-5 49-16,16-49 8,3 0-7,7-7 11,2-8 2,6-6-13,0-7 10,1 1-11,0-5 1,1-1-9,-2 0 8,-2 3-1,-3 2-5,-4 7 0,-5 5 6,-3 6 0,-4 3-1,-4 4 0,-1 2-7,-1 1 2,-1 0 5,1 0-10,1 0 10,0 0 1,0 0 0,-3 8 5,3 2-5,-3 2-1,0 4 1,0 0 0,0 1 12,-3 0-3,-2-4-2,-2 1 16,4-5-22,0-1 0,3-2-1,0 0-8,0-1 7,0 0-8,6-1-12,4 1 20,-1-3-11,2 1 11,-1-3-1,-3 0-10,-3 0 11,0 0-4,-2 0-1,-2 0 5,0 3-14,0 1-18,-8 7 11,-8 3 15,-5 7 7,0 1 2,-3 2-1,3-2 17,5-3-10,5-6 13,4-4-9,4-3-11,3-5 3,0-1-4,0 0-21,12 0 21,4 0 0,3 0 6,4-1-6,-2-2-2,0 0 2,0 3 0,-3 0-1,-2 0 1,-4 0-11,-3 0-40,-5 1-28,-1 2-57,-3-1-83</inkml:trace>
  <inkml:trace contextRef="#ctx0" brushRef="#br0" timeOffset="15938.9117">11451 12532 25,'0'0'411,"0"0"-309,0 0-32,0 0 15,-7 80-13,7-53-40,0 2-11,0-4-19,0-2-2,0-3-22,0-5-75,5-11-53,1-4-56,2 0-26</inkml:trace>
  <inkml:trace contextRef="#ctx0" brushRef="#br0" timeOffset="16210.9272">11655 12467 159,'0'0'120,"0"0"-27,0 0 23,0 0-63,0 0-20,0 0-10,0 0 21,44 42 6,-37-22 2,-2 2-1,-1 3 1,0 0-32,-4 1 7,0-2-8,0-2-6,0-3-6,0-6-7,0-3-21,-4-3-34,-6-5-92,-1-2-66,-1 0-183</inkml:trace>
  <inkml:trace contextRef="#ctx0" brushRef="#br0" timeOffset="16424.9394">11606 12574 332,'0'0'130,"0"0"-90,0 0 31,0 0 47,0 0-37,-31 88-51,18-60-16,-3 1-13,2 3 1,-1-3-2,0-4-67,3-5-37,4-7-57,4-9-58</inkml:trace>
  <inkml:trace contextRef="#ctx0" brushRef="#br0" timeOffset="16641.9519">11565 12746 182,'0'0'131,"0"0"41,0 0-9,0 0-46,0 0-16,88 70-20,-63-53-36,2-3 2,1-2-22,2-2-8,0-4 2,-2-3-18,-2-3 5,-4 0-6,-4 0-81,-6-3-58,-7-3-128,-5 1-265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30T02:26:2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14472 18297 100,'0'0'75,"0"0"-26,0 0 13,0 0 10,0 0-7,-2 0-9,2 0-11,0 0-15,0-3-7,0 3-7,0 0-9,0 0-5,0 0-2,0 0 2,0 0-1,0 0-1,0 0 0,0 0-1,0 0 0,0 0-5,0 0 4,0 0 1,0 0-1,0 0 1,0 0-5,0 0 3,0 0-16,0 0-28,0 11 31,-3 8 15,-1 9 1,-2 5 0,-3 5 1,3 3-1,0 1 0,1 0 0,1 0 0,4-4 1,0-5-1,0-9 1,0-4-1,0-5 0,0-8 0,0 0 0,0-4 0,0-2 0,0-1 9,0 0-9,0 0-7,-2 0-14,-2 0-49,-2-1-41,2-5-25</inkml:trace>
  <inkml:trace contextRef="#ctx0" brushRef="#br0" timeOffset="894.0511">14531 18248 5,'0'0'163,"0"0"-19,0 0-40,0 0 18,0 0 4,0 0-6,0 0-22,0-21-19,-1 20-15,1-1-29,0 2-15,0 0-19,0-1-1,0 1-6,0-1-10,0 1-26,0 0-10,7 0 36,5 0 14,0 0 2,1 0-8,-2 0-13,-2 0 3,0 0 6,-2 0-2,-2 0-4,-1 0 0,1 0 3,-2 0 6,-3 0 7,3 0-29,1 9 15,-3 7 15,-1 3 1,2 9 0,-2 5 13,1 5-7,1 4-4,3-2-2,1 0 3,0 0-2,2-2 0,0-6 0,-3-3 1,0-3 4,-1-2-4,-4-2-1,0-2 0,0-1 0,0 0 1,0-2-1,0-2 6,-4-1-7,-1-3-17,1-5-1,-2 2 7,-2-4 1,-1-1-5,-2-2 4,-2-1 3,-1 0-2,-3 0-7,-2 0-12,-1-9 3,-1-6-21,-2-13-52,5 3-48,2-1-128</inkml:trace>
  <inkml:trace contextRef="#ctx0" brushRef="#br0" timeOffset="1119.064">14525 18447 333,'0'0'217,"0"0"-104,0 0-113,0 0-9,0 0 8,0 0 1,0 0 7,71-6-7,-57 4-28,-3 0-39,-5 1-22,2 1-32,-6 0-74</inkml:trace>
  <inkml:trace contextRef="#ctx0" brushRef="#br0" timeOffset="1352.0773">14503 18569 504,'0'0'268,"0"0"-167,0 0-72,0 0 7,0 0 15,0 0-34,0 0-17,3 1-33,12-1 11,4-1 15,5-3 4,-1-2-33,3 2-52,4 1-38,-6-1-54,-8 1-93</inkml:trace>
  <inkml:trace contextRef="#ctx0" brushRef="#br0" timeOffset="2003.1145">14833 18192 674,'0'0'237,"0"0"-125,0 0-112,0 0-15,-26 79 15,22-44 13,1 0-6,0 1-7,3-5-14,-2-3-11,2-6-5,0-7-11,0-3-11,0-7-28,0-3-19,0-2 16,0-2 29,0-18 7,0-3-85,2-9 3,2-2 129,1 2 18,-3 3 57,2 3 21,-3 6-14,2 1-22,-2 7-8,1 3-13,-1 4-7,2 3-22,1 1-10,0 1 0,2 0 7,4 0-1,-2 0-5,1 5-1,-1 4-1,-1 0-9,2 0 9,-3 1 0,-2-1 0,-2 2 0,-1 2 1,-1 4 10,0 3 8,0 3 15,-7 2 16,-1 1-6,1-4-7,4-2-10,-1-4-13,4-3-12,0-6-1,0-2-2,0-2 1,0-3-19,7 0 8,3 0 1,1 0 10,0-1 1,2-4 0,-3 0-12,2-2-26,3-5-49,-2 2-84,-4 2-112</inkml:trace>
  <inkml:trace contextRef="#ctx0" brushRef="#br0" timeOffset="2401.1373">14836 18623 666,'0'0'278,"0"0"-197,0 0-52,0 0 5,0 0 15,0 0-36,0 0-13,-9-3-49,15-1 1,7-1 28,-1 0 19,7 0 0,-1 2-28,-2 2-3,-3 1-13,-4 0-21,-3 2 17,-2 8 20,-4 4 24,0 3 5,-2 0 8,-9 3 3,-3 1 11,-2-2 1,-2 1-6,-2-4-2,0-1-8,3-5-6,0-3 5,6-4-6,2-3-39,-1 0-35,8-8-39,-1-4-87,3-4-120</inkml:trace>
  <inkml:trace contextRef="#ctx0" brushRef="#br0" timeOffset="2599.1486">14810 18656 380,'0'0'234,"0"0"-162,0 0 3,0 0 52,0 0-1,51 78-54,-33-54-43,4 1-19,2-3-8,-2-5-2,0-6-7,-2-3-33,-2-5-24,-3-3-33,0 0-40,-5-10-85,-5-2-195</inkml:trace>
  <inkml:trace contextRef="#ctx0" brushRef="#br0" timeOffset="6472.3702">15238 18265 202,'0'0'266,"0"0"-119,0 0-111,0 0-20,0 0 24,0 0 16,0 0-12,-21-32-14,21 30-4,0 2 7,0 0 9,0 0-7,0 0-16,0 0-11,0 0-7,0 0-1,0 0-1,0 0 1,0 0-2,0 0 1,0 0-6,0 0 6,0 0 0,0 0-6,0 0 1,0 0-3,0 0-7,2 0 2,9 0 12,6 3-6,3-1-15,3 3-12,3-2 10,2 0 15,-1-1 9,1 0-6,-3 1-2,-3-2-5,-3 1-6,-4-2 8,-2 1 11,-5-1-10,1 0-1,1 0 1,-2 0-2,-1 0 4,2-4 0,-3 1 9,-2-1 0,1 2-1,-3 0 1,1 2 0,-3 0 0,0 0-1,0 0 0,0 0-7,0 0-10,0 0 1,0 0-16,0 1-38,0 3-21,-7 0-47</inkml:trace>
  <inkml:trace contextRef="#ctx0" brushRef="#br0" timeOffset="6781.3878">15260 18358 664,'0'0'203,"0"0"-149,0 0-54,0 0-28,0 0 8,0 0 7,0 0 12,-2 72 1,4-44 1,5-1 0,-2-1 8,0-6-9,-2-6-28,0-2-38,-2-4-48,1-8-36,-2 0-38,0 0-8</inkml:trace>
  <inkml:trace contextRef="#ctx0" brushRef="#br0" timeOffset="7110.4067">15283 18436 421,'0'0'180,"0"0"-148,0 0-19,0 0 12,0 0 3,107 1-12,-68-1-14,1 0-2,1 0-11,-3-4-31,-5 0-11,-6 2 27,-9 2 9,-3 0-17,-6 2 11,-6 10 23,-2 3 13,-1 5 32,0-1 16,-7 3-4,-5 0-19,-3-2-18,1-2-7,-1-5-13,5-2-5,0-6-10,0-2-11,3-3-43,-6 0-56,3-3-43,0-8-54</inkml:trace>
  <inkml:trace contextRef="#ctx0" brushRef="#br0" timeOffset="7315.4184">15414 18410 108,'0'0'401,"0"0"-219,0 0-134,0 0-48,0 0 8,0 0 18,0 0-9,-4 77-17,4-57 0,0-2-37,0-6-34,0-6-44,0-4-54,6-2-56</inkml:trace>
  <inkml:trace contextRef="#ctx0" brushRef="#br0" timeOffset="7712.4411">15476 18344 487,'0'0'159,"0"0"-126,0 0-23,-7 85-3,3-58-1,2-5-6,0-3-31,1-4-20,-2-2-5,-1-5-3,-3-2 17,-2-2 6,-4-2-12,-3 1 3,1-3 29,-4 0 16,1 0 16,2 0 20,2 0 17,5 0 38,5 0 25,1 3-18,3-2-55,0 2-34,0 2-9,12 0 15,6 3-5,5-2-4,3-3-1,2-3-5,1 0-24,-2 0-15,-2 0-23,-4-5-52,-6 2-29,-5 1-39,-6 2 8</inkml:trace>
  <inkml:trace contextRef="#ctx0" brushRef="#br0" timeOffset="7945.4544">15355 18604 88,'0'0'315,"0"0"-106,0 0-134,0 0-36,0 0-13,0 0-26,0 0 0,11 2 0,5 0 1,3-1-1,0 1-41,4-2-29,2 0-46,-6 0-70,-7 0-78</inkml:trace>
  <inkml:trace contextRef="#ctx0" brushRef="#br0" timeOffset="8230.4707">15222 18681 601,'0'0'219,"0"0"-155,0 0-45,0 0 11,0 0 13,0 0-43,0 0-10,-12 13-7,32-9 15,9 0 2,7-1-1,4-3 0,2 0-9,1 0-6,0-1-11,-5-5-38,-2 1-69,-3-3-48,-12 4-27,-6 2-81</inkml:trace>
  <inkml:trace contextRef="#ctx0" brushRef="#br0" timeOffset="8679.4964">15429 18681 454,'0'0'175,"0"0"-122,0 0-52,0 0-1,0 0 49,-1 92 1,4-59-27,7-3-13,-1 0-9,0-6 5,-2-3-6,0-6 0,-3-6-1,-2-3-9,-2-3-17,0-3-5,0 0 6,-6 0-23,-8 0-88,-4-7 10,-4-7 59,1-3 25,-2-2-63,1 1 57,4 1 49,2 5 143,2 2 26,4 6-12,1 2-36,0 2-21,0 0-32,0 2-42,2 7-17,-2 4-9,1-1 0,2 2-2,2-1-27,2-1-26,2-2-41,0-2-33,0-2-32,0-3-54</inkml:trace>
  <inkml:trace contextRef="#ctx0" brushRef="#br0" timeOffset="8883.5081">15531 18776 430,'0'0'142,"0"0"-91,0 0-21,0 0-8,0 0-6,39 79-11,-34-71-5,-2-5-51,-1-2-85,-2-1-151</inkml:trace>
  <inkml:trace contextRef="#ctx0" brushRef="#br0" timeOffset="10045.5745">15899 18494 149,'0'0'215,"0"0"-75,0 0-93,0 0-24,0 0-4,0 0 24,0 39 9,0-13 3,0 5-1,0 2 3,0 3 7,0-1-16,0-5-17,0-2-18,0-7-12,0-7 4,0-4-5,0-8-14,3-2-21,3 0-23,1-3 15,4-15 27,5-5-14,-1-10-42,3-2-19,-4-4 21,-3 0 14,-2 3-13,-1 5-13,-4 6-2,-2 10 84,-2 7 6,0 4 56,0 4 0,0 0-19,0 2 6,0 10 9,0 6 20,0 5 1,0 8-21,0 4-6,0 3-2,0 0-21,0-1-17,0-1-5,0-6-6,0-7-1,0-6 0,0-7-29,0-6-27,0-4-34,0 0-21,3-4 12,9-29 32,-2 2-76,-1-4-121</inkml:trace>
  <inkml:trace contextRef="#ctx0" brushRef="#br0" timeOffset="10375.5934">16142 18330 461,'0'0'229,"0"0"-175,0 0-54,0 0 0,0 0 71,0 100-11,0-60-34,0 1-18,1-4-6,3-8 7,1-7-8,0-6-1,-2-8 0,0-3-1,-1-5-6,2 0 7,0 0 0,7-12 14,1-3-7,4-4-1,1-1 1,3-2-5,2 1-1,1 1 0,3-1-1,0 1 0,0 1-6,-3-1-25,-4 3-30,0 1-23,-8 2-37,-5 4-90,-6 3-93</inkml:trace>
  <inkml:trace contextRef="#ctx0" brushRef="#br0" timeOffset="10850.6206">16400 18506 307,'0'0'258,"0"0"-95,0 0-108,0 0-9,-19 73 41,11-43-10,-1 4-33,-2 4-22,0-1-10,-2-2-1,-2-3-5,1-3 1,-2-5 2,0-4 1,0-5-1,-1-3-9,2-6 0,-3-3-13,3-3-29,-3 0-28,3-8-38,3-9-49,5-4-45,2-3-77,4 2 112,1 3 125,0 5 42,0 3 55,3 4 31,6 4 12,4-1 1,2 4 7,6 0-2,3 3-3,1 8 3,4 7-17,0 3-12,-2 5-20,0-1-7,-2 0-18,-1-1-20,0-2-3,-4-6-7,1-4 0,-1-6-58,9-6-55,-5 0-57,-4-9-68</inkml:trace>
  <inkml:trace contextRef="#ctx0" brushRef="#br0" timeOffset="11099.6348">16784 18308 593,'0'0'325,"0"0"-286,0 0-39,0 0-33,0 0 24,0 0 3,62 75-183,-44-63-170</inkml:trace>
  <inkml:trace contextRef="#ctx0" brushRef="#br0" timeOffset="11675.6678">17092 18196 814,'0'0'194,"0"0"-194,0 0-22,0 0 15,0 0 7,0 0 0,-41 81-51,30-64-27,-3 2 13,1-2 9,-4-3 21,-3 0 19,-4 0 15,-3-3-1,-2 1 1,2-2 1,-2 1 6,3 0 9,4-4 16,5 0 42,4-1 25,6-3-20,6-2-41,1 2-37,0-1-7,7 0-9,10 0 8,6-2-1,9 0-26,4 0-7,1-13-46,0-1 0,-6 0 30,-6 3 30,-9 2 27,-7 7 1,-5 2 9,-4 0 12,0 0 14,-3 10 20,-12 6-2,-6 5-5,-4 5-18,-3 2 2,-5 1 7,0 3 0,-1-1 12,-1-2-8,6-2-15,2-4-21,6-5-7,7-4 0,5-7-15,3-5-31,4 0-37,2-2-38,0-2-57,11-7-89,1-5-44</inkml:trace>
  <inkml:trace contextRef="#ctx0" brushRef="#br0" timeOffset="11916.6816">17009 18467 54,'0'0'521,"0"0"-369,0 0-73,0 0-12,103 58-24,-64-35-23,2-2-10,-2 0-10,-3-3-13,-2 0-36,-5-4-11,-11-3 15,-4-5 10,-5 0-5,-7-3 24,-2-3 4,-5 0-28,-10 0-109,-1 0-175</inkml:trace>
  <inkml:trace contextRef="#ctx0" brushRef="#br0" timeOffset="12203.698">16931 18616 679,'0'0'299,"0"0"-169,0 0-98,0 0 5,-31 85 17,31-55-21,0 4-23,0 0-10,10 2 0,-3-5-26,1-3-29,-2-8-14,-1-6-18,-2-4-23,1-6-33,-4-4-37,0 0 4,0 0-16</inkml:trace>
  <inkml:trace contextRef="#ctx0" brushRef="#br0" timeOffset="12545.7175">16883 18687 324,'0'0'307,"0"0"-85,0 0-154,0 0-42,0 0 32,0 0 4,96-14-21,-56 11-28,3 0-13,2 1-22,-1-4-29,-3 2-30,-3 0-26,-7 1-5,-7 1 3,-9 2-8,-5 0 29,-7 15 80,-3 3 8,0 5 62,-13 5 29,-4 2 0,-2 0-15,-1-1-15,-1-4-31,4-4-18,-1-6-12,6-10-9,1-5-17,1 0-32,0-11-76,-4-16-41,0 3 8,3-2-3</inkml:trace>
  <inkml:trace contextRef="#ctx0" brushRef="#br0" timeOffset="12704.7266">17024 18705 235,'0'0'279,"0"0"-136,0 0-32,0 0-29,0 0-24,0 0-32,0 0-16,-14 60-10,14-44 0,11 1-37,0-4-40,8-8-61,-3-5-61,-3 0-51</inkml:trace>
  <inkml:trace contextRef="#ctx0" brushRef="#br0" timeOffset="13177.7537">17173 18646 204,'0'0'292,"0"0"-144,0 0-108,0 0-27,0 0 4,0 0 21,-47 92-25,36-65-7,2-2-6,0-1 1,4-4 7,-2-3-7,1-2 1,-3-1-1,-4-3 8,-2 1-3,-6-1-4,-4-2 5,0-1-5,-5-4-1,2-1 10,0-1 8,3-2 27,4 0-5,6 0-4,3 0 44,4 0 20,5 0-9,2 0-26,1 0-30,0 0-33,0 0-3,15 0-21,10 0 21,11-2 8,9-2-6,5-2-2,4 0 1,0-2 0,-4 0-1,-3 2-7,-9 3-2,-5 0 8,-10 0-11,-5 3 1,-5 0-18,-3 0-19,-3 0-10,-3 0-27,-2-2-48,-2-5-54,0-2-25,-10 1-331</inkml:trace>
  <inkml:trace contextRef="#ctx0" brushRef="#br0" timeOffset="14078.8052">17616 18231 542,'0'0'196,"0"0"-1,0 0-117,0 0-32,0 0 2,0 0-19,0 0-29,19 13 2,-2 3 4,0 1-4,3 4-2,-1-4-11,-2-2-31,-2-1-36,3-6-29,6-5-66,-4-3-38,-3 0-23</inkml:trace>
  <inkml:trace contextRef="#ctx0" brushRef="#br0" timeOffset="14521.8306">18084 18179 553,'0'0'241,"0"0"-163,0 0-60,0 0-1,0 0 15,0 0-21,0 0-11,-88 81 0,59-60-11,-4 0-12,-3 0 2,-3-3 5,-1-2 14,3-1 2,-1-6-1,4 2 1,1-1 0,3 0 1,5-2-1,4-1 2,6-1 4,3-2 4,5-1 1,2-2-2,2 2 1,3-3-9,0 0-1,0 3-12,0-1-8,9 3 8,9 4 11,7-2 1,10 1 19,7-1 4,7-5-8,6-2-4,2 0-11,2-4-10,-3-9-19,-6 1-33,-10 1-30,-10 3-18,-9-1-10,-12 2-20,-6 1-34,-3 2-28</inkml:trace>
  <inkml:trace contextRef="#ctx0" brushRef="#br0" timeOffset="15227.8709">17768 18129 540,'0'0'202,"0"0"-47,0 0-126,0 0-29,0 0 0,0 0 3,-2 90 21,14-35-4,3 4-8,-1 5-11,2-5 5,-4-1-5,-1-10-1,-1-6-12,-4-9-8,-3-8 4,-2-10-7,-1-5 3,0-4 7,0-5 5,-12-1 1,-5 0-29,-3-6-19,1-6 18,-2-3 31,6-1 6,0 0 33,5 3 10,1 3 25,4 1 0,1 3-13,4 4-27,0 0-28,0 2-7,15 0-7,6 0 14,7 0 0,3 0 0,1 10-1,-1-1-12,-6 3-16,-2-1-3,-10 0-8,-3-3-22,-7 0 28,-3-1 23,0 3 11,-16 0 0,-9 2 1,-1 3 8,-7-1 5,1 0 24,1 1 10,6-2 5,6 1-20,5 0-18,3-1-5,8 2 7,3-2-8,0 1-8,0 2 5,10-1-6,8-4 0,3 1 0,4-5 1,2-1 0,5-5 1,2-1-1,-2 0-1,1 0-17,-3 0-15,-5 0-37,-3 0-31,0 0-34,-9-3-74,-2 0-73</inkml:trace>
  <inkml:trace contextRef="#ctx0" brushRef="#br0" timeOffset="15627.8938">18014 18666 864,'0'0'215,"0"0"-189,0 0-26,0 0 0,0 0 21,-14 106-5,13-68-16,0-1-2,-4-4-17,-1-7 5,-3-4 7,-4-5 7,-2-4 1,-5-2 6,-2-7 0,0-2 0,-2-2 3,-1 0-1,1-13-9,3-7-13,1-5-23,6-3-13,5-1 24,9 3 25,0 0 3,7 3 10,12-1-12,6 3 22,7-1 6,4 5-12,4-1-15,6 1-2,5 3-13,0-3-38,0 2-60,11-10-85,-11 6-64</inkml:trace>
  <inkml:trace contextRef="#ctx0" brushRef="#br0" timeOffset="15947.9121">18311 18352 606,'0'0'235,"0"0"-155,0 0-50,0 0-5,0 0-4,0 0-19,0 0-2,-27 29-2,22-11 0,0 3 1,5-1-1,0-4 2,0 1 0,0-5 0,5 0 1,6-3 0,4 0 0,4-5-1,4-3-2,2-1-17,2 0-15,-4-9-34,2-4-35,-5-1-9,-5 0-15,-7 0-6,-7 7-39,-1 2-38</inkml:trace>
  <inkml:trace contextRef="#ctx0" brushRef="#br0" timeOffset="16443.9405">18403 18628 67,'0'0'285,"0"0"-90,0 0-77,0 0 8,-23 93-24,13-66-41,0-3-29,0 0-16,-5-1-6,2-6-9,-1 0 12,-2-3-13,-2-4 0,-2-2-14,-2-4-14,-2-4-9,-3 0-25,3 0-31,2-6-25,3-7-5,3-1 64,6-1 30,6-2-1,4-2-12,0-1 2,1 1 21,13 0 19,2-1 38,3 5 27,1 4 24,-1 3 25,4 5-1,-1 3-8,1 1 1,0 18-9,1 6-8,0 5-32,0 4-21,-3 2-13,1-2-13,-1-4-4,-1-6-3,2-6-3,-3-7-2,0-7-35,1-4-48,5-8-21,-7-9-87,-2-4-326</inkml:trace>
  <inkml:trace contextRef="#ctx0" brushRef="#br0" timeOffset="17337.9916">18709 18485 796,'0'0'233,"0"0"-76,0 0-120,0 0-37,0 0 0,0 0 0,28-21 0,7 13 0,8 2 0,6 0 1,-1 1-1,0 2-11,-8 0-16,-5 1-5,-9 2-27,-8 0-24,-6 0-19,-6 0-12,-5 0-38,-1 3 5,-5-1-3,-7-2-105</inkml:trace>
  <inkml:trace contextRef="#ctx0" brushRef="#br0" timeOffset="17774.0166">18915 18281 143,'0'0'532,"0"0"-339,0 0-152,0 0-31,-7 80 30,7-31 15,0 7-27,4 5-20,8 4-2,0 0-4,0 0 6,-5-4 1,1-4 8,-2-8 4,-1-7-5,-2-9-6,-3-9 6,2-9-8,-2-8 1,0-2-8,0-5 21,-2 0 6,-12-3-18,-4-14-10,-3-2-13,0-5 13,1-2 13,4-1-2,3 2-10,3 4 9,3 3 21,4 2-8,3 2-11,0-3-12,0 1-2,7-4-5,6-1 0,3-2-12,5 0-22,-1 3-35,2 1-37,2 4-42,10-4-59,-4 4-64</inkml:trace>
  <inkml:trace contextRef="#ctx0" brushRef="#br0" timeOffset="18216.0419">19273 18258 582,'0'0'320,"0"0"-103,0 0-158,0 0-33,0 0-3,0 0-1,0 0-13,88-18-9,-61 18-17,-2 5-11,-4 2-3,-7 1 0,-4 1-12,-3-1-1,-5 0 20,-2 1 8,0 2-1,-6 0-7,-12 1-19,-4 1-3,-3 1 1,-4-3 5,-3 0 21,6-3 9,-1-2 10,5 0 21,5-2 32,9-2 11,4 2-19,3-3-28,1 1-17,0 0-17,5 2 5,13-1 12,8-2 10,4-1 1,4 0-11,2 0-20,-2-10-6,-2 1-11,-10 0-33,-3 0-38,-10 3-41,-4 1-24,-5 2-84</inkml:trace>
  <inkml:trace contextRef="#ctx0" brushRef="#br0" timeOffset="18516.059">19189 18272 345,'0'0'372,"0"0"-152,0 0-162,0 0-35,0 0 0,0 0 19,-10 83 0,10-40-21,0 8-6,0 4 1,0 1 10,0 3-4,0-1-5,0-3-10,0-6-5,0-4-2,0-9 0,0-8 0,0-5-36,0-9-32,0-6-28,0-3-37,0-5-69,0-3-59,0-7-69</inkml:trace>
  <inkml:trace contextRef="#ctx0" brushRef="#br0" timeOffset="18750.0724">19188 18652 690,'0'0'337,"0"0"-168,0 0-134,0 0-22,0 0 40,0 0-2,87 0-28,-44 0-23,-1-4-14,-1-4-41,-4-1-29,-4-3-38,-7-1-56,-8 2-89,-8 5-89</inkml:trace>
  <inkml:trace contextRef="#ctx0" brushRef="#br0" timeOffset="19440.1119">19334 18456 639,'0'0'283,"0"0"-158,0 0-36,0 0-21,0 0-21,0 0-33,0 0-14,-15 64 0,15-24 0,0 2 0,0 2 2,0-5 0,2-2-1,1-4-1,-1-5 0,0-5 2,-2-3-2,0-5-1,0-4 0,0-3 1,0-2 0,0-3 0,0 0 1,0-2-1,0-1 0,0 0 1,0 0-1,0 0 2,0 0-1,0 0 5,0 0 2,0 0 2,0 0-1,0 0 1,2 0-9,-1-3-1,2-4-7,3-3-7,0-2-12,6-3 6,3-3-8,0 1 6,3 3 6,-2 2-1,0 2 8,-2 4 1,-1 1 0,1 2-16,-1 3 1,1 0 17,-1 3 6,2 6-1,-1 4-7,-3-1 7,-5 3 0,-1 0 1,-5 3 6,0-1-5,0 0 16,-13 0 2,-2-3-3,-4 1-6,-1-1 0,-4-4 3,1-3 28,2-2-3,4-5-14,2 0 1,0 0-25,6-4-2,1-7-44,4-13-39,4 6-89,0-1-332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29T15:21:24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6947 10883 358,'0'0'109,"0"0"-10,0 0-61,0 0-14,0 0 1,0 0 12,0 0 4,-8-20-12,5 17-6,2 1-10,-2 0-2,1 2 7,0-1-7,1 1 2,1 0-9,-2 0-2,2 0-3,0 0 1,0 0-8,0-2 8,0 2-16,0 0-4,0 0-10,0 0-11,0-2 18,0 2-10,0-1-17,0 0-1,7-2 15,2 0 27,0 2 8,2-2-7,-2 3-3,2 0-10,-2 0-6,-1 0 0,1 0-1,2 0 15,1 4 12,0-1-4,1 0 3,0-1 2,1 0 0,-2-2-1,0 3 2,-3-1-2,-3 0 1,-1 1-19,-4-2 4,-1 2 8,0 1 7,0 0 4,0 3-4,0 2 0,0 1 0,0 0-3,0 4 3,0-1 1,0-1-1,0 2 4,0 0-4,0 0 0,0 0-2,0 1 4,0-1-2,0 0 0,0-2 0,0 0 1,0 3 0,0 0-1,0-1 0,1 3 0,4 0-1,-1 4 1,1 0 0,-2 1 1,0 1-1,0 1 9,-2-1-1,1-3-7,1-1-1,0-1 7,3-2-6,0-2 3,0 0-4,1 0-1,1 0 1,0 0-3,-2 2 3,2 0 0,-2 0 0,1 1 6,1 1-6,-2 1 1,0-2-1,3-2 10,-3-1-8,0 0-2,3 0 0,1-3 0,-1-1-6,2 0 6,0-2 0,-2-1-13,2-2 4,-1 0-17,-1-4 26,-1-1 5,-1 0 2,0 0-6,-1-6 7,1-3-7,-4-4 8,-2 1-6,-1-3-2,0 2 12,0 4-13,0 0 13,0 3 14,-1 4-12,-2 0 8,-2 2-3,0 0-19,1 0-1,-6 0-4,4 0-9,-3 8 7,-2 1-8,2 1 14,2 2 1,-1-1-1,1 0 7,1 2-4,3 0 3,-1 2-6,2 0 1,2 1 8,0 0-9,0-1 1,0 0 8,0-1-8,0 2-1,1-3 30,3 1-28,0-1 12,1 1-14,-1 1 0,0 2 12,-1-2 20,0 1-8,0-1-17,0 1-7,-1 1 0,-1-1 33,1-1-17,-1 1-3,1 1-13,1-2 0,0 4 0,1-1 0,-2 0 1,1 1-1,-2-2 12,1-3-1,-1 3-10,0-3-1,1 0 8,0 0 5,-2 0-2,1 0-11,-1 2 0,2-1 8,-2 2-7,1-2 12,-1 1-12,0 0 1,2-2 3,-2 0 5,0-3-9,0 1 11,0 1-12,0 1 0,3 0 0,-3 3 1,0-1 10,0 1-11,1 0 0,1 0 2,-1 2-2,2-1 2,-2 1-2,1 0 1,-1-1 3,2 1-4,-1-3 0,-1 2 7,1 1-7,1-1 0,-1 1 0,-1-2 1,1-1-1,-2 3 0,0-2 1,3 0 8,-3 1-9,1-1 0,-1 0 0,2-1 0,-2-1 4,0 0-4,1-1 0,-1 1 0,0-1 1,3 1-1,-3-1 1,0 0-1,1-1 1,-1 1-1,2 1 0,-1-1 6,2 0-6,-1 2-1,-1 0 1,2 1 0,-1 0-1,1-2 1,-2-1 0,2 2 0,0-2 0,-1 0-1,2-2-1,-2 1 1,-1-2 0,1-1 2,-1 1-1,-1-3 1,2-1-1,-2 0 2,0-1-2,0 1 0,0-1-2,0 2 4,0-2-2,0 3 5,0-1-5,0 1-1,0 0 1,0-1-1,0 3 1,0-5 0,0 3 0,0-2 0,0 1 0,0-3 0,0 2 0,0-2-1,0 1 1,0 0 0,-2-1 2,1 2-1,-2-4-1,1 3 1,-2 0-1,1-2 1,-1 1 3,0 2-2,-2 3-2,0 0 5,-2 2-5,-1 1 0,1-2 0,0-1-1,1-1 1,0-3 1,0 1 0,0 0 6,-2 0-7,0 2 0,-1 1 0,-2 0-7,2 0 6,-1 2-14,1-2 6,2-3 8,2-2 2,2 2-1,-1-5 0,-1 2-1,0 2 1,-1 1-1,1 2 1,-3-3 0,3 2-9,2-3 9,1-1 0,-1 0-1,3-3 1,1-1 0,0 2 2,0-2 3,0 0-5,0 0 0,-2 1 0,1 0 0,-4 3 0,-2 4 0,-2-2 0,0 1 1,-2 0 0,-3 0-1,3-2 0,-3 2 1,-1-1 4,1-2 5,1 0 11,-4-1-5,4 1-15,-2 0 0,3-2 6,-1 3-6,4-3 5,0 0-6,1 1 13,0-1-7,0-1-5,-1 2-1,-1 0 0,-1 2-8,-1 2 7,-3 1 1,0 3-1,2-3 1,2-2 0,5-2 11,2-2 17,1-2 6,2 3-5,-2-3-23,1 0 9,-2 0-10,-1 0-5,1 2-1,-4 0-1,1-1 2,-2 1-3,3-1 4,0 0-1,0-1 8,3 0-6,2 0-2,-1 0 0,2 0-9,0 0-20,0-9-71,0-4-123</inkml:trace>
  <inkml:trace contextRef="#ctx0" brushRef="#br0" timeOffset="2764.1581">10012 11008 176,'0'0'81,"0"0"-81,0 0 0,0 0 68,0 0 53,0 0-26,0 0-39,0-3-17,0-1-8,0 1 2,0-1 7,0-1 9,-3 0-28,0 0 3,-3 1-5,1 1-19,-3-2 0,0 2 0,0-1-2,1 1 2,-3 1-17,1-1 5,-3-1 2,-2 2-6,2 0 15,-2 2-22,-2 0 1,0 0 3,-2 0-15,0 2 16,0 5 4,0 2 2,2 1 11,1 0 0,3 0 1,0-1-1,3 1-3,0 0 4,1-2-1,3 2-6,-1 1 5,1 3 2,2 0 0,0 5 0,2 1 1,1 2 14,0 1 2,0 0-2,1-1 0,5 0-13,2-2 8,0 0-3,0 0-6,1 2 6,0 2-6,3-1 1,0 5 14,0 4-8,1 4 0,-2 0 7,2 3-14,-2-1 5,-2-4-6,1 0 1,-4-7 4,0 0-4,-3-4-1,-1-1 8,-2-2-7,0 1 7,0-2 3,-5 1-10,-6 0 9,-3-1-4,-1-3-4,-3-1 11,-1-1-12,-1-4 7,-1-2-7,2-5-1,2-1 16,0-2-15,3 0 8,1 0-9,0-5 0,3-2-1,2 3 1,2 0-6,3 1 4,0 2-5,3 1 7,0-1 0,0 1-14,0 0 12,0 0-16,0 0-4,4 0 6,7 0 6,2 0 10,-1 0 0,4 4 0,-2 4 1,0 2-1,-1 2 0,1 0 48,-3 3-31,1 4 1,0 3 25,-2 2 9,1 5-29,-1 0-21,-1 3-1,-1-1 14,-1 2-7,-3 1-7,-1-1 11,-3 0-12,0-1 24,0 1-6,0 1-8,-4 2 19,-5-1 5,2 0-23,0-1 0,3-2-9,-2 1 3,4-1-5,-2 5 0,1 1 1,0 4-1,0-2 1,2 0 4,-1-2-4,1-5-1,-1-2 1,2-1 0,-1-2 1,1-2-1,0-1 5,-2 1-5,1-4-1,-1 2 1,1-3-1,-2 1 0,1 2 2,-1-2-2,0 1 7,1-1-2,1 1-5,0-4 0,-1 3 1,1-3 0,1 1 7,0 1-8,0-2 1,0-1 8,0-1-9,0-2 0,0-1 0,3 0 0,1-2 0,2 1 1,0-2-1,0 2 6,2-1-4,-1 0-2,3-1 1,1 2 9,2 1 8,1-1-18,2-1 7,-2 1 5,1 0-11,-2-2 6,1 0-6,-3-1-1,-2-1 5,-1-2-5,-1-2 0,1 1 0,-2-1 2,1 1 1,1 2-3,0-4 0,0 4 3,1-1-3,1 0 0,-2 1 0,1-2 2,-2 0 0,0-1-1,0 0 0,0-1 8,-1-3-9,-1 1 0,2 2 0,0 1 1,0-2 4,4 3-5,1 0 0,-1-1 6,2 1-6,-1 0 0,-3-1 0,0-2-2,-3-2 2,-3 1 1,0-2 0,-2 0 13,0 0-13,-1 0-1,3 0 0,-3 0 8,0 0-2,0 0-6,1 0 1,-1 0 7,2 0-8,-1 0 0,-1 0 1,0 0 0,2 0 16,-2 0-5,0 0-11,0 0 9,0 0-10,0 0-14,-2-3-24,-9-5-88,-6-1-256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1FDA-9CC3-4782-B1DC-740C6E223CD2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98C-97FB-48D1-8CA1-4B17B674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89A992-08D5-48FC-95E2-38531F461FD0}" type="slidenum">
              <a:rPr lang="zh-CN" altLang="en-US" sz="1200" smtClean="0"/>
              <a:pPr/>
              <a:t>2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DCBCE4-3060-46D9-A9C5-938D661D1AE7}" type="slidenum">
              <a:rPr lang="zh-CN" altLang="en-US" sz="1200" smtClean="0"/>
              <a:pPr/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98ACEC-97C4-423B-9A5B-A58979EC511E}" type="slidenum">
              <a:rPr lang="zh-CN" altLang="en-US" sz="1200" smtClean="0"/>
              <a:pPr/>
              <a:t>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DA9A96-4598-47A8-AC12-BAC878D96F41}" type="slidenum">
              <a:rPr lang="zh-CN" altLang="en-US" sz="1200" smtClean="0"/>
              <a:pPr/>
              <a:t>7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9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2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8EAD-1597-4A47-BFA0-9B602A8A908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C5D2-DF04-4DCA-8437-F7DD05AC3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3"/>
          <p:cNvSpPr txBox="1">
            <a:spLocks noChangeArrowheads="1"/>
          </p:cNvSpPr>
          <p:nvPr/>
        </p:nvSpPr>
        <p:spPr bwMode="auto">
          <a:xfrm>
            <a:off x="196850" y="1271588"/>
            <a:ext cx="2808288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</a:t>
            </a:r>
            <a:r>
              <a:rPr lang="zh-CN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投资</a:t>
            </a: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组合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195263" y="4510088"/>
            <a:ext cx="4848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800" b="1"/>
              <a:t>若还可投资</a:t>
            </a:r>
            <a:r>
              <a:rPr lang="zh-CN" altLang="zh-CN" sz="2800" b="1"/>
              <a:t>年收益率</a:t>
            </a:r>
            <a:r>
              <a:rPr lang="en-US" altLang="zh-CN" sz="2800" b="1"/>
              <a:t>5%</a:t>
            </a:r>
            <a:r>
              <a:rPr lang="zh-CN" altLang="en-US" sz="2800" b="1"/>
              <a:t>的</a:t>
            </a:r>
            <a:r>
              <a:rPr lang="zh-CN" altLang="zh-CN" sz="2800" b="1"/>
              <a:t>国库券，应如何调整计划？</a:t>
            </a:r>
            <a:endParaRPr lang="en-US" altLang="zh-CN" sz="2800" b="1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95263" y="2949575"/>
            <a:ext cx="4608512" cy="13843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假设你在</a:t>
            </a:r>
            <a:r>
              <a:rPr lang="en-US" altLang="zh-CN" sz="2800" b="1"/>
              <a:t>1955</a:t>
            </a:r>
            <a:r>
              <a:rPr lang="zh-CN" altLang="zh-CN" sz="2800" b="1"/>
              <a:t>年投资这</a:t>
            </a:r>
            <a:r>
              <a:rPr lang="en-US" altLang="zh-CN" sz="2800" b="1"/>
              <a:t>3</a:t>
            </a:r>
            <a:r>
              <a:rPr lang="zh-CN" altLang="zh-CN" sz="2800" b="1"/>
              <a:t>种股票，希望年收益率至少达到</a:t>
            </a:r>
            <a:r>
              <a:rPr lang="en-US" altLang="zh-CN" sz="2800" b="1"/>
              <a:t>15%</a:t>
            </a:r>
            <a:r>
              <a:rPr lang="zh-CN" altLang="zh-CN" sz="2800" b="1"/>
              <a:t>，应如何投资</a:t>
            </a:r>
            <a:r>
              <a:rPr lang="zh-CN" altLang="en-US" sz="2800" b="1"/>
              <a:t>？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421063" y="1285875"/>
            <a:ext cx="1152525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5263" y="2133600"/>
            <a:ext cx="444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3</a:t>
            </a:r>
            <a:r>
              <a:rPr lang="zh-CN" altLang="zh-CN" sz="2800" b="1" dirty="0"/>
              <a:t>种股票</a:t>
            </a:r>
            <a:r>
              <a:rPr lang="zh-CN" altLang="en-US" sz="2800" b="1" dirty="0"/>
              <a:t>历年增值信息如表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90605"/>
              </p:ext>
            </p:extLst>
          </p:nvPr>
        </p:nvGraphicFramePr>
        <p:xfrm>
          <a:off x="5043488" y="1117600"/>
          <a:ext cx="4032251" cy="539749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07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9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8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年份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股票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股票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股票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1943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1.300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1.225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1.149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i="0" kern="100" dirty="0">
                          <a:solidFill>
                            <a:schemeClr val="tx1"/>
                          </a:solidFill>
                          <a:effectLst/>
                        </a:rPr>
                        <a:t>1944</a:t>
                      </a:r>
                      <a:endParaRPr lang="zh-CN" sz="2400" b="1" i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1.103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1.290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1.260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1945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1.216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1.216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1.419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1946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0.954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0.728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0.922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1947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0.929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1.144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1.169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1948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1.056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1.107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0.965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1949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1.038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1.321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1.133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1950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1.089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1.305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1.732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1951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1.090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1.195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1.021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1952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1.083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1.390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1.131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1953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1.035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0.928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1.006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57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1954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1.176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1.715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1.908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97" marR="68397" marT="14402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12725" y="5572125"/>
            <a:ext cx="46799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800" b="1"/>
              <a:t>若只</a:t>
            </a:r>
            <a:r>
              <a:rPr lang="zh-CN" altLang="zh-CN" sz="2800" b="1"/>
              <a:t>希望年收益率至少达到</a:t>
            </a:r>
            <a:r>
              <a:rPr lang="en-US" altLang="zh-CN" sz="2800" b="1"/>
              <a:t>10%</a:t>
            </a:r>
            <a:r>
              <a:rPr lang="zh-CN" altLang="zh-CN" sz="2800" b="1"/>
              <a:t>，应如何调整计划？</a:t>
            </a:r>
            <a:endParaRPr lang="en-US" altLang="zh-CN" sz="2800" b="1"/>
          </a:p>
        </p:txBody>
      </p:sp>
      <p:sp>
        <p:nvSpPr>
          <p:cNvPr id="120912" name="Text Box 3"/>
          <p:cNvSpPr txBox="1">
            <a:spLocks noChangeArrowheads="1"/>
          </p:cNvSpPr>
          <p:nvPr/>
        </p:nvSpPr>
        <p:spPr bwMode="auto">
          <a:xfrm>
            <a:off x="2267743" y="476672"/>
            <a:ext cx="427759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</a:rPr>
              <a:t>4.8  </a:t>
            </a:r>
            <a:r>
              <a:rPr lang="zh-CN" altLang="zh-CN" sz="3200" b="1" dirty="0">
                <a:ea typeface="楷体_GB2312" pitchFamily="49" charset="-122"/>
              </a:rPr>
              <a:t>投资的风险与收益</a:t>
            </a:r>
            <a:endParaRPr lang="zh-CN" altLang="en-US" sz="3200" b="1" dirty="0"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6494760" y="352440"/>
              <a:ext cx="2613240" cy="12801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0440" y="346320"/>
                <a:ext cx="262224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3001320" y="4343040"/>
              <a:ext cx="1284480" cy="38592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000" y="4337640"/>
                <a:ext cx="12934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5187960" y="6526440"/>
              <a:ext cx="1857600" cy="3193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5080" y="6520680"/>
                <a:ext cx="18666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0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 autoUpdateAnimBg="0"/>
      <p:bldP spid="4117" grpId="0" animBg="1" autoUpdateAnimBg="0"/>
      <p:bldP spid="4126" grpId="0" animBg="1" autoUpdateAnimBg="0"/>
      <p:bldP spid="7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971550" y="4797425"/>
            <a:ext cx="100965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假设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242888" y="39766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04800" y="57800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121861" name="Text Box 53"/>
          <p:cNvSpPr txBox="1">
            <a:spLocks noChangeArrowheads="1"/>
          </p:cNvSpPr>
          <p:nvPr/>
        </p:nvSpPr>
        <p:spPr bwMode="auto">
          <a:xfrm>
            <a:off x="252413" y="557213"/>
            <a:ext cx="1079500" cy="6080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36763" y="557213"/>
            <a:ext cx="69992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800" b="1" i="1"/>
              <a:t>R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en-US" altLang="zh-CN" sz="2800" b="1"/>
              <a:t>=1,2,3) ~ A, B, C</a:t>
            </a:r>
            <a:r>
              <a:rPr lang="zh-CN" altLang="zh-CN" sz="2800" b="1"/>
              <a:t>每年的收益率</a:t>
            </a:r>
            <a:r>
              <a:rPr lang="en-US" altLang="zh-CN" sz="2800" b="1"/>
              <a:t>(</a:t>
            </a:r>
            <a:r>
              <a:rPr lang="zh-CN" altLang="zh-CN" sz="2800" b="1"/>
              <a:t>表中的数据减去</a:t>
            </a:r>
            <a:r>
              <a:rPr lang="en-US" altLang="zh-CN" sz="2800" b="1"/>
              <a:t>1)</a:t>
            </a:r>
            <a:r>
              <a:rPr lang="en-US" altLang="zh-CN" sz="2800" b="1" i="1"/>
              <a:t>, </a:t>
            </a:r>
            <a:r>
              <a:rPr lang="zh-CN" altLang="zh-CN" sz="2800" b="1"/>
              <a:t>随机变量</a:t>
            </a:r>
            <a:endParaRPr lang="zh-CN" altLang="en-US" sz="2800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31913" y="1628775"/>
            <a:ext cx="7488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3300"/>
                </a:solidFill>
              </a:rPr>
              <a:t>期望：</a:t>
            </a:r>
            <a:r>
              <a:rPr lang="en-US" altLang="zh-CN" sz="2800" b="1" i="1" dirty="0"/>
              <a:t>ER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=0.0891,</a:t>
            </a:r>
            <a:r>
              <a:rPr lang="en-US" altLang="zh-CN" sz="2800" b="1" i="1" dirty="0"/>
              <a:t> ER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=0.2137,</a:t>
            </a:r>
            <a:r>
              <a:rPr lang="en-US" altLang="zh-CN" sz="2800" b="1" i="1" dirty="0"/>
              <a:t> ER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=0.2346</a:t>
            </a:r>
            <a:endParaRPr lang="zh-CN" altLang="en-US" sz="2800" b="1" dirty="0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195513" y="4724400"/>
            <a:ext cx="6337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/>
              <a:t>市场上没有其他投资渠道，且手上资金（不妨假设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个单位）必须全部</a:t>
            </a:r>
            <a:r>
              <a:rPr lang="zh-CN" altLang="en-US" sz="2800" b="1" dirty="0"/>
              <a:t>用完</a:t>
            </a:r>
            <a:endParaRPr lang="en-US" altLang="zh-CN" sz="2800" b="1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2124075" y="5805488"/>
            <a:ext cx="6551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0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= 1</a:t>
            </a:r>
          </a:p>
        </p:txBody>
      </p:sp>
      <p:sp>
        <p:nvSpPr>
          <p:cNvPr id="121866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67013" y="2276475"/>
          <a:ext cx="61007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4" imgW="2755900" imgH="711200" progId="Equation.3">
                  <p:embed/>
                </p:oleObj>
              </mc:Choice>
              <mc:Fallback>
                <p:oleObj name="公式" r:id="rId4" imgW="2755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2276475"/>
                        <a:ext cx="61007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71550" y="2349500"/>
            <a:ext cx="1871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3300"/>
                </a:solidFill>
              </a:rPr>
              <a:t>协方差：</a:t>
            </a:r>
            <a:endParaRPr lang="zh-CN" altLang="en-US" sz="2800" b="1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062163" y="3913188"/>
            <a:ext cx="699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=1,2,3) ~ </a:t>
            </a:r>
            <a:r>
              <a:rPr lang="zh-CN" altLang="en-US" sz="2800" b="1" dirty="0"/>
              <a:t>投资</a:t>
            </a:r>
            <a:r>
              <a:rPr lang="en-US" altLang="zh-CN" sz="2800" b="1" dirty="0"/>
              <a:t>A, B, C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比例</a:t>
            </a:r>
          </a:p>
        </p:txBody>
      </p:sp>
    </p:spTree>
    <p:extLst>
      <p:ext uri="{BB962C8B-B14F-4D97-AF65-F5344CB8AC3E}">
        <p14:creationId xmlns:p14="http://schemas.microsoft.com/office/powerpoint/2010/main" val="32703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 autoUpdateAnimBg="0"/>
      <p:bldP spid="5154" grpId="0" animBg="1" autoUpdateAnimBg="0"/>
      <p:bldP spid="5160" grpId="0" animBg="1" autoUpdateAnimBg="0"/>
      <p:bldP spid="5" grpId="0" autoUpdateAnimBg="0"/>
      <p:bldP spid="6" grpId="0"/>
      <p:bldP spid="43" grpId="0"/>
      <p:bldP spid="44" grpId="0" autoUpdateAnimBg="0"/>
      <p:bldP spid="21" grpId="0" autoUpdateAnimBg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242888" y="39766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模  型 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4800" y="1268413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7570788" y="4165600"/>
            <a:ext cx="914400" cy="18161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二次规划模型</a:t>
            </a:r>
            <a:r>
              <a:rPr lang="en-US" altLang="zh-CN" sz="2800" b="1"/>
              <a:t>(QP)</a:t>
            </a:r>
          </a:p>
        </p:txBody>
      </p:sp>
      <p:sp>
        <p:nvSpPr>
          <p:cNvPr id="123909" name="Text Box 53"/>
          <p:cNvSpPr txBox="1">
            <a:spLocks noChangeArrowheads="1"/>
          </p:cNvSpPr>
          <p:nvPr/>
        </p:nvSpPr>
        <p:spPr bwMode="auto">
          <a:xfrm>
            <a:off x="252413" y="557213"/>
            <a:ext cx="1079500" cy="6080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97113" y="476250"/>
            <a:ext cx="4867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b="1"/>
              <a:t>年收益 </a:t>
            </a:r>
            <a:r>
              <a:rPr lang="en-US" altLang="zh-CN" sz="2800" b="1" i="1"/>
              <a:t>R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3</a:t>
            </a:r>
            <a:endParaRPr lang="zh-CN" altLang="en-US" sz="2800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68538" y="1114425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3300"/>
                </a:solidFill>
              </a:rPr>
              <a:t>期望：</a:t>
            </a:r>
            <a:r>
              <a:rPr lang="pt-BR" altLang="zh-CN" sz="2800" b="1" i="1" dirty="0"/>
              <a:t>ER</a:t>
            </a:r>
            <a:r>
              <a:rPr lang="pt-BR" altLang="zh-CN" sz="2800" b="1" dirty="0"/>
              <a:t>=</a:t>
            </a:r>
            <a:r>
              <a:rPr lang="pt-BR" altLang="zh-CN" sz="2800" b="1" i="1" dirty="0"/>
              <a:t> x</a:t>
            </a:r>
            <a:r>
              <a:rPr lang="pt-BR" altLang="zh-CN" sz="2800" b="1" baseline="-25000" dirty="0"/>
              <a:t>1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1</a:t>
            </a:r>
            <a:r>
              <a:rPr lang="pt-BR" altLang="zh-CN" sz="2800" b="1" dirty="0"/>
              <a:t>+</a:t>
            </a:r>
            <a:r>
              <a:rPr lang="pt-BR" altLang="zh-CN" sz="2800" b="1" i="1" dirty="0"/>
              <a:t>x</a:t>
            </a:r>
            <a:r>
              <a:rPr lang="pt-BR" altLang="zh-CN" sz="2800" b="1" baseline="-25000" dirty="0"/>
              <a:t>2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2</a:t>
            </a:r>
            <a:r>
              <a:rPr lang="pt-BR" altLang="zh-CN" sz="2800" b="1" dirty="0"/>
              <a:t>+</a:t>
            </a:r>
            <a:r>
              <a:rPr lang="pt-BR" altLang="zh-CN" sz="2800" b="1" i="1" dirty="0"/>
              <a:t>x</a:t>
            </a:r>
            <a:r>
              <a:rPr lang="pt-BR" altLang="zh-CN" sz="2800" b="1" baseline="-25000" dirty="0"/>
              <a:t>3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3</a:t>
            </a:r>
            <a:endParaRPr lang="zh-CN" altLang="en-US" sz="2800" b="1" dirty="0"/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2268538" y="3997325"/>
            <a:ext cx="1871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Min </a:t>
            </a:r>
            <a:r>
              <a:rPr lang="en-US" altLang="zh-CN" sz="2800" b="1" i="1"/>
              <a:t>V</a:t>
            </a:r>
          </a:p>
        </p:txBody>
      </p:sp>
      <p:sp>
        <p:nvSpPr>
          <p:cNvPr id="12391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96875" y="182562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3300"/>
                </a:solidFill>
              </a:rPr>
              <a:t>方差：</a:t>
            </a:r>
            <a:endParaRPr lang="zh-CN" altLang="en-US" sz="2800" b="1"/>
          </a:p>
        </p:txBody>
      </p:sp>
      <p:sp>
        <p:nvSpPr>
          <p:cNvPr id="1239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8" name="对象 7"/>
          <p:cNvGraphicFramePr>
            <a:graphicFrameLocks noChangeAspect="1"/>
          </p:cNvGraphicFramePr>
          <p:nvPr/>
        </p:nvGraphicFramePr>
        <p:xfrm>
          <a:off x="1477963" y="1916113"/>
          <a:ext cx="7421562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4" imgW="3632200" imgH="914400" progId="Equation.3">
                  <p:embed/>
                </p:oleObj>
              </mc:Choice>
              <mc:Fallback>
                <p:oleObj name="公式" r:id="rId4" imgW="3632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916113"/>
                        <a:ext cx="7421562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305050" y="5503863"/>
            <a:ext cx="3527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= 1</a:t>
            </a:r>
          </a:p>
          <a:p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0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763713" y="4811713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/>
              <a:t>s.t.</a:t>
            </a:r>
            <a:r>
              <a:rPr lang="zh-CN" altLang="en-US" sz="2800" b="1" dirty="0"/>
              <a:t> </a:t>
            </a:r>
            <a:r>
              <a:rPr lang="pt-BR" altLang="zh-CN" sz="2800" b="1" i="1" dirty="0"/>
              <a:t>x</a:t>
            </a:r>
            <a:r>
              <a:rPr lang="pt-BR" altLang="zh-CN" sz="2800" b="1" baseline="-25000" dirty="0"/>
              <a:t>1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1</a:t>
            </a:r>
            <a:r>
              <a:rPr lang="pt-BR" altLang="zh-CN" sz="2800" b="1" dirty="0"/>
              <a:t>+</a:t>
            </a:r>
            <a:r>
              <a:rPr lang="pt-BR" altLang="zh-CN" sz="2800" b="1" i="1" dirty="0"/>
              <a:t>x</a:t>
            </a:r>
            <a:r>
              <a:rPr lang="pt-BR" altLang="zh-CN" sz="2800" b="1" baseline="-25000" dirty="0"/>
              <a:t>2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2</a:t>
            </a:r>
            <a:r>
              <a:rPr lang="pt-BR" altLang="zh-CN" sz="2800" b="1" dirty="0"/>
              <a:t>+</a:t>
            </a:r>
            <a:r>
              <a:rPr lang="pt-BR" altLang="zh-CN" sz="2800" b="1" i="1" dirty="0"/>
              <a:t>x</a:t>
            </a:r>
            <a:r>
              <a:rPr lang="pt-BR" altLang="zh-CN" sz="2800" b="1" baseline="-25000" dirty="0"/>
              <a:t>3</a:t>
            </a:r>
            <a:r>
              <a:rPr lang="pt-BR" altLang="zh-CN" sz="2800" b="1" i="1" dirty="0"/>
              <a:t>ER</a:t>
            </a:r>
            <a:r>
              <a:rPr lang="pt-BR" altLang="zh-CN" sz="2800" b="1" baseline="-25000" dirty="0"/>
              <a:t>3</a:t>
            </a:r>
            <a:r>
              <a:rPr lang="zh-CN" altLang="en-US" sz="2800" b="1" dirty="0"/>
              <a:t> </a:t>
            </a:r>
            <a:r>
              <a:rPr lang="pt-BR" altLang="zh-CN" sz="2800" b="1" i="1" dirty="0"/>
              <a:t> </a:t>
            </a:r>
            <a:r>
              <a:rPr lang="pt-BR" altLang="zh-CN" sz="2800" b="1" dirty="0">
                <a:cs typeface="Times New Roman" panose="02020603050405020304" pitchFamily="18" charset="0"/>
              </a:rPr>
              <a:t>≥ </a:t>
            </a:r>
            <a:r>
              <a:rPr lang="en-US" altLang="zh-CN" sz="2800" b="1" dirty="0">
                <a:cs typeface="Times New Roman" panose="02020603050405020304" pitchFamily="18" charset="0"/>
              </a:rPr>
              <a:t>0.15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99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4" grpId="0" animBg="1" autoUpdateAnimBg="0"/>
      <p:bldP spid="5155" grpId="0" animBg="1" autoUpdateAnimBg="0"/>
      <p:bldP spid="5165" grpId="0" animBg="1" autoUpdateAnimBg="0"/>
      <p:bldP spid="5" grpId="0"/>
      <p:bldP spid="6" grpId="0"/>
      <p:bldP spid="44" grpId="0" autoUpdateAnimBg="0"/>
      <p:bldP spid="21" grpId="0" autoUpdateAnimBg="0"/>
      <p:bldP spid="19" grpId="0" autoUpdateAnimBg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28600" y="517525"/>
            <a:ext cx="1535113" cy="6588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</a:t>
            </a:r>
            <a:r>
              <a:rPr lang="zh-CN" altLang="zh-CN" sz="3200" b="1">
                <a:ea typeface="楷体_GB2312" pitchFamily="49" charset="-122"/>
              </a:rPr>
              <a:t> 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28600" y="3068638"/>
            <a:ext cx="275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期望</a:t>
            </a:r>
            <a:r>
              <a:rPr lang="zh-CN" altLang="zh-CN" sz="2800" b="1" dirty="0"/>
              <a:t>收益率</a:t>
            </a:r>
            <a:r>
              <a:rPr lang="en-US" altLang="zh-CN" sz="2800" b="1" dirty="0"/>
              <a:t>15%</a:t>
            </a:r>
            <a:endParaRPr lang="zh-CN" altLang="en-US" sz="2800" b="1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58913" y="1412875"/>
            <a:ext cx="6784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ABC</a:t>
            </a:r>
            <a:r>
              <a:rPr lang="zh-CN" altLang="en-US" sz="2800" b="1" dirty="0">
                <a:solidFill>
                  <a:schemeClr val="accent2"/>
                </a:solidFill>
              </a:rPr>
              <a:t>各</a:t>
            </a:r>
            <a:r>
              <a:rPr lang="zh-CN" altLang="zh-CN" sz="2800" b="1" dirty="0">
                <a:solidFill>
                  <a:schemeClr val="accent2"/>
                </a:solidFill>
              </a:rPr>
              <a:t>占</a:t>
            </a:r>
            <a:r>
              <a:rPr lang="en-US" altLang="zh-CN" sz="2800" b="1" dirty="0">
                <a:solidFill>
                  <a:schemeClr val="accent2"/>
                </a:solidFill>
              </a:rPr>
              <a:t>53.01%</a:t>
            </a:r>
            <a:r>
              <a:rPr lang="zh-CN" altLang="zh-CN" sz="2800" b="1" dirty="0">
                <a:solidFill>
                  <a:schemeClr val="accent2"/>
                </a:solidFill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</a:rPr>
              <a:t>35.64%</a:t>
            </a:r>
            <a:r>
              <a:rPr lang="zh-CN" altLang="zh-CN" sz="2800" b="1" dirty="0">
                <a:solidFill>
                  <a:schemeClr val="accent2"/>
                </a:solidFill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</a:rPr>
              <a:t>11.35%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</a:rPr>
              <a:t>风险（收益方差）</a:t>
            </a:r>
            <a:r>
              <a:rPr lang="en-US" altLang="zh-CN" sz="2800" b="1" dirty="0">
                <a:solidFill>
                  <a:schemeClr val="accent2"/>
                </a:solidFill>
              </a:rPr>
              <a:t>0.0224</a:t>
            </a:r>
            <a:r>
              <a:rPr lang="zh-CN" altLang="zh-CN" sz="2800" b="1" dirty="0">
                <a:solidFill>
                  <a:schemeClr val="accent2"/>
                </a:solidFill>
              </a:rPr>
              <a:t>，标准差</a:t>
            </a:r>
            <a:r>
              <a:rPr lang="en-US" altLang="zh-CN" sz="2800" b="1" dirty="0">
                <a:solidFill>
                  <a:schemeClr val="accent2"/>
                </a:solidFill>
              </a:rPr>
              <a:t>0.1497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24075" y="542925"/>
            <a:ext cx="3348038" cy="585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/>
              <a:t>LINGO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0825" y="2420938"/>
            <a:ext cx="187325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扩展讨论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9750" y="3702050"/>
            <a:ext cx="25590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</a:rPr>
              <a:t>：   </a:t>
            </a:r>
            <a:r>
              <a:rPr lang="en-US" altLang="zh-CN" sz="2800" b="1" dirty="0">
                <a:solidFill>
                  <a:schemeClr val="accent2"/>
                </a:solidFill>
              </a:rPr>
              <a:t>8.69%</a:t>
            </a:r>
          </a:p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</a:rPr>
              <a:t>： </a:t>
            </a:r>
            <a:r>
              <a:rPr lang="en-US" altLang="zh-CN" sz="2800" b="1" dirty="0">
                <a:solidFill>
                  <a:schemeClr val="accent2"/>
                </a:solidFill>
              </a:rPr>
              <a:t>42.85%</a:t>
            </a:r>
          </a:p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</a:rPr>
              <a:t>： </a:t>
            </a:r>
            <a:r>
              <a:rPr lang="en-US" altLang="zh-CN" sz="2800" b="1" dirty="0">
                <a:solidFill>
                  <a:schemeClr val="accent2"/>
                </a:solidFill>
              </a:rPr>
              <a:t>14.34%</a:t>
            </a:r>
            <a:r>
              <a:rPr lang="zh-CN" altLang="zh-CN" sz="2800" b="1" dirty="0">
                <a:solidFill>
                  <a:schemeClr val="accent2"/>
                </a:solidFill>
              </a:rPr>
              <a:t>，券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</a:rPr>
              <a:t>34.12%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方差：</a:t>
            </a:r>
            <a:r>
              <a:rPr lang="en-US" altLang="zh-CN" sz="2800" b="1" dirty="0">
                <a:solidFill>
                  <a:schemeClr val="accent2"/>
                </a:solidFill>
              </a:rPr>
              <a:t>0.0208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71775" y="2473325"/>
            <a:ext cx="474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3300"/>
                </a:solidFill>
              </a:rPr>
              <a:t>国库券收益率</a:t>
            </a:r>
            <a:r>
              <a:rPr lang="en-US" altLang="zh-CN" sz="2800" b="1" dirty="0">
                <a:solidFill>
                  <a:srgbClr val="FF3300"/>
                </a:solidFill>
              </a:rPr>
              <a:t>5%(</a:t>
            </a:r>
            <a:r>
              <a:rPr lang="zh-CN" altLang="en-US" sz="2800" b="1" dirty="0">
                <a:solidFill>
                  <a:srgbClr val="FF3300"/>
                </a:solidFill>
              </a:rPr>
              <a:t>无风险</a:t>
            </a:r>
            <a:r>
              <a:rPr lang="en-US" altLang="zh-CN" sz="2800" b="1" dirty="0">
                <a:solidFill>
                  <a:srgbClr val="FF3300"/>
                </a:solidFill>
              </a:rPr>
              <a:t>)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3276600" y="3140075"/>
            <a:ext cx="275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期望</a:t>
            </a:r>
            <a:r>
              <a:rPr lang="zh-CN" altLang="zh-CN" sz="2800" b="1" dirty="0"/>
              <a:t>收益率</a:t>
            </a:r>
            <a:r>
              <a:rPr lang="en-US" altLang="zh-CN" sz="2800" b="1" dirty="0"/>
              <a:t>10%</a:t>
            </a:r>
            <a:endParaRPr lang="zh-CN" altLang="en-US" sz="2800" b="1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86163" y="3773488"/>
            <a:ext cx="25606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</a:rPr>
              <a:t>：   </a:t>
            </a:r>
            <a:r>
              <a:rPr lang="en-US" altLang="zh-CN" sz="2800" b="1" dirty="0">
                <a:solidFill>
                  <a:schemeClr val="accent2"/>
                </a:solidFill>
              </a:rPr>
              <a:t>4.34%,</a:t>
            </a:r>
          </a:p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</a:rPr>
              <a:t>： </a:t>
            </a:r>
            <a:r>
              <a:rPr lang="en-US" altLang="zh-CN" sz="2800" b="1" dirty="0">
                <a:solidFill>
                  <a:schemeClr val="accent2"/>
                </a:solidFill>
              </a:rPr>
              <a:t>21.43%</a:t>
            </a:r>
          </a:p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</a:rPr>
              <a:t>：   </a:t>
            </a:r>
            <a:r>
              <a:rPr lang="en-US" altLang="zh-CN" sz="2800" b="1" dirty="0">
                <a:solidFill>
                  <a:schemeClr val="accent2"/>
                </a:solidFill>
              </a:rPr>
              <a:t>7.17%</a:t>
            </a:r>
          </a:p>
          <a:p>
            <a:pPr eaLnBrk="1" hangingPunct="1"/>
            <a:r>
              <a:rPr lang="zh-CN" altLang="zh-CN" sz="2800" b="1" dirty="0">
                <a:solidFill>
                  <a:schemeClr val="accent2"/>
                </a:solidFill>
              </a:rPr>
              <a:t>券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</a:rPr>
              <a:t>67.06%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方差：</a:t>
            </a:r>
            <a:r>
              <a:rPr lang="en-US" altLang="zh-CN" sz="2800" b="1" dirty="0">
                <a:solidFill>
                  <a:schemeClr val="accent2"/>
                </a:solidFill>
              </a:rPr>
              <a:t>0.0052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227763" y="3789363"/>
            <a:ext cx="2768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“分离定理”：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FF3300"/>
                </a:solidFill>
              </a:rPr>
              <a:t>风险资产</a:t>
            </a:r>
            <a:r>
              <a:rPr lang="zh-CN" altLang="en-US" sz="2800" b="1" dirty="0">
                <a:solidFill>
                  <a:srgbClr val="FF3300"/>
                </a:solidFill>
              </a:rPr>
              <a:t>之间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相对</a:t>
            </a:r>
            <a:r>
              <a:rPr lang="zh-CN" altLang="zh-CN" sz="2800" b="1" dirty="0">
                <a:solidFill>
                  <a:srgbClr val="FF3300"/>
                </a:solidFill>
              </a:rPr>
              <a:t>比例不变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/>
              <a:t>(Tobin----</a:t>
            </a:r>
            <a:r>
              <a:rPr lang="zh-CN" altLang="en-US" sz="2800" b="1" dirty="0"/>
              <a:t>获</a:t>
            </a:r>
            <a:r>
              <a:rPr lang="en-US" altLang="zh-CN" sz="2800" b="1" dirty="0"/>
              <a:t>1981</a:t>
            </a:r>
            <a:r>
              <a:rPr lang="zh-CN" altLang="zh-CN" sz="2800" b="1" dirty="0"/>
              <a:t>诺贝尔</a:t>
            </a:r>
            <a:r>
              <a:rPr lang="zh-CN" altLang="en-US" sz="2800" b="1" dirty="0"/>
              <a:t>经济学</a:t>
            </a:r>
            <a:r>
              <a:rPr lang="zh-CN" altLang="zh-CN" sz="2800" b="1" dirty="0"/>
              <a:t>奖</a:t>
            </a:r>
            <a:r>
              <a:rPr lang="en-US" altLang="zh-CN" sz="2800" b="1" dirty="0"/>
              <a:t>)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445480" y="3902040"/>
              <a:ext cx="1215720" cy="10785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9360" y="3897720"/>
                <a:ext cx="1229040" cy="10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7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8" grpId="0" animBg="1" autoUpdateAnimBg="0"/>
      <p:bldP spid="2" grpId="0"/>
      <p:bldP spid="7" grpId="0" animBg="1" autoUpdateAnimBg="0"/>
      <p:bldP spid="8" grpId="0" animBg="1" autoUpdateAnimBg="0"/>
      <p:bldP spid="9" grpId="0"/>
      <p:bldP spid="3" grpId="0"/>
      <p:bldP spid="11" grpId="0" animBg="1" autoUpdateAnimBg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3"/>
          <p:cNvSpPr txBox="1">
            <a:spLocks noChangeArrowheads="1"/>
          </p:cNvSpPr>
          <p:nvPr/>
        </p:nvSpPr>
        <p:spPr bwMode="auto">
          <a:xfrm>
            <a:off x="280988" y="531813"/>
            <a:ext cx="4321175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例</a:t>
            </a:r>
            <a:r>
              <a:rPr lang="en-US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2 </a:t>
            </a:r>
            <a:r>
              <a:rPr lang="zh-CN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投资的收益和风险</a:t>
            </a:r>
            <a:endParaRPr lang="zh-CN" altLang="en-US" sz="3200" b="1">
              <a:solidFill>
                <a:srgbClr val="000000"/>
              </a:solidFill>
              <a:latin typeface="+mn-lt"/>
              <a:ea typeface="隶书" panose="02010509060101010101" pitchFamily="49" charset="-122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80988" y="5726980"/>
            <a:ext cx="8394700" cy="523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/>
              <a:t>使净收益尽可能大，而总体风险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最大者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zh-CN" sz="2800" b="1"/>
              <a:t>尽可能小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98438" y="1916113"/>
            <a:ext cx="1277937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0038" y="4941168"/>
            <a:ext cx="5927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/>
              <a:t>给定资金</a:t>
            </a:r>
            <a:r>
              <a:rPr lang="en-US" altLang="zh-CN" sz="2800" b="1"/>
              <a:t>M</a:t>
            </a:r>
            <a:r>
              <a:rPr lang="zh-CN" altLang="zh-CN" sz="2800" b="1"/>
              <a:t>，设计投资组合方案</a:t>
            </a:r>
            <a:endParaRPr lang="en-US" altLang="zh-CN" sz="2800" b="1"/>
          </a:p>
        </p:txBody>
      </p:sp>
      <p:sp>
        <p:nvSpPr>
          <p:cNvPr id="126982" name="矩形 2"/>
          <p:cNvSpPr>
            <a:spLocks noChangeArrowheads="1"/>
          </p:cNvSpPr>
          <p:nvPr/>
        </p:nvSpPr>
        <p:spPr bwMode="auto">
          <a:xfrm>
            <a:off x="755650" y="1116013"/>
            <a:ext cx="7735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(</a:t>
            </a:r>
            <a:r>
              <a:rPr lang="zh-CN" altLang="en-US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选自</a:t>
            </a:r>
            <a:r>
              <a:rPr lang="en-US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1998</a:t>
            </a:r>
            <a:r>
              <a:rPr lang="zh-CN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年全国大学生数学建模竞赛</a:t>
            </a:r>
            <a:r>
              <a:rPr lang="en-US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A</a:t>
            </a:r>
            <a:r>
              <a:rPr lang="zh-CN" altLang="zh-CN" sz="3200" b="1">
                <a:solidFill>
                  <a:srgbClr val="000000"/>
                </a:solidFill>
                <a:latin typeface="+mn-lt"/>
                <a:ea typeface="隶书" panose="02010509060101010101" pitchFamily="49" charset="-122"/>
              </a:rPr>
              <a:t>题）</a:t>
            </a:r>
            <a:endParaRPr lang="zh-CN" altLang="en-US" sz="3200" b="1">
              <a:solidFill>
                <a:srgbClr val="000000"/>
              </a:solidFill>
              <a:latin typeface="+mn-lt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05025" y="1916113"/>
          <a:ext cx="6859588" cy="2846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3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9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9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1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</a:rPr>
                        <a:t>资产</a:t>
                      </a:r>
                      <a:endParaRPr lang="en-US" altLang="zh-CN" sz="2400" b="1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S</a:t>
                      </a:r>
                      <a:r>
                        <a:rPr lang="en-US" sz="2400" b="1" i="1" kern="100" baseline="-25000" dirty="0" smtClean="0">
                          <a:effectLst/>
                        </a:rPr>
                        <a:t>i</a:t>
                      </a:r>
                      <a:endParaRPr lang="zh-CN" sz="2400" b="1" i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收益率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00" dirty="0" smtClean="0">
                          <a:effectLst/>
                        </a:rPr>
                        <a:t>(%)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风险损失</a:t>
                      </a:r>
                      <a:r>
                        <a:rPr lang="zh-CN" altLang="zh-CN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率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altLang="zh-CN" sz="2400" b="1" kern="100" dirty="0" smtClean="0">
                          <a:effectLst/>
                        </a:rPr>
                        <a:t>(%)</a:t>
                      </a:r>
                      <a:endParaRPr lang="zh-CN" altLang="zh-CN" sz="2400" b="1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交易费率</a:t>
                      </a:r>
                      <a:endParaRPr lang="en-US" altLang="zh-CN" sz="2400" b="1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altLang="zh-CN" sz="2400" b="1" kern="100" dirty="0" smtClean="0">
                          <a:effectLst/>
                        </a:rPr>
                        <a:t>(%)</a:t>
                      </a:r>
                      <a:endParaRPr lang="zh-CN" altLang="zh-CN" sz="2400" b="1" kern="100" dirty="0" smtClean="0">
                        <a:effectLst/>
                        <a:latin typeface="+mn-lt"/>
                        <a:ea typeface="+mn-ea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阈值</a:t>
                      </a:r>
                      <a:endParaRPr lang="en-US" altLang="zh-CN" sz="24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00" dirty="0" smtClean="0">
                          <a:effectLst/>
                        </a:rPr>
                        <a:t>(</a:t>
                      </a:r>
                      <a:r>
                        <a:rPr lang="zh-CN" sz="2400" b="1" kern="100" dirty="0">
                          <a:effectLst/>
                        </a:rPr>
                        <a:t>元</a:t>
                      </a:r>
                      <a:r>
                        <a:rPr lang="en-US" sz="2400" b="1" kern="100" dirty="0">
                          <a:effectLst/>
                        </a:rPr>
                        <a:t>) 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S</a:t>
                      </a:r>
                      <a:r>
                        <a:rPr lang="en-US" sz="2400" b="1" kern="100" baseline="-2500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2.5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103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S</a:t>
                      </a:r>
                      <a:r>
                        <a:rPr lang="en-US" sz="2400" b="1" kern="100" baseline="-25000">
                          <a:effectLst/>
                        </a:rPr>
                        <a:t>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1.5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198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S</a:t>
                      </a:r>
                      <a:r>
                        <a:rPr lang="en-US" sz="2400" b="1" kern="100" baseline="-250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5.5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4.5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S</a:t>
                      </a:r>
                      <a:r>
                        <a:rPr lang="en-US" sz="2400" b="1" kern="100" baseline="-250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2.6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6.5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40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2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effectLst/>
                          <a:latin typeface="Times New Roman"/>
                          <a:ea typeface="宋体"/>
                        </a:rPr>
                        <a:t>存款</a:t>
                      </a:r>
                      <a:r>
                        <a:rPr lang="en-US" altLang="zh-CN" sz="2400" b="1" kern="100" dirty="0" smtClean="0">
                          <a:effectLst/>
                        </a:rPr>
                        <a:t>S</a:t>
                      </a:r>
                      <a:r>
                        <a:rPr lang="en-US" altLang="zh-CN" sz="2400" b="1" kern="100" baseline="-25000" dirty="0" smtClean="0">
                          <a:effectLst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84888" y="4961805"/>
            <a:ext cx="29511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另一组数据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=15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7950" y="3265488"/>
            <a:ext cx="199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chemeClr val="accent2"/>
                </a:solidFill>
              </a:rPr>
              <a:t>n</a:t>
            </a:r>
            <a:r>
              <a:rPr lang="en-US" altLang="zh-CN" sz="2800" b="1">
                <a:solidFill>
                  <a:schemeClr val="accent2"/>
                </a:solidFill>
              </a:rPr>
              <a:t>=4</a:t>
            </a:r>
            <a:r>
              <a:rPr lang="zh-CN" altLang="en-US" sz="2800" b="1">
                <a:solidFill>
                  <a:schemeClr val="accent2"/>
                </a:solidFill>
              </a:rPr>
              <a:t>种资产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 autoUpdateAnimBg="0"/>
      <p:bldP spid="4126" grpId="0" animBg="1" autoUpdateAnimBg="0"/>
      <p:bldP spid="19" grpId="0" autoUpdateAnimBg="0"/>
      <p:bldP spid="14" grpId="0" autoUpdateAnimBg="0"/>
      <p:bldP spid="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035175" y="1879600"/>
            <a:ext cx="5830888" cy="522288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投资的净收益，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风险</a:t>
            </a:r>
            <a:endParaRPr lang="zh-CN" altLang="en-US" sz="2800" b="1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254000" y="1196975"/>
            <a:ext cx="1676400" cy="52228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254000" y="1901825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254000" y="2924175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128006" name="Text Box 53"/>
          <p:cNvSpPr txBox="1">
            <a:spLocks noChangeArrowheads="1"/>
          </p:cNvSpPr>
          <p:nvPr/>
        </p:nvSpPr>
        <p:spPr bwMode="auto">
          <a:xfrm>
            <a:off x="252413" y="476250"/>
            <a:ext cx="1079500" cy="6080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1280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23728" y="1214408"/>
            <a:ext cx="6696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x </a:t>
            </a:r>
            <a:r>
              <a:rPr lang="en-US" altLang="zh-CN" sz="2800" b="1" dirty="0"/>
              <a:t>= 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,…,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)  ~ </a:t>
            </a:r>
            <a:r>
              <a:rPr lang="zh-CN" altLang="en-US" sz="2800" b="1" dirty="0"/>
              <a:t>投资每种资产的金额</a:t>
            </a:r>
            <a:r>
              <a:rPr lang="en-US" altLang="zh-CN" sz="2800" b="1" dirty="0"/>
              <a:t> 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39725" y="3429000"/>
            <a:ext cx="43762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购买</a:t>
            </a:r>
            <a:r>
              <a:rPr lang="en-US" altLang="zh-CN" sz="2800" b="1"/>
              <a:t>S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i=</a:t>
            </a:r>
            <a:r>
              <a:rPr lang="en-US" altLang="zh-CN" sz="2800" b="1"/>
              <a:t>1</a:t>
            </a:r>
            <a:r>
              <a:rPr lang="en-US" altLang="zh-CN" sz="2800" b="1" i="1"/>
              <a:t>,…,n</a:t>
            </a:r>
            <a:r>
              <a:rPr lang="en-US" altLang="zh-CN" sz="2800" b="1"/>
              <a:t>)</a:t>
            </a:r>
            <a:r>
              <a:rPr lang="zh-CN" altLang="zh-CN" sz="2800" b="1"/>
              <a:t>的交易费</a:t>
            </a:r>
            <a:r>
              <a:rPr lang="en-US" altLang="zh-CN" sz="2800" b="1"/>
              <a:t>  </a:t>
            </a:r>
            <a:endParaRPr lang="zh-CN" altLang="en-US" sz="2800" b="1"/>
          </a:p>
        </p:txBody>
      </p:sp>
      <p:sp>
        <p:nvSpPr>
          <p:cNvPr id="12801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6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18" name="对象 4"/>
          <p:cNvGraphicFramePr>
            <a:graphicFrameLocks noChangeAspect="1"/>
          </p:cNvGraphicFramePr>
          <p:nvPr/>
        </p:nvGraphicFramePr>
        <p:xfrm>
          <a:off x="250825" y="4010025"/>
          <a:ext cx="44656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4" imgW="1816100" imgH="711200" progId="Equation.3">
                  <p:embed/>
                </p:oleObj>
              </mc:Choice>
              <mc:Fallback>
                <p:oleObj name="公式" r:id="rId4" imgW="1816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10025"/>
                        <a:ext cx="44656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9" name="矩形 6"/>
          <p:cNvSpPr>
            <a:spLocks noChangeArrowheads="1"/>
          </p:cNvSpPr>
          <p:nvPr/>
        </p:nvSpPr>
        <p:spPr bwMode="auto">
          <a:xfrm>
            <a:off x="231775" y="5949950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chemeClr val="accent2"/>
                </a:solidFill>
              </a:rPr>
              <a:t>c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</a:rPr>
              <a:t>)=0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932363" y="3429000"/>
            <a:ext cx="414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/>
              <a:t>购买</a:t>
            </a:r>
            <a:r>
              <a:rPr lang="en-US" altLang="zh-CN" sz="2800" b="1" dirty="0"/>
              <a:t>S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=</a:t>
            </a:r>
            <a:r>
              <a:rPr lang="en-US" altLang="zh-CN" sz="2800" b="1" dirty="0"/>
              <a:t>0</a:t>
            </a:r>
            <a:r>
              <a:rPr lang="en-US" altLang="zh-CN" sz="2800" b="1" i="1" dirty="0"/>
              <a:t>,…,n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净收益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583238" y="4038600"/>
            <a:ext cx="3089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)= 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 -</a:t>
            </a:r>
            <a:r>
              <a:rPr lang="en-US" altLang="zh-CN" sz="2800" b="1" i="1"/>
              <a:t> c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1280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23" name="对象 10"/>
          <p:cNvGraphicFramePr>
            <a:graphicFrameLocks noChangeAspect="1"/>
          </p:cNvGraphicFramePr>
          <p:nvPr/>
        </p:nvGraphicFramePr>
        <p:xfrm>
          <a:off x="2930525" y="2581275"/>
          <a:ext cx="3003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6" imgW="1206500" imgH="203200" progId="Equation.3">
                  <p:embed/>
                </p:oleObj>
              </mc:Choice>
              <mc:Fallback>
                <p:oleObj name="公式" r:id="rId6" imgW="120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2581275"/>
                        <a:ext cx="3003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25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01410"/>
              </p:ext>
            </p:extLst>
          </p:nvPr>
        </p:nvGraphicFramePr>
        <p:xfrm>
          <a:off x="5795963" y="4979988"/>
          <a:ext cx="22193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8" imgW="1016000" imgH="431800" progId="Equation.3">
                  <p:embed/>
                </p:oleObj>
              </mc:Choice>
              <mc:Fallback>
                <p:oleObj name="公式" r:id="rId8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79988"/>
                        <a:ext cx="2219325" cy="9350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3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4" grpId="0" animBg="1" autoUpdateAnimBg="0"/>
      <p:bldP spid="5154" grpId="0" animBg="1" autoUpdateAnimBg="0"/>
      <p:bldP spid="5155" grpId="0" animBg="1" autoUpdateAnimBg="0"/>
      <p:bldP spid="5160" grpId="0" animBg="1" autoUpdateAnimBg="0"/>
      <p:bldP spid="2" grpId="0"/>
      <p:bldP spid="29" grpId="0" autoUpdateAnimBg="0"/>
      <p:bldP spid="128019" grpId="0"/>
      <p:bldP spid="30" grpId="0" autoUpdateAnimBg="0"/>
      <p:bldP spid="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4"/>
          <p:cNvSpPr txBox="1">
            <a:spLocks noChangeArrowheads="1"/>
          </p:cNvSpPr>
          <p:nvPr/>
        </p:nvSpPr>
        <p:spPr bwMode="auto">
          <a:xfrm>
            <a:off x="2035175" y="1879600"/>
            <a:ext cx="5830888" cy="522288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投资的净收益，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~ </a:t>
            </a:r>
            <a:r>
              <a:rPr lang="zh-CN" altLang="zh-CN" sz="2800" b="1"/>
              <a:t>风险</a:t>
            </a:r>
            <a:endParaRPr lang="zh-CN" altLang="en-US" sz="2800" b="1"/>
          </a:p>
        </p:txBody>
      </p:sp>
      <p:sp>
        <p:nvSpPr>
          <p:cNvPr id="130051" name="Text Box 34"/>
          <p:cNvSpPr txBox="1">
            <a:spLocks noChangeArrowheads="1"/>
          </p:cNvSpPr>
          <p:nvPr/>
        </p:nvSpPr>
        <p:spPr bwMode="auto">
          <a:xfrm>
            <a:off x="254000" y="1196975"/>
            <a:ext cx="1676400" cy="52228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0052" name="Text Box 35"/>
          <p:cNvSpPr txBox="1">
            <a:spLocks noChangeArrowheads="1"/>
          </p:cNvSpPr>
          <p:nvPr/>
        </p:nvSpPr>
        <p:spPr bwMode="auto">
          <a:xfrm>
            <a:off x="254000" y="1901825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254000" y="34178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130054" name="Text Box 53"/>
          <p:cNvSpPr txBox="1">
            <a:spLocks noChangeArrowheads="1"/>
          </p:cNvSpPr>
          <p:nvPr/>
        </p:nvSpPr>
        <p:spPr bwMode="auto">
          <a:xfrm>
            <a:off x="252413" y="476250"/>
            <a:ext cx="1079500" cy="6080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</a:p>
        </p:txBody>
      </p:sp>
      <p:sp>
        <p:nvSpPr>
          <p:cNvPr id="1300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8" name="矩形 1"/>
          <p:cNvSpPr>
            <a:spLocks noChangeArrowheads="1"/>
          </p:cNvSpPr>
          <p:nvPr/>
        </p:nvSpPr>
        <p:spPr bwMode="auto">
          <a:xfrm>
            <a:off x="2035175" y="1125538"/>
            <a:ext cx="6696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x </a:t>
            </a:r>
            <a:r>
              <a:rPr lang="en-US" altLang="zh-CN" sz="2800" b="1"/>
              <a:t>= 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,…,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)  ~ </a:t>
            </a:r>
            <a:r>
              <a:rPr lang="zh-CN" altLang="en-US" sz="2800" b="1"/>
              <a:t>投资每种资产的金额</a:t>
            </a:r>
            <a:r>
              <a:rPr lang="en-US" altLang="zh-CN" sz="2800" b="1"/>
              <a:t> </a:t>
            </a:r>
          </a:p>
        </p:txBody>
      </p:sp>
      <p:sp>
        <p:nvSpPr>
          <p:cNvPr id="13005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2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100263" y="3343275"/>
            <a:ext cx="5640387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风险损失（最大损失作为指标）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851275" y="5916613"/>
            <a:ext cx="144145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/>
              <a:t>x </a:t>
            </a:r>
            <a:r>
              <a:rPr lang="en-US" altLang="zh-CN" sz="2800" b="1" dirty="0">
                <a:cs typeface="Times New Roman" panose="02020603050405020304" pitchFamily="18" charset="0"/>
              </a:rPr>
              <a:t>≥ 0</a:t>
            </a:r>
            <a:endParaRPr lang="zh-CN" altLang="en-US" sz="2800" b="1" dirty="0"/>
          </a:p>
        </p:txBody>
      </p:sp>
      <p:sp>
        <p:nvSpPr>
          <p:cNvPr id="1300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0068" name="对象 10"/>
          <p:cNvGraphicFramePr>
            <a:graphicFrameLocks noChangeAspect="1"/>
          </p:cNvGraphicFramePr>
          <p:nvPr/>
        </p:nvGraphicFramePr>
        <p:xfrm>
          <a:off x="2930525" y="2581275"/>
          <a:ext cx="3003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4" imgW="1206500" imgH="203200" progId="Equation.3">
                  <p:embed/>
                </p:oleObj>
              </mc:Choice>
              <mc:Fallback>
                <p:oleObj name="公式" r:id="rId4" imgW="120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2581275"/>
                        <a:ext cx="3003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51275" y="4103688"/>
          <a:ext cx="249396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6" imgW="990170" imgH="279279" progId="Equation.3">
                  <p:embed/>
                </p:oleObj>
              </mc:Choice>
              <mc:Fallback>
                <p:oleObj name="公式" r:id="rId6" imgW="990170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103688"/>
                        <a:ext cx="249396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51275" y="4797425"/>
          <a:ext cx="35909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8" imgW="1637589" imgH="431613" progId="Equation.3">
                  <p:embed/>
                </p:oleObj>
              </mc:Choice>
              <mc:Fallback>
                <p:oleObj name="公式" r:id="rId8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797425"/>
                        <a:ext cx="35909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171700" y="4940300"/>
            <a:ext cx="182403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资金平衡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5940425" y="5857875"/>
            <a:ext cx="2232025" cy="5238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多目标规划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41400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" grpId="0" animBg="1" autoUpdateAnimBg="0"/>
      <p:bldP spid="30" grpId="0" autoUpdateAnimBg="0"/>
      <p:bldP spid="32" grpId="0" autoUpdateAnimBg="0"/>
      <p:bldP spid="28" grpId="0" autoUpdateAnimBg="0"/>
      <p:bldP spid="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13208" y="585069"/>
            <a:ext cx="1085850" cy="6588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求解</a:t>
            </a:r>
            <a:r>
              <a:rPr lang="zh-CN" altLang="zh-CN" sz="3200" b="1" dirty="0">
                <a:ea typeface="楷体_GB2312" pitchFamily="49" charset="-122"/>
              </a:rPr>
              <a:t> 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3269" y="590550"/>
            <a:ext cx="3348038" cy="585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/>
              <a:t>LINGO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8309" y="1630363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加权法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5444" y="4149080"/>
            <a:ext cx="173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M=1</a:t>
            </a:r>
            <a:r>
              <a:rPr lang="zh-CN" altLang="en-US" sz="2800" b="1" dirty="0">
                <a:solidFill>
                  <a:schemeClr val="accent2"/>
                </a:solidFill>
              </a:rPr>
              <a:t>万元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32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41942"/>
              </p:ext>
            </p:extLst>
          </p:nvPr>
        </p:nvGraphicFramePr>
        <p:xfrm>
          <a:off x="614809" y="2206625"/>
          <a:ext cx="381317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1625600" imgH="660400" progId="Equation.3">
                  <p:embed/>
                </p:oleObj>
              </mc:Choice>
              <mc:Fallback>
                <p:oleObj name="公式" r:id="rId3" imgW="1625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09" y="2206625"/>
                        <a:ext cx="3813175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140200" y="1557338"/>
            <a:ext cx="4997450" cy="4611687"/>
            <a:chOff x="4139952" y="1916832"/>
            <a:chExt cx="4997376" cy="4611330"/>
          </a:xfrm>
        </p:grpSpPr>
        <p:pic>
          <p:nvPicPr>
            <p:cNvPr id="13210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916832"/>
              <a:ext cx="4997376" cy="461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07" name="矩形 5"/>
            <p:cNvSpPr>
              <a:spLocks noChangeArrowheads="1"/>
            </p:cNvSpPr>
            <p:nvPr/>
          </p:nvSpPr>
          <p:spPr bwMode="auto">
            <a:xfrm>
              <a:off x="6516216" y="3861048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有效前沿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3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179388" y="601663"/>
            <a:ext cx="4105275" cy="5857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多目标规划模型小结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042988" y="1484313"/>
            <a:ext cx="69500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解的概念：</a:t>
            </a:r>
            <a:r>
              <a:rPr lang="zh-CN" altLang="en-US" sz="2800" b="1">
                <a:solidFill>
                  <a:srgbClr val="FF0000"/>
                </a:solidFill>
              </a:rPr>
              <a:t>非劣解、弱非劣解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42988" y="2636838"/>
            <a:ext cx="72009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 dirty="0"/>
              <a:t> 几何意义：</a:t>
            </a:r>
            <a:r>
              <a:rPr lang="zh-CN" altLang="en-US" sz="2800" b="1" dirty="0">
                <a:solidFill>
                  <a:srgbClr val="FF0000"/>
                </a:solidFill>
              </a:rPr>
              <a:t>有效前沿、弱有效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前沿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100138" y="3805238"/>
            <a:ext cx="719931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求解思路：</a:t>
            </a:r>
            <a:r>
              <a:rPr lang="zh-CN" altLang="en-US" sz="2800" b="1">
                <a:solidFill>
                  <a:srgbClr val="FF0000"/>
                </a:solidFill>
              </a:rPr>
              <a:t>效用函数法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加权法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</a:rPr>
              <a:t>，约束法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6013" y="5084763"/>
            <a:ext cx="72009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</a:t>
            </a:r>
            <a:r>
              <a:rPr lang="en-US" altLang="zh-CN" sz="2800" b="1"/>
              <a:t>LINGO</a:t>
            </a:r>
            <a:r>
              <a:rPr lang="zh-CN" altLang="en-US" sz="2800" b="1"/>
              <a:t>求解，通过 </a:t>
            </a:r>
            <a:r>
              <a:rPr lang="en-US" altLang="zh-CN" sz="2800" b="1">
                <a:solidFill>
                  <a:srgbClr val="FF0000"/>
                </a:solidFill>
              </a:rPr>
              <a:t>Submodel</a:t>
            </a:r>
            <a:r>
              <a:rPr lang="zh-CN" altLang="en-US" sz="2800" b="1">
                <a:solidFill>
                  <a:srgbClr val="FF0000"/>
                </a:solidFill>
              </a:rPr>
              <a:t> 功能</a:t>
            </a:r>
            <a:r>
              <a:rPr lang="zh-CN" altLang="en-US" sz="2800" b="1"/>
              <a:t>计算（弱）非劣解集、有效前沿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2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  <p:bldP spid="91144" grpId="0"/>
      <p:bldP spid="91145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612</Words>
  <Application>Microsoft Office PowerPoint</Application>
  <PresentationFormat>全屏显示(4:3)</PresentationFormat>
  <Paragraphs>177</Paragraphs>
  <Slides>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4</cp:revision>
  <dcterms:created xsi:type="dcterms:W3CDTF">2020-04-11T13:31:58Z</dcterms:created>
  <dcterms:modified xsi:type="dcterms:W3CDTF">2020-04-30T02:41:39Z</dcterms:modified>
</cp:coreProperties>
</file>