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54E7C-D1F1-4C2A-B72D-395B5F4FFFA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07554-E13B-4AE2-9E96-45A94AE1A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3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21DB6B-E8F3-4512-8122-33B8B3BB329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72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23B6-C536-476A-98E3-D9EEB05CF958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B13-C537-4FB0-8049-64DAFC59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8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23B6-C536-476A-98E3-D9EEB05CF958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B13-C537-4FB0-8049-64DAFC59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0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23B6-C536-476A-98E3-D9EEB05CF958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B13-C537-4FB0-8049-64DAFC59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8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23B6-C536-476A-98E3-D9EEB05CF958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B13-C537-4FB0-8049-64DAFC59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23B6-C536-476A-98E3-D9EEB05CF958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B13-C537-4FB0-8049-64DAFC59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3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23B6-C536-476A-98E3-D9EEB05CF958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B13-C537-4FB0-8049-64DAFC59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6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23B6-C536-476A-98E3-D9EEB05CF958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B13-C537-4FB0-8049-64DAFC59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71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23B6-C536-476A-98E3-D9EEB05CF958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B13-C537-4FB0-8049-64DAFC59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5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23B6-C536-476A-98E3-D9EEB05CF958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B13-C537-4FB0-8049-64DAFC59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1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23B6-C536-476A-98E3-D9EEB05CF958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B13-C537-4FB0-8049-64DAFC59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9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23B6-C536-476A-98E3-D9EEB05CF958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B13-C537-4FB0-8049-64DAFC59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32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23B6-C536-476A-98E3-D9EEB05CF958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8B13-C537-4FB0-8049-64DAFC59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61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916832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差分方程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若干</a:t>
            </a:r>
            <a:r>
              <a:rPr lang="zh-CN" altLang="zh-CN" sz="2800" b="1" dirty="0">
                <a:solidFill>
                  <a:srgbClr val="FF0000"/>
                </a:solidFill>
              </a:rPr>
              <a:t>离散点</a:t>
            </a:r>
            <a:r>
              <a:rPr lang="zh-CN" altLang="zh-CN" sz="2800" b="1" dirty="0"/>
              <a:t>上未知变量数值的</a:t>
            </a:r>
            <a:r>
              <a:rPr lang="zh-CN" altLang="zh-CN" sz="2800" b="1" dirty="0" smtClean="0"/>
              <a:t>方程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23528" y="2695394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描述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离散</a:t>
            </a:r>
            <a:r>
              <a:rPr lang="zh-CN" altLang="zh-CN" sz="2800" b="1" dirty="0"/>
              <a:t>时间段上客观对象的</a:t>
            </a:r>
            <a:r>
              <a:rPr lang="zh-CN" altLang="zh-CN" sz="2800" b="1" dirty="0">
                <a:solidFill>
                  <a:srgbClr val="FF0000"/>
                </a:solidFill>
              </a:rPr>
              <a:t>动态变化</a:t>
            </a:r>
            <a:r>
              <a:rPr lang="zh-CN" altLang="zh-CN" sz="2800" b="1" dirty="0" smtClean="0"/>
              <a:t>过程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23528" y="3481844"/>
            <a:ext cx="7832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现实世界中随时间</a:t>
            </a:r>
            <a:r>
              <a:rPr lang="zh-CN" altLang="zh-CN" sz="2800" b="1" dirty="0">
                <a:solidFill>
                  <a:srgbClr val="FF0000"/>
                </a:solidFill>
              </a:rPr>
              <a:t>连续变化</a:t>
            </a:r>
            <a:r>
              <a:rPr lang="zh-CN" altLang="zh-CN" sz="2800" b="1" dirty="0"/>
              <a:t>的动态过程的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近似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80814" y="836712"/>
            <a:ext cx="80236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000" dirty="0">
                <a:ea typeface="隶书" pitchFamily="49" charset="-122"/>
              </a:rPr>
              <a:t>六</a:t>
            </a: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章  差分方程</a:t>
            </a:r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与代数方程模型</a:t>
            </a:r>
            <a:endParaRPr lang="en-US" altLang="zh-CN" sz="40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26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051720" y="2117462"/>
            <a:ext cx="6337250" cy="228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6.1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贷款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购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房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6.2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管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住嘴迈开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腿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6.3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市场经济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中的物价波动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6.4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动物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的繁殖与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收获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</p:txBody>
      </p:sp>
      <p:pic>
        <p:nvPicPr>
          <p:cNvPr id="45060" name="Picture 4" descr="D:\work\101210数学模型（第四版）电子教案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"/>
          <a:stretch>
            <a:fillRect/>
          </a:stretch>
        </p:blipFill>
        <p:spPr bwMode="auto">
          <a:xfrm>
            <a:off x="17463" y="20638"/>
            <a:ext cx="33353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467544" y="-27384"/>
            <a:ext cx="1368500" cy="6449948"/>
            <a:chOff x="467544" y="-27384"/>
            <a:chExt cx="1368500" cy="6449948"/>
          </a:xfrm>
        </p:grpSpPr>
        <p:sp>
          <p:nvSpPr>
            <p:cNvPr id="45058" name="Text Box 2"/>
            <p:cNvSpPr txBox="1">
              <a:spLocks noChangeArrowheads="1"/>
            </p:cNvSpPr>
            <p:nvPr/>
          </p:nvSpPr>
          <p:spPr bwMode="auto">
            <a:xfrm>
              <a:off x="900063" y="-27384"/>
              <a:ext cx="719609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lang="en-US" altLang="zh-CN" sz="4000" dirty="0">
                  <a:solidFill>
                    <a:srgbClr val="3333FF"/>
                  </a:solidFill>
                  <a:latin typeface="隶书" pitchFamily="49" charset="-122"/>
                  <a:ea typeface="隶书" pitchFamily="49" charset="-122"/>
                </a:rPr>
                <a:t>  </a:t>
              </a:r>
              <a:r>
                <a:rPr lang="zh-CN" altLang="en-US" sz="4000" dirty="0" smtClean="0">
                  <a:solidFill>
                    <a:srgbClr val="3333FF"/>
                  </a:solidFill>
                  <a:latin typeface="隶书" pitchFamily="49" charset="-122"/>
                  <a:ea typeface="隶书" pitchFamily="49" charset="-122"/>
                </a:rPr>
                <a:t>第六章  </a:t>
              </a:r>
              <a:endParaRPr lang="en-US" altLang="zh-CN" sz="40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67544" y="2636912"/>
              <a:ext cx="720080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000" dirty="0">
                  <a:solidFill>
                    <a:schemeClr val="accent2"/>
                  </a:solidFill>
                  <a:latin typeface="隶书" pitchFamily="49" charset="-122"/>
                  <a:ea typeface="隶书" pitchFamily="49" charset="-122"/>
                </a:rPr>
                <a:t>差分方程</a:t>
              </a:r>
              <a:r>
                <a:rPr lang="zh-CN" altLang="en-US" sz="4000" dirty="0" smtClean="0">
                  <a:solidFill>
                    <a:schemeClr val="accent2"/>
                  </a:solidFill>
                  <a:latin typeface="隶书" pitchFamily="49" charset="-122"/>
                  <a:ea typeface="隶书" pitchFamily="49" charset="-122"/>
                </a:rPr>
                <a:t>与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15616" y="2636912"/>
              <a:ext cx="720428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000" dirty="0">
                  <a:solidFill>
                    <a:schemeClr val="accent2"/>
                  </a:solidFill>
                  <a:latin typeface="隶书" pitchFamily="49" charset="-122"/>
                  <a:ea typeface="隶书" pitchFamily="49" charset="-122"/>
                </a:rPr>
                <a:t>代数方程模型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35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全屏显示(4:3)</PresentationFormat>
  <Paragraphs>12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2</cp:revision>
  <dcterms:created xsi:type="dcterms:W3CDTF">2020-05-14T09:27:02Z</dcterms:created>
  <dcterms:modified xsi:type="dcterms:W3CDTF">2020-05-19T13:32:09Z</dcterms:modified>
</cp:coreProperties>
</file>