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6" d="100"/>
          <a:sy n="66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0T06:30:24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 12092 392,'0'0'11,"0"0"83,0 0-35,0 0-7,0 0 27,0 0 12,-31-19-36,31 19-53,0 0-2,0 3-36,7 13 10,8 7 26,3 10 15,0 6 3,0 2-2,-3 0-6,0-5 1,-5-2-5,-1-7-4,0-4-2,0-4 2,-1-5 4,-2-5-6,1 1-29,-1-7-49,-2-1-58,2-2-33,0 0 15,5-16 91,-2 0-57</inkml:trace>
  <inkml:trace contextRef="#ctx0" brushRef="#br0" timeOffset="416.0238">2229 12068 222,'0'0'104,"0"0"-58,0 0-40,0 0-6,0 0 17,0 0 40,91-10-1,-57 11-11,5 5 5,5 0-5,1-2-9,3-3-16,1-1-4,-1 0-4,-5 0-11,-3-1 9,-9-2-9,-5 3-1,-9 0-10,-3 7-5,-6 11 15,-7 11 7,-1 8 27,-6 9-13,-14 6 4,-7 0-4,-6-2 13,-3-4-8,2-5-6,1-7-3,3-6-1,5-5-7,2-8-8,4-5 11,6-4-12,-1-5-15,-1-1-34,2-3-52,-8-35-81,6 1-105,-1-4-41</inkml:trace>
  <inkml:trace contextRef="#ctx0" brushRef="#br0" timeOffset="628.0359">2297 12216 149,'0'0'205,"0"0"-112,0 0-77,0 0-16,0 0-1,0 0 0,0 0 1,18 2 50,2-2-26,4 3-12,5-3 2,0 0-2,-3-3-5,-2-5-7,-4 2-11,-7 0-17,-5 5-34,-8 1-62,0 0-63,-2 7 19</inkml:trace>
  <inkml:trace contextRef="#ctx0" brushRef="#br0" timeOffset="860.0492">2205 12414 408,'0'0'115,"0"0"-92,0 0-22,0 0 9,0 0-1,0 0-8,0 0 6,66 0 8,-32-8 19,3-1-5,-1-2-4,-2 1-18,-1 0-7,-6 3 0,-4 1-16,-6 0-42,-1 1-17,-4-4-46,-4 1-16,-2-4-75</inkml:trace>
  <inkml:trace contextRef="#ctx0" brushRef="#br0" timeOffset="1190.068">2387 12080 209,'0'0'192,"0"0"-82,0 0-65,0 0-45,0 0-12,0 0 12,0 0 18,1 93 83,5-15 3,0 29-20,-6 10 1,0-2-18,0-23-15,-6-31-20,3-22-5,0-12-8,2-1-5,-1-4-8,1-5 6,1-10-11,0-2 9,0-5-4,0 0-3,0 0 7,0 0-10,0 0-27,0 0-31,0 0-26,0-14-14,0 0-65,0-5-336</inkml:trace>
  <inkml:trace contextRef="#ctx0" brushRef="#br0" timeOffset="7015.4012">3498 12261 267,'0'0'84,"0"0"-84,0 0-10,0 0 8,0 0 2,0 0 13,0 0-3,0 0 9,0 0 20,0 0-7,0 0 1,0 0-4,0 0 4,0 0-6,0 0 1,0 0-5,0 0-4,0 0-6,0 0-12,0 0-1,0 0 0,0 0 0,0 0-1,0 0 0,0 0 1,0 0 1,0 0-1,0 0 1,0 0 1,0 0-2,0 0 1,0 0-1,0 0 0,0 0-1,0 0 1,0 0 0,0 0 0,0 0 0,0 0 1,0 0-1,0 0 0,0 0 0,0 0 0,0 0 0,0 0-1,0 0 1,0 0-2,0 0-4,0 0-1,0 0 1,0 0-4,-2 1-3,0 3-36,1 2 19,1 1 21,-2 2 8,-1 3 0,-2 5 1,-1 5 0,-1 5 1,-5 4 0,0 5 0,0 1 0,0-2-1,3-4-15,3-5 1,1-8-6,1-7 1,4-6 7,0 0 11,0-5 1,0 0 1,0 0 1,0 0 5,0 0-6,0 0 8,0 0-7,0 0 6,0 0 3,0 0-1,0 0-8,0 0-1,0 0-1,0 0 0,0 0 0,0 0 0,0 0 0,0 0-1,0 0 0,0 0-1,2 0 1,0 0-8,3 0 5,2 0 4,4-3 6,2 1-6,4-1 1,1-2 19,-2 0-7,2-2-12,-2 2 25,-2 1-11,-2 1-15,-1 1 1,-1 0 0,-3 2 0,1 0 1,0 0-1,0 0 1,0-1-1,2 1 0,-3 0 0,1 0 0,3 0 0,-1 0 1,-1 0 0,0 0-1,-1 0 1,1 0-1,1 0 1,0 0 5,-1 0-6,0 0 0,2 0 5,2 0-5,-1 0 0,1 0 6,0 0-5,2 0 5,0 0 0,3 0-6,-1 0 0,0 0-1,1 0 1,0 0 1,0 0-1,1 0 1,1 0-2,-1 0 1,-1 0 0,3 0-1,0 0 1,0 0 0,0 0-1,2 0 0,-2 0 0,0 0 0,2 0 0,-3 0 0,-1 0 0,1 0 0,-1 0-1,-2 0 1,1 0-1,2 0 1,-1 0 0,2 0 0,-3 0 0,-1 0 0,0 0 0,1 0 0,-3 0 0,3 0 0,-2 0 0,0 0 0,2 0 0,0-2 0,0 1-7,1-1 7,-2 1 0,0-1-1,0 2 0,1 0 0,-4 0 0,5 0 0,-2 0 0,0 0 1,1 0-7,-1 0 6,-1 0-1,0 0 1,1 0-1,-3 2 1,5-2-6,-3 1 7,3-1 0,1 0 0,-1 2-1,2-2 0,1 1 0,-2-1 1,2 2-1,0-1-6,1 1 7,-2 0 2,1-2-2,0 0-2,1 0-7,-1 0 9,1 0 1,0 0 0,-1 0 0,0 0-1,2 0 0,-2 0 0,1 2 0,0 0 0,1 0 0,1-1-1,-1 1 1,0-1-1,2 1 0,-3-2 0,3 3 1,-3-2-10,0 0 10,1 2 4,0 0-4,0 1-1,-2 1 0,4-1-6,-1 0 7,0 0 0,3 0-1,1-1 1,1 0 0,1-3-1,0 0 1,1 0 0,-3 0 0,0 0 0,-4 0-1,-2 0 1,-1 3-1,0 1 1,-1 0-2,-1 1 2,0 0-1,3-1-8,-1-1 9,2 0-1,1-1 1,2 1-1,0-3 1,1 0 0,1 0 0,-4 2 0,4-2-1,-1 0 2,-1 1-2,0 2 2,2-1-1,1-1 0,-2 0 0,2 1 0,-1-2 0,-1 2 0,-1-2-1,-1 0 1,-3 0 1,-2 0-1,-2 0-1,-2 0 0,-2 3 0,3-1 1,-4-1 0,2 2 0,0 0 0,-3-1 0,4 0-1,-2-1 1,1 1 0,1-1 1,0 1-1,2 0 0,-2-2 1,2 1-1,0-1 0,-1 1 0,2 1 0,3-2 0,0 1 0,4-1 0,2 0 0,-1 0 0,2 0 0,-2 1-1,0-1 1,1 2 1,-1-2-1,0 1-1,1 0 1,2 1 0,0-1 0,4 1 0,-1-2 1,2 0 0,1 0-1,0 0 0,1 0 0,-1 0 1,-3 0-1,1 0 0,-2 0 0,-2 0 0,-1 0 0,-2 0 0,-2 2 0,3-2 0,-2 3 0,3-3 0,-2 0 0,2 0 1,1 0-1,-1 0 2,0 0-2,0 0 0,-1 0-1,1 0 1,2 0 6,-1 0-5,0 0-1,1 0 0,0 2 0,1-1-1,0 0 2,0 1-1,0-1 0,1-1 1,1 0-1,2 2 1,-2-2 0,3 0 0,2 0-1,-1 0 0,3 0 0,1 0 1,0 0-1,1-3 6,0 0-5,0 0-1,-1 0 0,0 3 0,0-2-1,-1 0 1,-2 2-2,3 0 2,-1 0 0,1 0 0,1 0 0,1 0 0,1 0 0,4 0 0,-3 0 0,0-1 0,-3-1 0,-1 1 0,-3 0 0,0 1 0,1 0 0,-1 0 2,3 0-4,0 0 4,1 0-4,0 0 2,1 0 0,0 0 0,-2 0-1,-1 0 1,1 1 1,-1 2-1,1 2 0,1-2 0,2-1 0,-1 0 0,5 1 2,0-3-2,5 2-2,1-2 2,1 0 2,1 0-2,-2 0 0,-1 0 0,-2 0 0,2 0 0,1 0 0,-1 0 0,1 0 0,0 0 0,2 0 0,2 0 0,-2 1 0,2-1 1,0 0-1,2 2 0,-1-2 0,2 0 0,-1 0 0,1 0 0,5 0 0,-4 0 1,1 0-1,-4 0 0,-3-3 0,-2 1 0,-1 1 4,0-1-4,0 1-5,1 0 5,1 1 1,1 0 0,-2 0-1,2 0 0,-3 0 0,0 0 0,0 0 1,-1 0 0,-2 0-1,2 0 0,-2 0-1,2 1 1,-3 2 0,1-2 0,-2 2-1,0 1 1,-4-1-1,-2 0 0,1 1 1,-1 1-7,-1-3 7,-4 1 0,1 2-10,-3-3 10,0 3 5,-2 0-5,-1 0-1,-1-1 0,0 1-1,-1 1 1,1 0 0,0-3 1,0 4 0,3-3 0,-2 0 0,0-2-1,4 3 1,-2-1 0,2-3 0,-1 2 0,3 0 1,0 0 0,3 2-1,0-1-1,2 1 1,1 0 1,0-2 0,-1 2-2,3-1 1,-3 1 0,6 0 0,-1 1 0,5-2 0,0-2 0,4 3 0,-1 0 0,1-2 0,3 1 1,-1 1-1,0 0 0,0 0 2,2-1-1,-2 1-1,3-2 0,3 2 0,-1-1 1,1 1-1,-2-5 0,-2 3 0,-2 0 1,-3 0 0,-1 0-1,-3 0 0,-2 1 1,0 1 0,-1-3-1,-2-1 1,0 2 0,0-1 1,-2-2 9,0 1-11,-3-1 0,0 0 0,0 0 1,-4 0-1,2 0 1,-3 0 1,-2 0-1,1 1-1,-1 2 1,0-1-1,-1 0 0,1-2 1,0 3 1,-1-3-2,0 1 1,0 1 9,0-2-9,-2 0-1,3 1 0,-3-1 1,2 0-1,-2 2 1,1-2-1,1 0 1,1 0 0,0 0 10,0 0-9,4 0-2,0 0 0,0 0 0,0 0 6,0 0-6,-2-3 0,-2 0 0,-2 0 0,-3 3 0,-5-4 2,-2 3-2,-4-1 0,-6 2 1,-3 0-1,-8 0 0,-1 0-1,-3 0 1,0 0 6,0 0 2,-23 0-8,-6 0-45,-10 0-248</inkml:trace>
  <inkml:trace contextRef="#ctx0" brushRef="#br0" timeOffset="8413.4812">3022 12905 398,'0'0'68,"0"0"-37,0 0-19,0 0 43,0 0-13,0 0-31,-6 0-10,6 0-1,-1 0 0,-2 0 0,1 5-12,-4 7 12,-1 7 0,-2 4 10,1 3-8,1 3-1,3-2 5,4-1-5,0 0-1,3-3 7,13-1-7,5-6-6,2-1 4,6-5-15,-1-5 1,4-5-1,-1 0 8,-1-5 8,3-14-13,-2-8 13,-1-5-12,-3-4-6,-4-3 5,-6 5-1,-8 1 15,-6 6 1,-3 6 1,0 3 12,-12 6 11,-6 2-1,-4 1-4,-1 4-15,-4 0-5,-3 0 0,2 3-1,0 2-5,4 0-13,5 0-21,4 0-2,4 8-46,2 3-110</inkml:trace>
  <inkml:trace contextRef="#ctx0" brushRef="#br0" timeOffset="14064.8044">7809 12395 15,'0'0'132,"0"0"-22,0 0 5,0 0 17,0 0-24,0 0-16,0 0-27,0 0-24,0-2-14,0 2-5,0 0-12,0 0-9,0 0-1,0 0 1,0 0 0,0 0-1,0 0 0,0 0 0,0 0-1,0 0 1,0 0-1,0 0 0,0 0 1,0 0-1,0 0 1,0 0 0,0 0 0,0 0 0,0 0 0,0 0 0,0 0 0,0 0-1,0 0-6,0 0 5,0 0 1,0 0-1,0 0 1,0 0-6,0 0-2,0 0 0,0 0-12,0 0-17,0 9 11,-2 6 21,-1 9 6,-3 7 0,2 2 0,-1 5 2,2-1-2,0-4 0,0 0 1,3-5 0,-1-2-1,-1-2 0,2-5 0,-1-2 1,-1-2-1,2-3 0,-1-2 0,1-2 0,-3-2 1,3 1-1,0-6 0,0 2 1,0-3-1,0 2 1,0-2 6,0 0-1,0 0-4,0 0-2,0 0-5,0 0-28,0 0-38,-1 0-32,-1 0-18,-1 0-56</inkml:trace>
  <inkml:trace contextRef="#ctx0" brushRef="#br0" timeOffset="14858.8498">7354 13212 191,'0'0'181,"0"0"-39,0 0-56,0 0-25,0 0-2,0 0-24,0 0-35,-6-4-5,6 1-15,7-1-1,5-4 15,6 2 6,-1-2 0,0 1 0,0 3-2,-2 4-9,-2 0-8,0 0 10,-1 6-1,-1 8-1,-2 3-12,-3 4 13,-5 4-6,-1-1 1,0 3 14,-6-3 1,-10 0-2,-1-2 1,-2-5-2,-5 0 2,2-1 0,-2-3 0,-1-1 1,-1-1 0,4-3 0,4-2 0,0-2 0,6-1 2,-1-3-2,4 0-1,3 0 1,0 0 0,2 0 1,3 0-1,0 0 0,1 0 12,0-2-11,0 1-1,0 0-6,4 1-2,4 0 2,5 0-6,4 0 6,3 0 6,2 0 0,3 0 2,0 0-1,3 0 9,2 0 0,2 0-9,-1-5 0,2-1-1,-3 1 0,-2 5-25,-3 0-25,-4 0-40,-1 0 18,-3 0 1,-3 0-8,5 0-13,-5-4 18</inkml:trace>
  <inkml:trace contextRef="#ctx0" brushRef="#br0" timeOffset="15258.8727">7780 13287 9,'0'0'327,"0"0"-213,0 0-114,0 0 0,0 0 0,0 0 46,0 0-5,17 68-18,-7-46-14,1-2-1,-1-6-7,3-4-1,-1-5 1,2-3 25,-2-2-11,0 0 0,4-5 6,-2-9 0,5-6-6,-1-6-15,-3-3 0,-2-1-18,-5 0 8,-5 2 3,-3 3 1,0 2-23,-10 6-15,-6 5 31,-4 5 12,0 7-9,-5 0-1,-4 3-2,-2 14-2,1 3-4,2 4-8,3 1-13,6-1-9,3 6-21,7-7-52,4-7-56</inkml:trace>
  <inkml:trace contextRef="#ctx0" brushRef="#br0" timeOffset="16807.9613">8293 13073 586,'0'0'97,"0"0"-50,0 0-47,0 0-1,0 0-8,0 0-21,0 0 30,3 75 26,2-30 4,-1 8 2,-4 5-15,0 0-1,0-2 9,0-2 6,0-8-15,0-8-10,0-9-3,0-9-3,0-8 0,0-6-9,0-5-26,0-1-24,5 0-36,4-6 2,5-22 34,3 0-81,-5-3-160</inkml:trace>
  <inkml:trace contextRef="#ctx0" brushRef="#br0" timeOffset="17226.9853">8499 13290 375,'0'0'111,"0"0"-79,0 0-22,0 0 29,0 0-22,0 0-16,0 0 0,-67 43-1,46-27 0,-3-1 2,-1 0-1,1-3 5,2-2-4,5-2 6,3-1-7,2-4-1,7 0 1,2-2 2,1-1-3,2 2 0,0-2-3,0 0-6,0 3-4,3 2 13,10 1 29,4 5 23,7 1-4,3 1-24,6 0 2,-4-1-7,0-3-6,-2 0-4,-3-2-8,-3-1 0,-6-3 0,-4 0 0,-3 1-1,0-1-8,-2-3-34,-1 0-30,3 0-45,-5 0-53,1-5-73</inkml:trace>
  <inkml:trace contextRef="#ctx0" brushRef="#br0" timeOffset="17843.0205">8663 13369 423,'0'0'114,"0"0"-114,0 0 9,0 0 63,0 0 0,31 98-27,-23-68-22,-2-2-16,1-2-6,-1-6 1,0-8-1,-1-5 0,-3-5-1,4-2-9,1 0 8,3-12-1,5-6 2,3-7-2,1 0-17,0 2-2,-3 1 9,-6 8 11,-2 6 1,-3 3-2,0 4 1,1 1 0,1 0 1,5 4 0,2 12 31,0 4-14,3 6-8,-4 6-9,3-3-1,-6 0-6,2-6 5,-5-6-5,-2-6-3,3-7-5,-3-4-44,3 0 43,1-4 16,5-8 10,2-5-1,3-4-7,1-2 3,-1 1-5,0 2-16,-5 4-6,0 4 9,-2 6 6,-1 3-2,1 3 9,1 0 15,3 11 34,1 6-7,1 3 7,-3 3-19,1 0 3,-2-2-8,-3-1-18,-3-8-5,-2-3-2,-1-6-27,-4-3-46,-1-12-71,0-6-78</inkml:trace>
  <inkml:trace contextRef="#ctx0" brushRef="#br0" timeOffset="18625.0653">7488 11693 22,'0'0'555,"0"0"-435,0 0-32,0 0-10,0 0 20,0 0-30,0 0-58,-1 3-10,1 13-16,0 11 16,0 9 6,0 8 8,2 4-4,2 1-9,-1-8-1,1-7 9,-4-8-9,3-9-17,-2-7-35,1-6-46,-2-1-73,0-3-3,0-5 60,0-7 14</inkml:trace>
  <inkml:trace contextRef="#ctx0" brushRef="#br0" timeOffset="19013.0875">7512 11727 186,'0'0'181,"0"0"-160,0 0-21,0 0 10,0 0 13,83 0 7,-56 5-8,-3-2-15,-2-1-6,-4 3 6,-7-3-7,-5 1-8,-6 1 7,0 3 1,0 6 9,-12 1 11,-6 8 1,-6 1-10,0 5 2,-4-3 3,1-3-3,3-4 6,5-5 44,8-6 17,5-3-17,5-4-37,1 0-19,0 0-7,0 0-8,0 0-9,3 3-57,6-3 4,7 3 59,2 0 11,7 0 10,4-3 3,1 0-13,11 0-41,-5-6-93,-9-3-182</inkml:trace>
  <inkml:trace contextRef="#ctx0" brushRef="#br0" timeOffset="19411.1102">7903 11456 312,'0'0'16,"0"0"-15,0 80 6,-5-40 9,-2-1 9,4-6-12,1-10-12,2-9-2,0-6-4,0-5 5,0-3 37,9 0 18,-1 0-15,2 0 11,5 0-25,-2 0-15,2-3-10,-1 0 0,-1 3-1,2 0 0,-2 0 0,2 0 0,-2 0 0,0 0-1,-3 3-70,-2 0-85,-5 0-155</inkml:trace>
  <inkml:trace contextRef="#ctx0" brushRef="#br0" timeOffset="19947.1409">7838 11889 335,'0'0'126,"0"0"-113,0 0-13,0 0 1,0 0 21,87-20-21,-72 20 11,0 0 4,-5 10-2,-4 2 5,-1 2 14,-4 3-18,-1 0-2,0 1-5,-4 0-1,-7-2-1,0 0-5,0-1 6,2-5-6,-1-1 0,5-2 0,-1 1-1,3-2 0,2 0-7,-1-2 6,2 0-7,0 2 0,2-1-1,8 2 8,8 0 1,4-1 20,5-1 3,9-2-15,4-1-7,4-2 0,5 0 1,0 0-1,-3-5 5,-3-3-5,-5-2 1,-10 1-1,-7 0 22,-3-3 7,-6-4 2,0-3-12,-6-3-14,0-4-6,-4-2-10,-2-3-36,2-12-75,0 5-89,-2 8-85</inkml:trace>
  <inkml:trace contextRef="#ctx0" brushRef="#br0" timeOffset="20505.1728">8539 11629 514,'0'0'102,"0"0"-83,0 0-13,0 0-6,0 0 1,0 0 24,0 0 27,-1 108-15,1-60-17,0 0-8,0 0-6,0-6 2,0-6-7,0-8 0,0-7 0,0-7 0,0-5-1,0-6-12,0-3-51,14-6-90,-2-8 4,1-6-116</inkml:trace>
  <inkml:trace contextRef="#ctx0" brushRef="#br0" timeOffset="21311.2189">8955 11434 675,'0'0'88,"0"0"-79,0 0-2,0 0 25,0 0-23,0 0-9,0 0 0,-55 69-13,27-41-8,0 1-7,-2 3 4,5-3 6,4-7 17,7-5 0,7-8 0,1-2-9,6-7 9,0 0-9,0 0 1,0 0-5,0 0 13,0 0 1,0 0 1,0 0 11,0-3 9,0 3 8,0 0 3,0 0-3,0 0 0,0 0-2,0 0-1,0 0-7,0 0-10,0 0-9,0 0 0,0 0-2,0 0-4,0 0 5,0 0-9,0 0 8,0 0-5,0 0 7,0 0-1,0 0 1,0 0 0,0 0 0,0 0 1,0 0 8,0 0-8,0 0 0,0 0-1,0 0 1,0 3-1,0 2-1,0 7 1,0 0 33,4 5-7,1 1-13,-2-3-5,-1 1-8,0-2 7,0 3-6,-1 2 1,1 4-1,-2 8 0,0 5 19,0 5 16,0 1-3,0-4-21,0-4-11,0-10 0,0-10 1,0-6-1,0-5 0,0-3 0,0 0 6,0 0-1,0 0 3,0 0-9,0 0 0,0 0 0,0-3-19,0-9-56,-5-12-91,-1 3-71,2-3-268</inkml:trace>
  <inkml:trace contextRef="#ctx0" brushRef="#br0" timeOffset="21697.241">9075 11497 396,'0'0'129,"0"0"-129,0 0-9,0 0 9,0 0 11,0 0 3,-15 85-1,9-63-11,1-4 9,5-5 1,0-5-11,0-3 11,0-2 38,10 0 30,0-3-34,5 0-17,-3 0-6,6 0-3,-6-2-11,4-2-8,-4 0 0,-3 0-1,0 3 0,-5 1-29,-1 0-42,-3 0-76,0 7-55,-1-1-84</inkml:trace>
  <inkml:trace contextRef="#ctx0" brushRef="#br0" timeOffset="22047.261">8890 11883 689,'0'0'136,"0"0"-40,0 0-18,0 0-23,0 0-50,0 0-5,85-23-2,-46 18-5,-1 5-9,0 0-10,-5 0 3,-5 9-7,-4 2 2,-8 0 1,-2-1-11,-7 0-10,-4 3-5,-3 1 33,0 3 18,-9 3-12,-9 1-29,-1-1-25,-2-3-9,2-6 15,4-5 10,0-6 28,4 0-2,2-13-77,2-7-60,4-1 56</inkml:trace>
  <inkml:trace contextRef="#ctx0" brushRef="#br0" timeOffset="22409.2817">9068 11919 164,'0'0'138,"0"0"-17,0 0 5,0 0-42,0 0-28,0 0-39,-20 17-10,10-1-2,-2 12-5,1-3-83,1-5-150</inkml:trace>
  <inkml:trace contextRef="#ctx0" brushRef="#br0" timeOffset="23140.3235">11628 12526 225,'0'0'0,"0"0"-21,0 0-44,0 0-23</inkml:trace>
  <inkml:trace contextRef="#ctx0" brushRef="#br0" timeOffset="23947.3697">11628 12526 9,'-17'4'17,"17"-4"3,-2 0 9,2 0 19,0 0 18,0 0-2,0 0-2,0 0 0,0 0-9,0 0-7,0 0-5,0 0-8,0 0-10,0 0-10,0 0-7,0 0-6,0 0 0,0 0 0,0 0 0,0 0-1,0 0 0,0 0-1,0 0 1,0 0-6,0 0 5,0 0 1,0 0 0,0 0 0,0 0 0,0 0 1,0 0 0,0 0 1,0 0 0,0 0 0,0 0 0,0 0-1,0 0 1,0 0-1,0 0 1,0 0-1,0 0 1,0 0 2,0 0 4,0 0 6,0 0-1,0 0-4,0 0-6,0 0 4,0 0-6,0 0 1,0 0-1,0 0 0,0 0 0,0 0 0,0 0 0,0 0 2,0 2 4,-1 1-6,-2 0-6,1 6 6,-1 3 1,-2 2 6,5 3-5,-2 1 5,0 1 9,1 1-5,1 1 1,-2-2-6,2-2-4,0-2 5,0-2-6,0-2 0,0-8 0,0 0 1,0-1 0,0-2 5,0 0 2,0 0 1,0 0-3,0 0 0,0 0-7,0 0-7,0 0-4,0 0-11,0 0-16,0 0-9,0 0-15,0 0-21,-1 0-23,-1 0-11,1 0-79</inkml:trace>
  <inkml:trace contextRef="#ctx0" brushRef="#br0" timeOffset="26035.4891">11575 13189 325,'0'0'104,"0"0"-39,0 0 7,0 0 51,0 0-22,0 0-55,0 0-31,0-10-15,-3 10-2,-9 0-7,-6 12-8,-10 5-28,-7 4 18,-5 4 8,0 1 5,-2 2 12,-1-4 2,4-1 0,-1-3-5,3-1 5,5-5 0,10-3 0,5-4 0,10-3 1,4-4 0,0 3-1,3-3-1,0 0 0,0 0-19,0 0-28,9 0 18,6 0 30,4 0 25,7 0 7,5 2-3,3-1-10,4 1-2,1-2-10,-1 1-6,-2-1 0,-5 0 0,-4 0 0,-5 0 8,-6-3-1,-2 0 7,-5-2-9,-4 2-6,-3 1-6,-2 2-14,0 0-29,0 0-40,0 0-34,0 0-17,-7 0-3,-2 0-71</inkml:trace>
  <inkml:trace contextRef="#ctx0" brushRef="#br0" timeOffset="26307.5047">11418 13309 459,'0'0'151,"0"0"-122,0 0-27,0 0 11,0 0 0,0 0 44,-19 72 7,13-37-28,0-4-16,-1 1-8,2-6-11,4-3 1,-1-5-1,2-2-1,0-5-22,0-4-41,0-2-49,6-3-57,4-2-30,-1 0-35</inkml:trace>
  <inkml:trace contextRef="#ctx0" brushRef="#br0" timeOffset="26681.5261">11578 13443 426,'0'0'120,"0"0"-106,0 0-12,0 0 11,0 0 0,0 0-12,0 0-1,64 62-17,-40-62 0,0 0 1,-2-14-5,-1-2-4,-6-3-17,-2-2 2,-8 2 19,-5 0 21,0 1 32,-2 3 34,-11 3 21,-5 1-24,-3 3-31,2 3 7,-5 2-7,1 2 0,1 1-15,4 0 0,3 0-9,5 2-8,2 4-10,0 1-34,8 1-42,0 5-48,0-3-27,5-1-59</inkml:trace>
  <inkml:trace contextRef="#ctx0" brushRef="#br0" timeOffset="26975.5429">11866 13287 494,'0'0'180,"0"0"-180,0 0 18,0 0-4,0 0 27,0 85 3,0-52-15,0 4-17,0 0-12,0 1 1,0-4 9,-3-1-10,0-5-23,1-5-54,2-7-64,0-8-71,0-7-78</inkml:trace>
  <inkml:trace contextRef="#ctx0" brushRef="#br0" timeOffset="27384.5663">12160 13324 499,'0'0'91,"0"0"-90,0 0 9,0 0 35,0 0-36,0 0-9,0 0-10,-62 59-4,34-36 8,0 1 4,1-2 2,3-2 1,5-3 20,2-3 2,7-5-3,4-3 0,3-2-3,1-1-9,2-3-2,0 0-6,0 0 0,0 1-9,0 4 9,2 1 2,8 3 22,4 1 4,3 2-4,3-2-9,0-3-14,0 3 6,0-5-7,-4 0-7,-1-1-10,-3-1-18,0 2-50,-2-1-67,-4-1-71</inkml:trace>
  <inkml:trace contextRef="#ctx0" brushRef="#br0" timeOffset="28068.6054">12207 13447 773,'0'0'91,"0"0"-91,0 0-75,0 0 58,0 0 17,0 0 1,1 90-1,3-68 0,-3-6-2,2-6-14,-1-2-4,1-6-19,1-2-37,1 0 31,5-5 25,1-7 11,2-4-20,3-1 0,-2 0 17,-4 3 12,-2 5 25,-2 1 9,-2 5 8,0 2-4,3 1-25,-1 0-2,1 0 11,2 8-21,3 3 7,-3 5-8,0 0 0,0 1 0,-2 0-1,-1-3-6,0-1 7,0-3 0,-2-2-1,0-5-6,0-3-7,1 0 3,2-2 11,8-13 11,2-4-11,3-5-21,3-1 12,-4 2 7,-3 6 2,-5 6 18,-1 5 8,-2 5 0,-1 1 9,1 0-3,3 7-2,2 8-4,1 6 1,0 4 2,1 0 2,-2 0-13,-2 0-6,0-5-6,-1-3-5,-4-4-1,-2-5 0,0-5-1,-1-3-12,-1 0-17,-1 0-13,-1-17-17,0-3-127,-10-4-306</inkml:trace>
  <inkml:trace contextRef="#ctx0" brushRef="#br0" timeOffset="29665.6968">11355 11589 230,'0'0'147,"0"0"-134,0 0-12,0 0-1,0 0 12,0 73 6,0-50 7,0-3-15,-2-6-8,2-6-1,0-5 11,0-1-12,0-2 0,0 2-3,0-2 2,0 1-8,0 1-35,0 1-28,-2 0-22,-1-2-56</inkml:trace>
  <inkml:trace contextRef="#ctx0" brushRef="#br0" timeOffset="30172.7258">11300 11523 129,'0'0'196,"0"0"-136,0 0-50,0 0 29,0 0 36,0 0-47,0 0-11,87-9 2,-53 9-6,2 0 4,-2 0 3,-1 0-18,-6 6-2,-5 5 0,-7 4-1,-3-3-1,-6 2-6,-3-2 1,-3 0 6,0 0 1,-3 1 10,-13 1 0,-5 3 3,-9 0-12,-7 2 5,-3-2 1,-4-1-6,1-3 0,6-4 9,8-1 3,10-5 42,10-3 20,6 0-35,3 0-40,0 0 0,2 0-32,8 0-5,8 0 27,3 0 10,0 0 0,1 0 0,-1 0 1,-3 0-1,0 0 0,-5 0 0,0 0 0,-3 0-1,-3 0-15,2 1-59,-2 5-18,2-2-23,-2-1-39,0 0-106</inkml:trace>
  <inkml:trace contextRef="#ctx0" brushRef="#br0" timeOffset="30570.7485">11679 11298 456,'0'0'130,"0"0"-126,0 0-4,0 0-6,0 0-5,0 0 11,0 0 7,15 71 14,-13-47 7,1-2-12,-2-4-9,-1-6-6,2-3 6,1-2-7,0-3 0,3-1-2,1 0 2,2-2 10,2 0 9,3-1-2,3 0-1,2 0-4,-2 0-5,1 0-7,-5 0 2,0 0-1,-2 0 1,-1 0-2,-2 0-11,-2 0-31,1 0-63,-5 0-96,-2 5-145</inkml:trace>
  <inkml:trace contextRef="#ctx0" brushRef="#br0" timeOffset="31073.7773">11593 11727 383,'0'0'82,"0"0"-59,0 0-10,0 0 38,0 0-25,93-51-25,-68 46-1,-1 2 0,-2 3 0,-6 0-2,-2 3 2,-2 8-1,-6 0-19,-3 6 7,-3-2 13,0 4 8,-6 2 2,-9 2-8,-8 3 9,1-2-3,2-2 16,4-6 9,6-5-4,5-4-19,5-1-10,0-3-1,0 0-6,5-1 7,11-1 7,8-1 27,10 0-2,11 0-9,6 0-14,4-6 0,1-1-8,-3-2 0,-6 1 2,-6-2 10,-11 2 13,-8-2 17,-6 0 18,-6-2 27,-4-6-20,-2-6-35,-4-9-18,0-6-15,0-7-28,0-25-48,0 13-121,0 4-129</inkml:trace>
  <inkml:trace contextRef="#ctx0" brushRef="#br0" timeOffset="39715.2716">15193 12722 9,'0'0'39,"0"0"-3,0 0 0,0 0 4,0 0-1,0 0-20,2-1-10,-2 1-8,0 0 1,0 0 0,0 0 6,0 0 0,0 0-7,0 0 5,0 0 3,0 0 4,0 0 3,0 0-1,0 0-2,0 0 0,0 0-4,0 0-7,0 0-2,0 0 0,0 0-3,0 0-3,0 0-1,0 0 6,0 0-1,0 0-4,0 0 6,0 0 0,0 0-2,0 0 2,0 0-1,0 0-5,0 0 5,0 0 0,0 0-1,0 0-5,0 0 7,0 0-1,0 0 0,0 0 1,0 0-1,0 0 1,0 0-1,0 0 1,0 0-1,0 0 1,0 0 0,0 0 0,0 0 0,0 0 0,0 0-2,0 0 1,0 3 1,0 2 20,0 4 9,0 2-9,0 5-7,0 1-4,0 2 1,0 1-1,0-2-8,0 0 0,0-3 6,-2-3-6,1 0 0,1-3 0,-2-1 1,2-3-1,-1 2-1,1-5 1,0 1-1,0-3 0,0 1 0,0-1 0,0 0-1,0 0-8,0 0 7,0 0-4,0 0 5,0 0 0,0 0-11,0 0 4,0 0-8,0 0 6,0 0 8,0 0 1,0 0 0,0 0-11,0-1-2,0-2-9,0-2-2,0-1 2,0-2 2,0 1-14,0 0-14,0 1 26,0-2 8,0 0-13,1 0-10,-1-2 6,0 0 22</inkml:trace>
  <inkml:trace contextRef="#ctx0" brushRef="#br0" timeOffset="40102.2937">15197 12796 7,'0'0'59,"0"0"2,0 0-9,0 0-3,0 0-6,0 0-6,0-5-12,0 5-12,0 0-4,0 0-1,0 0-8,0 0 0,0 0-1,0 0-9,0 0-2,0 0 1,0 5 2,0 3 9,0 4 14,0-1-5,0 1 7,0-1-7,0-3 1,0-2-9,0 1 6,1-4-6,-1-1 1,0 1-1,0-2 0,0 2 0,0-2 8,0 1-8,0 0 1,0-1-2,0-1 0,0 2-1,0-2-9,0 0 2,0 0 1,0 0 6,0 0-5,0 0-5,0 0-9,0 0-8,0 0-37,0 0-109</inkml:trace>
  <inkml:trace contextRef="#ctx0" brushRef="#br0" timeOffset="41464.3716">15120 13321 42,'0'0'98,"0"0"-34,0 0-38,0 0 17,0 0 22,0 0-8,0 0-23,5-41-1,-5 41 17,1-2 17,-1 1-18,0 1-20,0 0-8,0 0 4,0 0-4,0 0-3,0 0-10,0 0-7,0 0-1,0 0 0,0 0 0,0 0-3,0 0-4,0 0 6,0 0-1,0 0 1,0 0-8,0 0 1,0 0-1,0 0-3,0 0 1,0 0-4,0 0 5,0 0 2,0 0 7,0 0 0,0 0-1,0 0 1,0 0 0,0 0-2,0 0-4,0 0-2,0 0 8,0 0-9,0 0 1,0 0-1,0 0 1,0 0 8,0 0-11,0 0 2,0 0-1,0 0-5,0 0-6,0 0-4,0 0 4,0 0 4,0 0 0,0 0 5,0 0 6,0 0 1,0 0-2,0 0-17,0 0-27,0 0-30,0 0-32,0 0 10</inkml:trace>
  <inkml:trace contextRef="#ctx0" brushRef="#br0" timeOffset="43469.4863">15115 13234 192,'0'0'126,"0"0"-83,0 0-30,0 0 34,0 0 10,0 0-17,0 0-10,0-17-8,0 17 14,0 0 9,-2 0 5,1 0-14,-2 0-27,1 0-9,-4 0 0,-5 0-6,-5 9 5,-6 5-11,1 1 5,-3 4 6,3 0 0,2 0-1,-1 1 2,3 1-1,0 3 0,1 3 0,1 2 1,1 5-1,4 0 0,5 2 1,1-2-2,4-2 0,0-2-8,7-4 4,4-5 6,1-4-1,1-4-6,-2-7-28,-3-1 16,-1-5 19,-3 0 1,-1 0 15,2 0 11,2-10-7,0-2-7,1-7-12,1-2-1,1-3-12,1-2-12,-4 1 5,2 3 10,-6 4 8,-3 5 1,0 4-1,0 4 1,0 2 8,-7 1 4,1 2-3,-3-1 18,1 1-2,-4 0-15,2 0-10,-1 0-1,0 0 1,0 6 0,2-1-1,-3 4-9,2 1-11,-2 3-20,3-1-20,1 1-14,4 0-12,4-2-25,0-2-31,1-3-4</inkml:trace>
  <inkml:trace contextRef="#ctx0" brushRef="#br0" timeOffset="43965.5147">15119 13556 492,'0'0'82,"0"0"-80,0 0-2,0 0 41,0 0-34,0 0-7,0 0-1,7 45 1,-1-25 0,1-1-1,4-2 1,-1-4 0,1-4 15,1-1 28,-2-6-21,3-2-21,1 0 10,1-7 5,2-5-4,-2-5-11,-2-3 0,-1-1-1,-3 4 0,-3-2-2,-3 2 2,-3 0 0,0 1 2,0 2-2,0 0 15,-8 0-8,-4 3-1,0 0-6,-1 2 0,3 3-1,-1 2 0,1 3 0,1 1-28,0 0-45,-3 8 5,1 1 8,1 7-19,1-2-19,3 2-16,3-6-10,3 0 8</inkml:trace>
  <inkml:trace contextRef="#ctx0" brushRef="#br0" timeOffset="49498.8311">15601 13404 87,'0'0'109,"0"0"-39,0 0-44,0 0-5,0 0-21,0 0-14,0 0-64,0-5-16,0 5 45,0 0 32,0 0 15,0 0 2,0 0 0,0 0 11,0 0 7,0 0 5,0 0 4,0 0-7,0 0-1,0 0 0,0 0 0,0 0 7,0 0 1,0 0 12,0 0-10,0 0-13,0 0-16,0 0 0,-3 3-12,-4 11 11,0 5 0,-2 8 0,-2 8 0,-2 34-7,3-9-83,4-2-49</inkml:trace>
  <inkml:trace contextRef="#ctx0" brushRef="#br0" timeOffset="50330.8787">15799 13532 538,'0'0'81,"0"0"-81,0 0 16,0 0-9,0 0 39,0 0-46,0 0-59,-11 2 0,-3 9 37,-3 0 5,-2 1-5,-3 3 6,-1-1 16,-2 1 0,-4 2 0,-4 2 0,0 3 0,1-3 0,6-2 0,7-5 0,10-4 0,5-5 0,4-3 0,0 0 1,0 0-1,3 0-22,7 0 3,2 0 19,3 0 8,0 0 5,1 0 2,-2 1-2,4 6-5,1 2 11,1 2 13,0 1-2,3 1-14,-2 1-4,-2-5-4,-1 2 4,-5-5-6,-2-1-6,-4 0 1,-4-4 2,-1 0-3,-2-1 0,0 2 1,0-2-1,0 0 0,0 1-1,0-1-11,0 0-8,0 2-10,0-2-28,0 0-40,0 0-16,-3 0-29</inkml:trace>
  <inkml:trace contextRef="#ctx0" brushRef="#br0" timeOffset="59396.3973">15885 13641 7,'0'0'23,"0"0"-10,0 0-3,0 0 22,0 0 10,0 0 8,0-1-7,0 1-14,0 0-7,0 0-11,0 0-2,0 0-8,0 0-1,0 0-7,2 1 7,0 9 7,-1 1 16,1 4 7,1 1 9,-3 0-12,1 1-9,-1-3-10,0 0-6,0-2-1,0 1 0,0-3 0,0-1 0,0-4 1,0 0-2,0-3 0,0 0-2,0-2-4,0 0-4,0 0 9,0 0-5,2 0-13,8-9 19,0-5-1,6-3 0,1-3 1,2 1-1,-2 0 1,-1 6 0,-2-1-1,-1 6 0,-4 1 1,-3 5-1,-1 2-1,-2 0-7,1 0-2,2 6 5,-2 9 6,1 7 20,1 6 16,-1 2-8,1-1-8,-1 0-13,0-7-7,-2-5 0,1-9 0,1-4-1,1-4 1,4 0 23,4-14 14,6-8-14,3-7-14,3-6-8,0-1-1,0 3-1,-4 4-21,-3 5 2,-5 7 19,-4 7 1,-4 5 1,-5 3 9,1 2-9,-1 0 0,1 7 11,2 8 18,3 7 18,-1 3-15,-2 3-22,1-1-5,0-3-5,-2-5 0,0-5-1,0-6-5,-1-1-18,-1-2-16,1 2-32,1-7-31,-3 0-41,0 0-63</inkml:trace>
  <inkml:trace contextRef="#ctx0" brushRef="#br0" timeOffset="60972.4874">15104 11790 39,'0'0'58,"0"0"-21,0 0-5,0 0 11,0 0 2,0 0 3,0 0-8,-14-7 5,13 7-9,-2 0-4,2 0-10,1 0-22,-2 2-19,1 10 8,-2 9 11,0 7 0,0 5 14,-2 2-1,1-2-1,1-7-11,1-5 0,2-7 1,0-3-1,0-2 0,0-3 1,0-1 0,0-3-1,0-1-1,0-1-11,0 0-6,0 0-12,0-1 12,0-12-28,0-4-30,3-4 15,-1-2 21,-1-1 17,-1 2-10,0 1-2,0 2 21,0 4 13,0 0 13,0 5 13,0 2 20,0 4-18,0 1 5,3 0-12,0 2-19,3 0-1,2 1 0,3 0 7,2 0 10,6 0-1,-1 0 15,3 5-11,-1-1-2,-1 2-4,-3-2-5,-6-1-3,-3 0-6,0-2 0,-6-1 0,-1 2 14,0-2-1,0 1-1,0 0-5,0 3-8,-3 2 0,-9 5 0,-3 6 6,-5 0-3,-3 5-3,2 0 2,-1-5-1,3-3 5,5-2-5,2-4-1,5-4 1,5-2 7,1-1 1,1-1 2,0 0 2,0 0-1,0 0 17,0 0 11,0 0 5,0 0-22,0 0-21,0 0-2,0 0-16,3 0-3,4 0 3,2 0 14,2 0 1,2 0 0,-1-1 1,-2-1-1,1-2 0,-4 3-38,-2 1-43,-2 0-52,-3 0-42,0 0-22</inkml:trace>
  <inkml:trace contextRef="#ctx0" brushRef="#br0" timeOffset="61462.5154">15264 11635 224,'0'0'99,"0"0"-74,0 0-25,0 0-22,0 0 6,0 0 2,0 0 8,10 58 6,-10-36 9,0-5-8,0-3 0,0-5 0,0-3 0,0-3-1,0-2 1,0 2 0,1-3 8,2 0-3,-1 0-6,7 0 0,6 0 10,3 0 45,9 0-2,3-8-15,1-1-24,0 0 2,-3-1-13,-2 1 3,-6 2-5,-4 3 0,-2 2 1,-6-3 0,-5 5-2,-2 0-2,-1 0 1,0 0 1,0 0-8,0 0-38,0 0-39,-6 11 14,-5 0 14,-1 1-111</inkml:trace>
  <inkml:trace contextRef="#ctx0" brushRef="#br0" timeOffset="62052.5492">15294 11903 168,'0'0'150,"0"0"-26,0 0-74,0 0-20,0 0 27,0 0-7,0 0-50,10-3-23,2 0 15,0 0 8,3 0 1,-5 3 0,-3 0-1,-1 0-11,-3 0-4,-1 2-3,-2 5 0,0 4 8,0 3 10,0 4 0,-11 3 1,0 2 6,-4 2-1,-3 0-6,3-4 1,2 0 0,2-4 1,2-1-1,5-2-1,0-2 0,4 1 0,0-4-1,0-1-10,4-1 4,7-3 2,4-1 5,8-1 36,7-2-11,6 0-9,4 0-9,2-4 3,2-1-9,-1-2 1,-4-1 8,-5 0 0,-5 2 11,-5-3 11,-7 1 3,0-1 1,-5-4-3,0-4-10,0-5-3,-3-2-14,-2-6 1,-5-4 1,-2-2-8,0 1-32,-5 1-38,-16-5-78,1 10-65,1 7-115</inkml:trace>
  <inkml:trace contextRef="#ctx0" brushRef="#br0" timeOffset="72867.1677">16582 12874 16,'0'0'17,"0"0"-2,0 0 5,0 0 7,0 0-5,0 0 1,-1 0 0,1 0-14,-2-2 10,2-1-6,0 0-3,0 1 1,0-1-1,0 0-4,0-3 7,0 1-10,0 0-2,0 1 5,0 0-5,0 0 0,0 2 6,0-1 9,0 2 7,0 1 5,0 0-11,0 0-12,0 0-5,0 0-1,0 0-15,0 0-1,0 6 9,0 2 0,-2 4 8,2 2 5,-1 1-2,-2 2 3,3-2-5,-1 1 1,1-2-1,0-1 1,0-2 6,0-3-8,0-1 1,0-4 0,0-3-1,0 1 10,0-1-1,0 0 5,0 0 24,0 0 24,0-4-43,0-8-19,0-2-32,0-1 17,0-2-12,0 0-16,0 3 5,0-1 9,0 5 21,1 3 8,-1 3 1,0 3 14,3-1 0,-3 2 14,0 0 13,0 0-6,0 0-8,0 0-10,0 0-10,0 0-8,0 0-11,0 0-10,0 9 5,0 4 16,0 2 7,0 4 0,-3 0-7,0-1 8,2-4-7,1-1 2,0-5-2,0-2 0,0-3-1,0 1 0,0 0 0,0-1 0,0 1 0,0 1 1,0 3 0,0-2-1,0 0 0,0-1-7,0 1-14,0 0-38,1 1-46,-1-5-29</inkml:trace>
  <inkml:trace contextRef="#ctx0" brushRef="#br0" timeOffset="73903.227">16585 13193 225,'0'0'142,"0"0"-56,0 0-38,0 0 1,0 0 16,0 0-23,0 0-42,-1-12 0,-1 12-12,-3 1-1,-3 13 12,-4 2 1,-3 8 0,-2 6 8,-3 4 2,3 4 9,-4 4-5,4 0-5,1 2-1,6-5-8,3-3 0,7-6-2,0-6-4,0-7 5,1-3 1,6-5 0,-1-3 0,-2-4 0,2 1 0,-5-3-1,1 0 0,1 0 1,0 0 9,2 0 8,1-11-4,2-1-12,1-4 0,-2-1-1,2 2-1,-3-1-9,-3 3-3,-1 1 0,-2 3 3,0-1-4,0 4 1,0 2 13,0 4-1,-6-2-5,0 2-6,-5 0-11,4 0-13,-3 0-3,2 2-14,-1 2-24,5 2-15,1-3 0,3 1-15,0 0-7</inkml:trace>
  <inkml:trace contextRef="#ctx0" brushRef="#br0" timeOffset="74450.2583">16743 13366 232,'0'0'179,"0"0"-156,0 0-23,0 0-6,0 0 5,0 0 1,0 0-9,0 15 9,0-2 3,0 2 14,0 1-4,0 1-12,0 0 0,0 1 12,6 1-6,4-1 3,0 0-1,2-1 1,1-2 3,-3-4-3,3-1-4,-2-2 17,-3-1 0,-2-3 0,-3-3-13,-2 3-2,-1-4-1,0 0 3,0 0 3,0 0 32,-1 3-22,-11 0-4,-9 5-8,-4-2-4,-1 0-6,-2 0 0,1-1 8,6-5-3,0 0-6,3 0-1,2 0-24,1-3-43,9-14-43,-1 0-76,7 0-106</inkml:trace>
  <inkml:trace contextRef="#ctx0" brushRef="#br0" timeOffset="74736.2746">16713 13366 588,'0'0'157,"0"0"-96,0 0-61,0 0 0,0 0 58,0 0 0,0 0-58,38 0-1,-13 0 1,5-3 1,4-2 9,-4 0-8,-5 1-2,-4 1 2,-7 1-2,-5 2 0,-1 0-70,-3 0-62,-2 0-92,-3 0-37</inkml:trace>
  <inkml:trace contextRef="#ctx0" brushRef="#br0" timeOffset="75890.3406">17103 13273 316,'0'0'106,"0"0"34,0 0-49,0 0-30,0 0-15,0 0-39,0 0-7,0 21-4,0 9 4,-3 10 27,-2 12 24,0 2-22,-2 4-10,4-2-1,0-6-16,0-9-1,3-10-1,0-8 1,0-11 1,0-3-1,0-4-1,0-1 0,0-4-35,0 0-41,0 0-22,0-2-6,0-11 33,3-7-119</inkml:trace>
  <inkml:trace contextRef="#ctx0" brushRef="#br0" timeOffset="76304.3643">17322 13402 408,'0'0'107,"0"0"-86,0 0-19,0 0 22,0 0-5,0 0-18,0 0 1,-44 33-1,21-18 0,-4 2 0,-1-3-1,-2 1 1,0-3 0,3 2 14,1-5 11,10-3 1,5 1-7,5-5-7,6-2-8,0 2-5,0-1-21,6 1 21,10 1 15,3 2 11,2 1-6,3 0-3,-2-2-8,-1 1-6,-3-1 3,1 2-5,0 0 0,-2-1 6,-1 3-6,-2-5 0,-2 2 0,-3-2 0,-2 0 0,-3-3-1,3 0-51,3 0-38,-2 0-56,-3-3-45</inkml:trace>
  <inkml:trace contextRef="#ctx0" brushRef="#br0" timeOffset="76964.4021">17435 13517 496,'0'0'41,"0"0"-41,0 0 23,0 0 21,13 98 5,-11-67-13,0-4-22,-1-1-4,-1-7-9,2-4 0,1-8 0,-2-3 0,1-4 0,1 0 9,0 0 22,4 0-13,2-7-2,7-6-2,2-2-4,2-5-2,1 1-9,-3 0 0,-1 2-10,0 3 1,-5 3 8,-3 6 0,-3 2 0,1 3-17,-2 0 5,2 13 13,2 7 1,0 4 12,-3 5 0,0-2-3,-3-1-4,2-7-5,-4-2 0,3-11-1,-3-2-1,3-4 1,0 0 9,4 0-9,2-7 12,7-6-2,0-3-9,-2 1 1,0 3-1,-6 2 0,-1 4 1,-5 3-1,3 0-1,-3 3 1,2 0-1,1 0 1,2 0 9,3 9 0,0 4-4,2 2-6,-3 2-1,-3 2 0,-1-2-1,-2 2 1,0-4-1,-1-3 1,-3-2-10,1-3-30,-1-2-48,0-3-64,0 0-68,-1-2-138</inkml:trace>
  <inkml:trace contextRef="#ctx0" brushRef="#br0" timeOffset="82183.7006">13459 12545 22,'0'0'17,"0"0"-7,0 0-8,0 0 11,0 0 7,0 0 0,0 0 0,-2-5-2,2 5 2,0 0 1,-1-2 0,1 2 3,0 0-2,-3 0-5,3 0 3,0 0 0,0 0-1,-2 0-6,1 0-4,1 0-8,-3 0-1,3 0 0,-1 0-1,1 0-6,0 7 6,0 2 1,0 4 0,0 4 1,-2 3-1,2-2 1,0 0-1,0 1 1,-1-2 1,1 0-2,-2-1 0,1-1 1,1-3-1,-2-2 1,2-1 0,0-5 0,0-3 0,0-1 1,0 0 6,0 0-6,0 0-1,0 0 9,0 0-2,0 0-6,0 0 6,0 0-1,0 0 6,0-1 6,0-5-8,0-1-10,0-4-1,0-2 0,0 0-1,0-3-9,0 2 9,0 1-1,0 1 1,0 4 0,0 2 0,0 3 0,0 0 1,0 1 0,0 0 0,0 2 0,0-1 1,0 1-1,0 0 0,0 0 0,0 0-1,0 0-14,0 0-3,0 0-3,0 8 3,0 6 0,0 3 13,0 2 5,2 3 1,-1 0 7,1-2-6,-2-3-2,1-5 9,-1-2-8,0-4 0,2-2 6,-2-1-6,0-3 1,1 0-1,-1 0 11,3 0-5,-2 0 3,1 0-1,-2 0 4,0 0 10,0 0-4,0-2 2,0-7-11,3-1-8,-3-3-1,0-4 10,0-2-10,0 0-1,0-2-1,1 1 1,-1 1 0,0 5-1,2 4 1,-2 3 0,0 5 0,0 1-1,0 1-7,0 0-4,0 0-2,0 0-8,0 3 2,1 6 1,1 4 12,1 1-4,-2 1 11,2 3 0,-1-1 1,-1 3 5,-1-3-6,0-4 1,0-1-1,0-4 0,0-3 0,0 0 0,0-3 2,1-1-1,-1 1-1,2 0-17,-2-2-9,2 1-24,2 1-18,-2 0-17,0 1 10</inkml:trace>
  <inkml:trace contextRef="#ctx0" brushRef="#br0" timeOffset="86829.9664">13384 13182 18,'0'0'119,"0"0"-28,0 0-14,0 0-1,0 0-18,0 0 14,0 0-10,-24-23-23,23 21-7,-2 2-5,3 0-4,-1 0-21,-2 0-2,3 0-16,-5 5-35,-3 9 32,-2 3 12,-5 5 6,1 2 1,1-3-9,1-3 8,2-2 0,3-5-1,0-4 1,1 0 0,3-2-9,0-3 1,2 0-2,1-1 5,0-1 6,0 0 0,0 0 1,0 0 0,0 0-1,0 0-2,0 0-19,0 0-8,4 0-20,4 0 20,4 1 22,4 2 7,1 0 1,0 2 0,1 1 1,-1 2-1,-2 1-1,-3 2 0,-2 0 0,2 0 0,-5 1 1,0 1-1,-3-2 0,-1 1-1,0-1 1,-3-1 13,0 1-7,0 0-5,0-2 1,0-1 9,-8 2-4,1-3-5,-2 2 9,-1-3-2,-1-1-2,-1-1 8,-2-2-8,-2-1 0,-3-1 9,-3 0-5,4 0 2,-6-7-4,2-1-7,4 0 0,0 0-1,4 1 0,4 4-1,1-2-1,2 3-6,3-1-5,0 2-12,3-2-12,1 0-15,0-5-37,1 0-52,7-3-26</inkml:trace>
  <inkml:trace contextRef="#ctx0" brushRef="#br0" timeOffset="87416.9999">13335 13243 126,'0'0'145,"0"0"-77,0 0-62,0 0-6,0 0-8,0 0 8,0 0 0,33-2 13,-20 2 0,2 0 10,0 3 17,1 2-25,0 0-14,0 2 0,-2 3 1,5 2-1,-4 2-1,-1 0 1,0 0 7,-2-3-8,-2-1 1,-2-4 1,-1 0 0,-3-6-1,0 2 1,-3 0-1,-1-2 11,2 0-2,-2 0 4,0 0 9,0-2 24,0-8-36,0 1-10,3-4-1,-2 1 2,-1 3-2,0-1 1,0 4 5,0 0-4,0 1 9,0 0 18,-4 3 3,-3 0-24,3-1-8,-5-1 0,3 1-2,0 2 1,0-1 0,-1-1-16,2 2-8,4 1-14,1 0-39,0 0-141,0 1 50,0 15 107,0-2 2</inkml:trace>
  <inkml:trace contextRef="#ctx0" brushRef="#br0" timeOffset="88024.0347">13592 13369 116,'0'0'114,"0"0"-99,0 0-15,0 0-7,0 0 7,0 0 39,0 0 11,-14 97-2,8-66-15,0-2-13,5-4-8,1-3-11,0-3 11,0-4-2,9-1 1,3-2 4,0-4-14,2-1 9,0-2 0,1-5 8,0 0 13,1 0-12,-1-10-4,1-4-7,-2-3-2,1-3-5,-3-4 1,-1 1-1,-2-2 0,-4 1-1,-3 1 1,-2 2 6,0 4-7,-3 4 7,-8 2-5,-2 2 8,1 4-10,-3 2-1,-2 3 0,-3 0-8,-3 0 8,4 0 1,1 0 0,6 2 0,2-1 0,4 1-30,3 1-74,1 1-89,2 1-61</inkml:trace>
  <inkml:trace contextRef="#ctx0" brushRef="#br0" timeOffset="88416.0571">13815 13372 228,'0'0'176,"0"0"-169,0 0-7,0 0 0,0 0 30,2 80 20,-2-48 9,0 2-21,0-1-1,-3-2-14,-1-4-4,2-7-7,0-3-11,2-1 0,0-3 6,0-1-7,0-2-57,0-1-23,0-2-38,0-4-52,0-3-48</inkml:trace>
  <inkml:trace contextRef="#ctx0" brushRef="#br0" timeOffset="89168.1001">14031 13440 333,'0'0'127,"0"0"-57,0 0-60,0 0-3,0 0 2,0 0-9,0 0-6,-50 24-1,28-9 7,-4 2-1,1-1 1,-1-2 0,4-3 0,4 0 1,9-5-1,3-4 0,5 1 0,1-3-8,0 2-16,0 1-1,7 1 17,8-1 5,-1 4 3,3-2 29,0-1-6,-1 1-9,-1-1-7,-2 0-6,0-1 0,-4 1 0,1-2 0,-3 3 6,-2-2-6,-1 0 0,-1 0 0,-3-2-1,0 1 0,0-2-30,0 0 8,0 3 22,0 1 0,-6 1 6,-4 5 1,-6 2-6,0 4-1,0-1 1,4 0 0,5-5 0,1 0-1,6-6-5,0-1-2,0-1-4,0 0 11,9-2 8,0 0 8,-2 0-4,3 0-5,-4 0-6,1 0 0,-3 0 0,1 0-1,-2 1 0,2 1 0,-3 1 0,1-2 1,-2-1 0,-1 0 0,2 0 6,-2 0-7,0 0 2,0 0 8,0 0 10,0 0 15,0 0-6,0 0 2,0 0 14,0 0-16,0 0-19,0 0-10,-3 0-51,-7 0-92,1-6-63,-1-2-119</inkml:trace>
  <inkml:trace contextRef="#ctx0" brushRef="#br0" timeOffset="90270.1631">14044 13546 59,'0'0'106,"0"0"-4,0 0-10,0 0 41,0 0-43,0 0-77,0 0-13,0 8-32,0 9 32,0 10 15,0 4 13,0 0-8,0-1 7,-2-4-12,1-7-14,1-7 6,0-5-6,0-2 0,0-5-1,0 0 1,0 0 14,0 0-1,0 0 3,0 0 44,3-9-28,4-3-33,3-5-8,1-3-7,-1 1 2,4-3-11,-5 3-20,5 1 7,-3 0 9,0 8 20,-3 2 6,-1 5-8,-2 3-10,0 0-9,-1 8 18,-1 9 11,-1 3 0,2 5 9,-2 0-2,-2 0-7,0-8 1,1-5 0,-1-5-1,2-6 10,-1-1 2,2 0 33,3-1 11,2-9-16,5-6-30,1-4-10,0-1-18,-1 3-1,1 1 6,-5 5-14,-3 4 17,-3 4 7,-1 4-4,-1 0-6,2 0 2,-1 7 11,8 7 35,-3 5-5,3 2-14,0 0-7,-1-1-9,-3-3 2,0-2-2,1-4-1,-4-5-36,3 5-31,-3-2-55,-1-3-105</inkml:trace>
  <inkml:trace contextRef="#ctx0" brushRef="#br0" timeOffset="94003.3767">3573 12879 36,'0'0'65,"0"0"-29,0 0-21,0 0-4,0 0 21,0 0-18,-9 0-8,9 0-5,0 0 1,-2 0 0,2 0-2,0 0-27,0 0-61,-2 0-17</inkml:trace>
  <inkml:trace contextRef="#ctx0" brushRef="#br0" timeOffset="108756.2205">3564 12965 10,'0'0'2,"0"0"-1,0 0-1,0 0 0,0 0 1,-9-12 0,9 9 0,-1 0 0,-1 0 27,-1-2 1,1 3-1,-1-2-4,0 1 38,2 0-14,-2 1-11,0 2-9,3 0 18,-2-3-7,2 3-16,0 0-14,0 0-7,0 0 4,0 0-6,-1 0-2,1 0-12,0 0-3,-2 3 8,2 8 9,0 1 0,0 5 0,0-2 0,0 0 0,0-3 1,0-2-1,0-1 0,0-2-1,0 0 0,2-1 1,1 3-2,3-2 0,-2 3 2,2-3-1,1 1 0,0-2 0,-1 0-5,0-1 4,0-3 2,1 0 0,-2-2 0,3 0 10,0 0 2,4 0-2,-3-4-9,1-1 9,2-1-9,-3 2 1,2 2-1,-1-1-1,-1 0 0,2 1 1,0-1 0,0 0 0,3 2 1,-1-3-2,1-1 0,-2 1 0,0 0 0,0 0 1,0 1-1,-1-2 1,-1 2-1,2-1-1,0 1 1,-2-1-1,1 1-15,2-1 9,1-2 0,0-1 6,0 0 0,-1 2 1,-1-2 0,-1 3-1,1 1 0,-3 0 1,1 3-2,2 0 1,2 0-1,0 0 2,0 0-1,4 0 0,-3 0 0,-1 0 1,2 0 0,-2 0-1,-1 0 1,3 3-1,-1 1 0,2 2 0,0 1 0,4-3 1,1 1 0,1 2 0,-1 1 0,0 1 8,-2 1 2,-4 2 0,-2 0 0,-3 0-10,-3-1 2,-2 0 15,-3-2-8,-1-1 1,-1-5-10,-1 2 1,0-3 1,0-1 6,0 2 0,-6-1 3,-5 2-4,-1 0-7,1-3 1,2-1 0,1 0 0,0 0 9,6 0-1,-1 0 0,1 0 2,2 0-2,0 0-8,0-1-1,0-3 6,0 0-6,0 2 0,0-2-10,2-1-20,5-2 12,7 0 11,0-3 0,6 0 4,4-3 3,1 2 0,-2 1-1,-1 3 1,-1 2 0,-6 3-1,1 1-5,-2 1-3,-1 0 8,2 0-1,1 0 1,1 0 1,2 0 0,0 0 0,-2 0 0,1-1 1,-2-1 6,4 2 0,-4 0-6,0 0 0,0 0 6,0 0 4,1 0-2,0 0 0,4 0-4,0 0-3,3 2-2,4-2 1,0 1 0,1-1 0,-2 3 0,-1 0 0,-2 1 0,-3 1-1,3 1 0,-2-2 0,2 1 0,0-2 0,2 0 0,0-1 0,3-1 0,-1-1 0,5 0 0,0 0 0,-2 0 0,0 2 0,-2 1 0,-4 2 0,0 1 0,0 0 0,0-3 0,2 1 0,1-3-1,2-1 1,0 0 1,1 0-1,0 0 1,2 0 7,-3-1-7,-3-1 0,-5 2-1,-3 0 0,-4 0 0,0 0-2,-4 0 2,2 2 0,2-1 0,2-1 1,3 0 0,6 0 0,2 0 20,3-8 4,0 0 2,-2 4-4,-4 2-4,-5 2-18,-6 0-1,-2 0-1,-1 0 1,-5 0-1,1 2 1,-1-1 0,2 1 1,1-1-1,3 1 1,0-1 0,6 2-1,-2-1 0,0 1 0,-1 1 1,-3 0 0,-3 0 0,1-2 2,0 1-2,2 2-1,2-2 1,7 1 0,5-2-1,4 3 2,1 0-1,4-2 11,-3 4-5,-4 0-7,-5 0 0,-3 0 1,-7-2 0,1-2-1,-5 0 1,-2-3-1,4 0 0,0 0 1,2 0-1,2 0 9,6-2-8,-3-4 0,1 1 1,0-1 6,-2 2 7,-1 2-15,-5-1 0,2 3 0,-1-2 1,0 0-1,3 1 0,-2-2 0,5 0 0,-1 1 0,5-4 0,-1 1 0,0 2 0,-2 0 0,-3 3 0,-4 0-1,-1 0 1,1 0 0,-3 0 0,-1 0 0,2 0 0,2 0 0,0 0 0,1 0-1,2-1 1,1-4 0,1 3 0,1-1 1,-2 1-1,-4 1 0,-1 1-1,-3 0 1,-2 0 0,-1 0 0,1 0 0,-3 0 1,3 0-1,-2-2 6,1-1-5,1 1 0,1-5 6,2 1-7,3 0-1,-1-4-15,2 3 3,-5 0 11,2 0 1,2 2-1,-4-2 1,2 2 0,-3 0 1,2 0-1,-3 0 1,2 1-1,-1 1 0,2-2 1,0 0-1,0 2 1,1-3 0,1 3 2,-4-4 14,2 3 4,0 1-11,-3-2-1,0 0-1,-1 1-6,2 0-1,0-2 2,2 1-1,2-4-1,4 0 1,2-2-1,0-1 1,-1 0-1,-2 2 1,-4 0 0,-2 4 8,-7 3 23,1 0-9,-2 3 8,0-3 11,0 1-10,0-1-23,0-3-8,0 1 4,0-1-5,0 0-14,-2 2 1,2 0-2,-1 2-4,1-1-11,0 3-10,-5 0-21,1 0-47,-2 0-87</inkml:trace>
  <inkml:trace contextRef="#ctx0" brushRef="#br0" timeOffset="110024.293">4635 13406 48,'0'0'76,"0"0"21,0 0 2,0 0-13,0 0 38,0 0-42,0 0 2,-48-42-21,45 38 21,2 2 4,-1-1-30,2 3-40,-1 0-18,1 0-13,0 0-7,0 9-12,0 6 26,0 6 6,-3 5 10,-4 7 2,0 1-5,-3-1 2,1-3-8,1-4 0,0-5 6,1-4-6,3-2 0,-1 0 5,1-5-6,2 2-7,1-4-35,-1-1-24,2 0-21,0 3-52,0-4-53,0 0-56</inkml:trace>
  <inkml:trace contextRef="#ctx0" brushRef="#br0" timeOffset="110322.31">4837 13375 208,'0'0'359,"0"0"-320,0 0-39,0 0-16,0 0 16,0 0 0,0 0 0,105 0 1,-81 0 6,-5 0-7,-5 4 0,-4-2-33,-4 4-38,-6 3-46,-2 11 51,-12-1 31,-7-1-145</inkml:trace>
  <inkml:trace contextRef="#ctx0" brushRef="#br0" timeOffset="110572.3243">4641 13592 527,'0'0'137,"0"0"-108,0 0-21,0 0 86,0 0-55,0 0-29,80-7-4,-42 1-5,6-2-1,-4 2 2,-2 0-1,-5 1-1,-2 0 1,-3 0-1,-4 0-1,-3 3-46,-6-1-86,-3 3-78,-9 0-5</inkml:trace>
  <inkml:trace contextRef="#ctx0" brushRef="#br0" timeOffset="110831.3392">4856 13484 624,'0'0'120,"0"0"-117,0 0 7,0 0-10,0 0 28,-45 77-7,28-42-12,1 4-9,0 1 8,0-1-8,0 1-1,1-3-31,2-3-33,0-1-42,3-5-47,2-6-44,1-11-68</inkml:trace>
  <inkml:trace contextRef="#ctx0" brushRef="#br0" timeOffset="111111.3552">4808 13704 611,'0'0'32,"0"0"-32,0 0 0,0 0 20,0 0 55,67 87-12,-40-49-22,1-1-19,2 1-7,-1-11-9,-3-3-5,-5-11 0,-3-4 6,-5-4-6,-3-3 0,-2-2 5,-3 3-6,2-3-12,-4 0-14,1 0-45,-2 0-83,-2 0-104</inkml:trace>
  <inkml:trace contextRef="#ctx0" brushRef="#br0" timeOffset="115708.6181">8026 12847 90,'0'0'134,"0"0"-69,0 0-36,0 0 20,0 0 44,0 0-18,0 0-34,-16-9-17,16 9 5,0 0 6,0 0-18,0 0-17,0 0-21,0 0-7,0 7 14,0 5 14,7 0 1,1 0 0,-1 1 1,1 1 0,-1-5-2,1-1-2,-1 1 0,2-2 2,1 2-1,0-3 1,-1 3 1,1-1-1,-1-1 2,-2 2-1,4-1 1,-6-2-2,2-2 1,-1 1-1,-2-1-1,2-3 1,1 2 0,0-1 0,-1-1 0,3 2 0,0-3-1,0 3 1,4-3 0,-1 2 0,-2 0 1,2-2-1,-1 0 0,1 0 0,2 0 0,0 0-1,1 0 1,-2-4 0,2-2 0,-1 2 0,-1-1 1,-1 3 0,-1-3-1,2 2 0,-1-1 0,1 1-1,1-2 1,2 0-8,0 1 6,4 1 1,-2-4 0,1 3 0,5-1 1,-3-1 0,1 1 0,0 0-1,2 1 1,-3 1 0,0 1 0,1 2 0,-2 0-1,-1 0-1,-1 0-7,0 2 2,0 8 6,0 3-5,0 3 5,1-1 1,-3-1 0,1 3 1,-4-3-1,1-3 0,-4-3 0,-1 0 1,-2-3 1,1 1-1,-3-3-1,-1 0 1,-2 0-1,-2-1-6,0-1-9,0-1 14,0 0 1,0 0 17,0 0 1,0 0 12,0 0 10,0 0-18,-3 0-15,0-1-6,0-4 8,1 3-9,2-2 0,0 1-1,0 0-15,6-4-10,6 0 13,3 0 12,3-1 0,3 4 0,0-2-6,2 2 6,2-2 1,3 0-1,3 3 0,2-4 1,4 3 0,-1 1 0,-2 0 1,0 1 11,-1 0-5,-1 2 0,1-1 9,-2-1-10,0 1-5,2-1 6,-1 2-6,-3 0 1,-2 0-1,-3 0 0,-5 6 9,-5 1-4,-1 2-5,-3 1-1,0-3 0,3 1 2,-1-1-2,4 0 0,2-1 5,4 1-4,5-3-1,3 3 1,3-4 0,3 1 6,0-1-6,-2-1 0,0 3-1,-5-5 1,-1 1 0,-1 1 0,-2-1 0,0-1-1,-1 2 1,-3-1-1,1 2 1,-1 2-2,-4-1 1,1 1 0,-5 0-1,1-2 1,-4 1-1,3 0 1,-1-3 0,3 2 0,0-2 1,6-1-1,2 0 0,3 0 7,4 0 20,0 0-9,-3 0-17,-3 0 0,-4 0 1,-3 0-1,-2 0-1,-5 0 1,0 1 0,1 2-1,-1-1 0,3 0 0,3-1 0,0-1 0,2 0 1,2 0-1,-3 0 1,3 0 0,-2 2-1,0-1 1,0 0-1,-3 2 0,2-2 0,2-1 0,0 0 0,5 0 0,1 0 0,2 0 0,2-1 0,1-3 0,2-2 0,-3 0 1,-3 1-1,-2 1 2,-5 0-2,-6 1 0,-1 0 0,-2 1 3,-3 1-2,3-2-1,-1 0-1,3 1 1,2-3 0,-1-1 0,3 2 1,-2-4 0,0 0 5,-1 3-6,-4-1 1,-3 2 1,0 1 0,-2 1 0,1-1-1,-1-1 0,5-2 0,1-3-1,3 1 0,0-1 0,0-1 1,-2 3-1,1-1 1,-5 2 0,-2-1 0,1 3 0,-3 1 9,1-2-9,0-1 0,3-2 0,2-3 0,2-3-1,3-3-9,2 0-6,-2 0 7,-2 1 6,-4 3 2,-3 3 6,-3 2 12,-2 0 0,0 2-1,0-2 5,0 2-12,0-1-9,0 4 0,0-2 0,0 3 0,0 0 0,0 2 0,0 0 0,0 0-1,0 0 0,0 0-1,0 0-19,0 0-5,0 0 2,0 0 7,0 0 0,0 0 1,0-1-1,0-3-6,0-2-78,-8 0 14,-1 1-84,-1 0-201</inkml:trace>
  <inkml:trace contextRef="#ctx0" brushRef="#br0" timeOffset="116631.6709">10173 13346 42,'0'0'16,"0"0"1,0 0 25,0 0-10,0 0 4,0 0-19,0 0 6,10-21 6,-10 21 4,0 0 5,0 0 8,0 0-22,0 0-15,0 8 10,0 6 13,0 8-22,0 6-3,0 5-7,0 6 31,0 3 8,-1 1-18,-5 1 2,1-2 3,0-7-3,2-6-14,0-9-8,3-6 7,0-5-7,0-6-1,0 1 1,0-3 0,0 1-1,-1 0 1,1 3 0,-1 2 1,-1 1 0,1-1-1,-1 0 0,2-2-1,-1-3-21,1-2-4,0 0 19,0 0 6,-2-4-17,-1-9-97,-8-9-9,0 1-5,-4-1-102</inkml:trace>
  <inkml:trace contextRef="#ctx0" brushRef="#br0" timeOffset="116993.6916">10033 13633 198,'0'0'102,"0"0"-89,0 0-12,0 0 21,0 0 17,0 0-10,42 77 7,-29-57 1,-1-2-17,1-1-20,1-3 2,-2-2 8,2-3 20,-1-4 24,0 0-14,-3-2 5,1-3-11,1 0-9,-2 0-5,3 0-4,4-8-7,4-6-1,4-8-2,3-4-6,4-4 0,-3-1-1,0 2-8,-7 5 8,-2 4-5,-11 9 4,-5 8-18,-4 3-75,0 0-44,-4 6-21,-8 8 77,-5 2-56</inkml:trace>
  <inkml:trace contextRef="#ctx0" brushRef="#br0" timeOffset="117623.7277">9667 14053 462,'0'0'74,"0"0"-34,0 0-27,0 0 26,0 0 2,0 0-33,0 0-8,58-23 0,-32 23-1,0 0-10,-1 0 11,-3 7 15,-3 6 0,-5-1-15,-5 2 0,-6 1-32,-3 3 21,-1 5 11,-19 2 11,-9 3-11,-5 2-7,-3-4-12,-5 1-1,0-6-3,-1-5 14,4-5 9,5-2 0,9-4 29,9-5 12,8 0 22,5 0 1,3 0-44,0 0-20,0 0-10,1 0-38,10 0-21,7 0 49,4-3 18,5 0 2,1 0 0,2 0 0,0 1 0,-1 2 1,3 0 8,-2 0-9,1 0 1,-1 0-1,-2 0-1,-2 0-43,-1 0-39,6 0-49,-7 0-10,-4 0-50</inkml:trace>
  <inkml:trace contextRef="#ctx0" brushRef="#br0" timeOffset="117932.7453">10163 13989 578,'0'0'129,"0"0"-57,0 0-46,0 0 50,0 0-37,0 0-39,0 0-34,26 0 16,-6 0 18,1 0 0,4 0-1,-4 0-10,-2 2 10,-5-1-6,-5 1-14,-2 1-29,-4 0-45,-3 1-71,-10 13 49,-9-2 65,-3 0-117</inkml:trace>
  <inkml:trace contextRef="#ctx0" brushRef="#br0" timeOffset="118194.7603">10060 14151 140,'0'0'169,"0"0"-36,0 0-22,0 0 16,0 0-38,0 0-50,0 0-39,-5 3-16,17-3 16,9 0 19,4 0 3,6 0-1,4 0-5,-2-5-3,-4 1-4,-2-2-8,-6 4-1,-3-1-10,-7-1-28,-3 4-27,-5 0-34,-3 0-33,0 0 4,0 0 20,-11 0 4,-1 0-98</inkml:trace>
  <inkml:trace contextRef="#ctx0" brushRef="#br0" timeOffset="118436.7742">10220 14101 65,'0'0'332,"0"0"-218,0 0-94,0 0 19,0 0 26,0 0-46,0 0-8,-38 69 20,22-35 0,-1 1-16,-2-2-14,5-1 6,-1-3-6,4-5 0,3-2-1,-1-4-14,4-2-38,2-4-20,2-4-15,1-4-15,0-2-40,0-2-44</inkml:trace>
  <inkml:trace contextRef="#ctx0" brushRef="#br0" timeOffset="118671.7876">10180 14292 466,'0'0'191,"0"0"-191,0 0 0,0 0 4,0 0 56,0 0-17,84 77-10,-59-57-13,2-1-12,0-2-6,-3-3 6,-5-3-8,-2-6 2,-4-1-2,-3 1-21,1-3-35,-1 1-80,-7-3-115</inkml:trace>
  <inkml:trace contextRef="#ctx0" brushRef="#br0" timeOffset="127378.2856">11731 12313 61,'0'0'52,"0"0"1,0 0-10,0 0-17,0 0-13,0 0-11,0 0-1,0 0 6,0 0-6,0 0-1,0 0 2,0 0 14,0 0 5,0 0 5,0 0-3,0-1-2,0-1 0,0 2-8,0-2-11,0-1-2,0 0 0,0-2-8,0 1-10,0-1 0,4-1 7,0 0 2,2-4 8,1 2 1,-1-3-1,2 2 1,1-1 0,1-2-1,-1 0 1,0 1-1,1 0 1,-1 1 1,-1 0-1,-2 3 0,1 0 0,-1 2 1,-1-1 0,-2 0 0,0 1 9,0 1-10,0-1 2,0 0 8,3 0-9,-2 0 0,2 0-1,0 0 0,-1-2 0,5 4 0,-4-1-1,2-1 0,-2 0 0,2 2 1,0-1 0,1-2 0,2-1 0,0 3 0,1-5 0,3 0 1,-3 1-1,1 0 1,-1 3-1,-3-3 1,2 4 0,-4-2-1,2 2 1,0-3-1,1 4 1,0-3-1,-1 1 0,1 0 0,-1 1 0,-2 1 0,0 0 0,0-1 0,-1 1 0,-2 0 0,1-1 1,-1 1 1,2 1-1,0-3 0,0 1 0,0 1-1,2-2 0,2-1 0,-1 2 0,1-1 0,1 0 0,-2 3 0,0-1 0,-2 0 0,-1 0 0,-1 0-1,4 2 1,-3-3-1,2 1 1,1 0 0,-1-2 0,2 4 0,-2-4 0,-1 3 0,-2 0 0,2 2-1,0 0-2,-1 0-4,0 0 5,-2 0-6,0 0 1,2 0 7,-3 2 7,0 3-7,0-3 0,1 2 0,-1-1 1,0 2 0,0-2 0,2-1 0,-1 2 0,0-1 6,1 2-6,1-3 14,-1 3-4,2-1-2,0 1-3,-1-1 2,0 1-6,2-1-1,1 1 0,-2 0 6,1-3-6,1 1 0,3 0 5,-2-2-4,2 1-2,3 1 6,0-2 7,0 3 6,-2-4-2,1 3-8,-2-3-8,1 2 5,-3-1 1,1 1-6,1-2 0,-2 1-1,5-1 0,-1 0 1,2 0-1,2 0 1,1 0 0,3 0 1,-2 0-1,1 0 2,-2 0-2,-3 0 1,1 0-1,-2 0-1,1 0 1,-3 0 0,3 0 0,-4 0-1,0 0 1,1 0 0,-4 0-1,-1 0 0,0 0 1,0 0-1,-1 0 0,4-1 0,1-4 0,2-3 7,6-1-5,1-2-2,-2 2 2,-1 1-2,-6 1 1,-1 2-1,-1 1 0,-2 1 0,0-2 0,0 0 2,1-2-2,0 1 1,1-2 5,1-1 1,2-1-7,0-3 1,4 1-1,-3-2 0,0 2 0,-2 0-1,-3 2 1,-4 1 0,-1 3 1,-1 2 0,-3 2 5,0-1-4,0 1 13,0 2 6,0 0 3,0 0-8,0 0-4,0 0-12,0 0 0,0 0-1,0 0 0,0 0-9,0 0 2,0 0 1,0 0 1,0 0-2,-3 0-4,-1 0 11,1 0-6,-2 0 5,1 2 2,-2 1 0,1-1 0,-2 1-1,2 1 1,0 0-1,0 1 0,0 0 1,2 1-1,-1-4 1,3 0-2,1 1-6,0-1 6,0 3 1,0-3-8,0 2 8,0 2 1,0-1 0,5 3 0,1-1 1,0 1-1,0-2 0,2 3 0,1 0 0,-2-3 0,2 3 0,1-1 0,1 0 0,0-1 9,2 0 2,-1-1 2,-3-2-1,1 0-6,-3-1-4,0 2-1,0-3 0,-1 1 0,3 1 0,0-1 0,1 2-1,1-2 0,-1 1 1,3 0-1,0-1 8,1 0 1,0 0-6,2-1 6,-1-1-8,2 0 38,-2 1-19,-1 1-13,-2-1-6,-1 1-1,1 0 0,-2 0 0,1 0 1,-1 1-1,-1-3 1,2 1-1,2-1 1,4-1 9,3 0 19,2 0-21,2 0-7,-3 0-1,0 0 2,-3 0-1,0 2 0,1 1 0,4-1 0,-1 1 0,5 0-1,3-2 0,0 1 2,0-2-2,-4 1 8,-3-1 2,-7 2-8,-4 0-1,-5-2-1,-2 3 1,1 0-1,-1 0 1,3 0 0,3-1 0,-1 1 31,3 0-21,1 0-9,-1 0 4,3 0-6,-2 0 1,1-1 0,0 1 0,-3 1 1,-1 1-1,3-1-1,-1 2 1,1-1 0,0 1 0,1-2 0,1 2-1,2-1 0,-2 0 0,4-1 1,-4 0 0,-1 0 0,0-1-1,-5 2 0,-2-5 1,-2 3-1,-3-1 0,3-1 1,-4 1-1,3-1 1,0 0-1,-1 3 0,4-1 0,0-1 0,2 1 0,0 0 0,5 1 0,-1 2 2,2-2 0,-1 2-1,3-1 0,-2 0 1,1-1-2,3 1 1,-5-1-1,0 1 0,0-3 0,-3 2 1,-5-1 0,1 0-1,-4 1 2,0-1 5,3-1-1,-4 1-6,1-2 2,1 0-2,-2 1 1,1 1 0,0-1-1,1 1 1,2-1-1,0 2 0,0-1 0,5 4 0,0-1 0,3-2 0,3 4 1,-1-1-1,0 0 1,-3 0-1,0-4 1,-3 1-1,-2 1 0,-3 0 1,-2-2-1,1 1 1,-2 1 6,1 0-6,2 1 0,-2 0 0,3 1 0,-3 0-1,1 1 1,2-1-1,-3 1 0,1-1 0,-1 3 0,2 2 0,-1 0 0,2 0 0,1 2 0,-1-2-1,2-2-4,0 0 4,0-4 1,-1-2-2,-2 0 2,-1 1 0,0-1 0,-1 0 0,1 0 0,-1-1 0,1 0 0,-2 2 0,3 0 0,-2-1 0,0 1 0,1-1 0,-1-1 0,3 4 0,-3-2 0,3 0 0,-2 2 0,0-2-1,-1 2 0,2 2 0,0-2 0,-2 0 1,1 0-1,-2-1 1,0 2 0,-2-1 0,0 2 0,1-1 0,0 4 0,1 0 0,-2 5 0,4 1 0,-4 5 0,1-1 0,-1 1 0,-1-3 0,2-5 0,-2-3 1,0-6-1,1-3 0,-1-3-1,0 0 1,0 0 0,0 0-9,0 0 2,0 0-9,0 0-9,0 0-19,0 0-36,0 0-37,-6 0-7,-6-5-72</inkml:trace>
  <inkml:trace contextRef="#ctx0" brushRef="#br0" timeOffset="129046.381">13157 11218 23,'0'0'130,"0"0"-49,0 0-8,0 0-5,0 0 10,0 0-1,0 0-30,-25-41-9,24 38 2,1 1 12,0-2-9,0 4-14,0 0-29,0 0-3,0 0-23,4 0 5,9 0 20,4 0 1,5 4 0,5-2 1,3 0-1,1-2 1,-1 1-1,-2 1 0,-6-1-6,-6 4 4,-5 0-17,-3 3-49,-8 4-28,0 1 67,-3 7 23,-12-1 6,-5 1 1,-2-1 6,0-2-7,-2-5 0,1 0 1,0-2 0,1-3-1,1-2 9,6 0-9,0-3 8,7-1 3,2-1 6,5 0-1,-1 0-6,2 0-8,0 0-2,0 0-10,0 0-7,8 0-16,4 0 23,4 0 8,2 1-5,2 4 7,3 2 0,-3 2 0,1 4 0,-2 2-7,-5-1 7,-3 5 0,-2-1 7,-4 1-6,-4 0 5,-1 0-5,0-1 6,-1-2-6,-10-1 14,-3 1 11,-5-2 10,-4-1 11,-4 0-15,-1-2-12,4-3-1,4-3 7,4-5 28,4 0-11,0 0-26,5-4-10,1-4-7,3 1-29,3-1-23,0-3-64,4 0-56,5 2-139</inkml:trace>
  <inkml:trace contextRef="#ctx0" brushRef="#br0" timeOffset="129333.3974">13650 11229 363,'0'0'65,"0"0"-48,0 0-17,0 0 35,0 0 14,0 0-30,0 0-18,91 14-1,-78-2 0,-3-2-10,-2 1-29,-3 2-38,-5 1 7,-3 7-15,-11-1-51</inkml:trace>
  <inkml:trace contextRef="#ctx0" brushRef="#br0" timeOffset="129578.4114">13512 11444 38,'0'0'111,"0"0"29,0 0 26,0 0 17,0 0-49,0 0-76,0 0-31,0 0 2,25-9-20,10-1-9,4-1 6,3 2-4,-1-2 0,-2 5-1,-4-1-1,-7 5-13,-6 1-16,-6 1-14,-5 0-40,-5 0-45,-6 0-32,0 10-10,-10 0 93,-5-1-30</inkml:trace>
  <inkml:trace contextRef="#ctx0" brushRef="#br0" timeOffset="129827.4257">13690 11373 28,'0'0'258,"0"0"-159,0 0-86,0 0 6,0 0 53,0 0-18,0 0 35,-65 105-30,46-66-30,-1 4-12,3-2-9,5-2-7,5-8-1,4-9-6,3-5-43,0-6-42,0-6-26,0-5-38,3 0-66</inkml:trace>
  <inkml:trace contextRef="#ctx0" brushRef="#br0" timeOffset="130076.4399">13602 11551 363,'0'0'127,"0"0"-125,0 0 9,0 0 96,0 0-5,67 91-22,-42-62-37,4-1-18,-2-2-12,0-7-5,-5-3-2,-4-5-5,-6-5 1,-5-3 0,-2 0 0,-4-1-2,-1-2-21,0 0-42,-1 0-41,-11 0-75,-3 0-209</inkml:trace>
  <inkml:trace contextRef="#ctx0" brushRef="#br0" timeOffset="133369.6283">15298 12963 9,'0'0'24,"0"0"-3,0 0 5,0 0-18,0 0-1,0 0-7,0 0-2,-4-12-8,2 11 0,0 1 1,1-2 8,0 2-1,-1-1 1,0 1 1,1-2-1,-2 2 0,0 0-14,0 0-28</inkml:trace>
  <inkml:trace contextRef="#ctx0" brushRef="#br0" timeOffset="133954.6617">15298 12963 52,'-31'-26'46,"29"26"-8,2 0-9,0 0-11,0 0-9,0 0-2,-1 0-1,1 0-6,0 0-1,0 0-6,0 0 7,0 2 32,0 6 21,0-1-7,-2 7-4,2 1-19,0 2-10,-2-1-3,1 2-1,1 1-8,0-4 0,0-1 0,0-3 0,0-3 0,0 3 0,0-2 1,-1 2-2,-2-1 1,0 0 5,-2 2-5,1 0-1,-2-3 1,3-1 0,-1-2 1,3-1-2,0-1 1,-1-2 0,1 1-1,-1 2 1,1 0-1,-1 1 1,-1-1-1,2 0 0,-2-1 1,0-1-1,3 0 0,0-1 0,0-2 1,0 0 6,0 0-1,0 0 2,0 0 4,0 0 7,0 0 4,0 0 4,0 0-5,0 0-22,0-5-1,0-1-9,0 0-17,0-2-45,0-5-26,0 1-34,4 2-26</inkml:trace>
  <inkml:trace contextRef="#ctx0" brushRef="#br0" timeOffset="134279.6803">15262 13090 1,'0'0'0,"0"0"-1</inkml:trace>
  <inkml:trace contextRef="#ctx0" brushRef="#br0" timeOffset="134606.699">15262 13090 7,'22'62'18,"-17"-62"-11,-2 0 0,-1 0 36,-2 0 5,0 0-19,0 0-9,0 0 13,0 0-28,0 0-5,0 0-34,0 0-41,0 0 21,1 0 26</inkml:trace>
  <inkml:trace contextRef="#ctx0" brushRef="#br0" timeOffset="139984.0066">15307 13152 2,'0'0'11,"0"0"2,0 0 10,0 0 18,0 0 6,0 0-6,0 0-7,0 0-5,0 0-3,0 0-4,0 0-11,0 0-2,0 0-9,0 0-1,0 0-2,0 0 2,0 0-7,0 0 7,0 0 1,1 0-2,1 0 2,1 0 2,-2 0-1,1 0 0,1 0 0,0 0 0,0 0 5,1 0-3,2 0-2,-1 0-1,-1 0 1,1 0-1,-1 0 0,1 0 1,-3 0-1,4 0 0,-3 2 0,2-1-1,0 1 0,1 0 1,-1 1 1,3-3-1,-1 2 0,1-1 1,-1-1 1,2 2 8,-1-2 1,-2 1-9,-2 0 4,2 1-5,-3-1-1,1 1 0,-1 0 2,0-2-2,0 3 1,1-3-1,0 2 1,-1-1-1,3 1 1,-3-1-1,-1 1 1,2-1 0,-3-1-1,1 1 1,-1-1-1,1 2 1,1-2-1,0 2 0,0-2 1,1 0-1,-3 0 1,3 0-1,-2 0 0,0 0 9,0 0 1,-1 0-3,1 3-6,-1-3 1,1 0-2,2 2 1,-1-1 0,3-1-1,-2 2 1,1-1-1,-1 1 1,-1-1 0,2-1 0,0 2 0,2-2 12,-1 1 10,0-1-3,1 2-5,2 1-5,-1-1-4,-1 0-5,1-1 0,0 0 0,-2 2 0,2-2 1,0 1-1,2-2 7,0 1-8,1 0 10,0-1 6,1 0-4,2 2-4,-4-2 1,-1 0-3,1 0 1,-3 0-6,2 0 1,-5 0-1,2 1 5,1-1-4,-3 2-1,3-2 1,-1 2-1,1-2 1,3 0-1,0 0 6,-3 0-6,4 0 0,-5 2 0,0-1-1,0 1 1,-2-1-1,2 0 1,-1 1-1,2-1 0,-1 2 0,2-1 0,1 0 0,1 1 0,-1-2 0,1 1 0,-2 1 0,1 0 0,-2-2 0,0 3 0,0-1 0,-4-3 1,6 2-1,-1-2 0,1 1 1,3-1 0,2 0 6,-1 0-6,2 0 1,-1 0-1,-2 0 6,-1 0-1,-2 0-5,-3 1 0,0 1-1,0-2 2,-1 1-2,1 1 0,1-2 0,2 0 0,0 0 0,0 0 1,3 0 0,-5 0 0,1 0-1,-2 0 1,1 0-1,-5 0 1,4 0-1,-3 3 1,0-3-1,0 0 0,3 0 0,-2 0 1,3 0-1,1 0 0,-3 0 0,1 0 0,-3 2 0,0-2 1,0 0-1,-3 2 0,2-2 1,-2 0 23,0 0 17,0 0-4,0 0-5,0 0-9,0 0-9,0 0-12,0 0 4,0 0-6,2 0 1,-1 0 0,1 0 1,-1 0 4,-1 0-5,2 0 0,-2 0 6,0 0-6,0 0 5,0 0 3,0 0-8,0 0 0,0 0 0,0 0 0,0 0 0,0 0-1,0 0-1,0 0 1,0 0-1,0 0 0,0 0 0,0 0 0,0 0 0,4 0 1,1 0 0,-1 0 0,3 0 1,0 0-1,-1 0 0,1-2-1,3 0 1,-1 2 0,-1-3 1,0 1-2,0-1 1,-3 2 0,-1 1 0,1-1-1,1-1 0,1 2-6,-1-3 6,0 3-1,0-2-9,-1 0 2,-2 1 8,2-1-5,-3 1 5,1-1 0,-3 1 1,1-1 1,-1 1 5,0-2-5,0 1 0,0-1 2,0 0 3,0 0-6,0 0 1,0 0-1,0 3 0,0-4-1,0 0 1,0 1-1,0 1 0,0-2-6,-1-1 6,-2 1 0,1-2 0,1 0 0,-2-1-1,0 2 1,2-3 1,-2 3 0,1-2 0,-1 2 1,0-3 0,0 3 0,0-1 0,0 0 0,0 2 0,-1 0 0,1-1-1,0 0 2,0 1-1,0-2-1,-1 1 0,2 0 0,-1-1 0,-1 3 1,1-2-1,0 1 6,1 1-6,-1 0 0,0-1 1,2-1-1,-1 1 1,-2 0 0,3 0 1,-2 1-1,2-2 0,1 2 1,-2 0 4,1 0-5,-1 0 6,1 1-5,1-1-1,-3 1 7,3 0-7,-1 0 0,-1-1 0,1 0 1,-1-2-1,1 3 0,-1-2 0,1 1-1,-1 0 3,1 1 3,-2-1-5,1-2 8,-1 2-9,2 2 1,-3-2-1,3-1 0,-2 1 0,2 1 0,-2-1 0,0 0 1,1-1 0,-1 1-1,-1-1 0,4 1 1,-5 0-1,2-1 0,0-1 0,-2 2 0,0-2 0,2-1 1,-1 3-1,-1-2 0,0 1 0,1-1 0,0 0 0,1 0 0,0 3 0,1-1 1,1 1-1,-2 0 1,1 1-1,1-1 0,-1 0 0,1 1 2,-1-1-2,1 1 0,-2-1 1,3-1-1,-4 2 1,0-2-1,1-1 0,0 1 0,-1 1-1,-1-1 1,2 1-1,-1 0 1,-2-1-2,1 1 2,1-1-1,0 1 1,-1-1 0,-1 0-1,3 1 1,-5-1 0,4-1 0,0 2 0,-2 1-1,0-2 1,-4 1-6,3 2 4,1 0 0,0-1 1,-1 1 0,3-2 1,1 1 0,0 1 0,-1 0 1,1-2 0,0 0-1,-1 1 2,2 1-1,-3-2-1,2 0 0,-2 2-1,0-1 1,1 1-2,0-1 2,-1-1 0,0 1 0,1 0 0,1-2 0,0 2 3,0-2-2,0 1 0,-1-1-1,-1 2 0,0 0 0,-1-1-1,0 1 1,-1-1-1,1 1 0,-2 0-1,-1 1 2,3-2-1,-4 1 1,2-1 0,-1 0 0,0 2 0,-1 0-1,-1 0 0,-1 0 0,-1 0 1,1 0-2,-3 0 1,3 0 1,-2 0 0,3 0 1,0 0-1,-1 0 0,3 0 1,0-3 0,-1 3-1,1 0-1,0-1 1,0 1 0,0 0 0,2 0 0,-1 0 0,-1 0 0,0 0-1,0 0 1,1 0-2,-2 0 1,3 0 1,-1 0 1,0 0-1,3 0 1,-2 0 0,1-2 0,-2 1 0,-1-2 0,2-2 0,-2 3 0,-1-1-1,0-1 1,0 1-2,0 1 2,-1-3-1,1 2 0,-2-2 0,1 1 0,-1-1 0,1 0 2,-1 0-2,0 0 0,1 3 0,-1-1-2,-1 0 2,1 2-1,-3-1 1,3 0 0,-2 0 0,3 0-1,0-2 1,-1 1 0,0 1 0,2-1 0,-2 0-1,0 0 1,0 2 0,2-1 0,1 2 0,-2 0-1,3-3 0,1 3 1,0-2 1,-2-2 0,0 1 0,0-2-1,0 2 1,-2-3-1,4 1 0,-3 2 0,-1 0 0,1-2 0,-1 1-1,0 1 0,-2 1 1,2-1-1,-1-1 1,1 3-1,-2-1 0,3 1 0,2 0 1,-4 0-1,1-1 0,1 0 0,-2 0 0,0-1 1,1 1 0,0-1 0,0 0 0,0 0 0,0 0-3,0 2 2,1-2-5,1 2 5,2-2 0,-2 1 0,0 1 1,1-4 0,-2 3 1,0-2-1,-1-1 0,-1 1 0,2-1 0,1 4-1,0-3-1,-2 3 1,2-1-1,2 0 1,0 1-5,-1 0 5,2-2-1,-3 2-4,2-2 5,-1 2 0,-1-4 0,2 3 1,-3-1 0,1 0-1,2 0 1,0 2-1,0 1-2,-1-2-3,1 2 5,-1 0-8,-1-1 8,1 1 0,1-2 1,-3 1 0,4-3 0,-2 4 0,2-1 1,0 1-1,-1 0-1,0 0-7,-2 0 6,1 0-11,-1 0 0,2 0 6,1 0 7,0 0 0,-2 0 0,4 0 0,-2 0 0,0 0 0,0 0 0,-3 0 0,2 0-3,-1 0 3,0 0 1,0 0-1,-1 0 2,0 0-1,-2 0 0,-1 0-1,0 0 0,-1 0 0,-2 0-1,-1 0 0,-1 0-6,1 0-4,4 0 11,0 0 0,6 1 0,0-1 1,0 0-1,-1 0 1,4 0-1,0 0-1,-1 0 1,3 0 0,1 0 0,-1 0 0,-1 0 0,1 0-1,-4 0 1,1 0-1,-3 0 1,1 0 0,-2 0 0,0 0 1,0 0-1,-1 0 0,4 0 0,-1 0 1,0 0 0,0 0-1,-1 0-1,-1 0 1,-2 0 0,-3 0-1,2 0 1,-2 0-1,2 0 1,2-1 1,0 1-1,2-2 0,2 2-1,0 0-8,0 0-14,-2 0-7,-1 0 8,0 0 6,1 0 2,-3 2-1,-2 3 7,-5 1 6,-2 1-4,-5 1-11,0 1 1,2-2 15,4-2 0,3-4 1,6-1 0,3 0 0,1 0 0,4 0 2,1 0-1,0 0-1,0 0 0,0 0 1,0 2-1,0-2 0,-3 0 0,3 0 0,0 0 0,0 0 0,0 0 0,0 0 0,0 0-1,0 0 1,0 0 0,0 0 0,0 0 0,0 0 0,0 0-1,0 0 1,0 0-6,0 0 3,0 0 3,0 0 0,0 0 0,0 0 7,0 0-6,0 0 0,0 0 0,0 0 0,0 0 0,-4 0-1,1 1 1,-2-1 1,2 2-2,0-2 6,0 0-5,2 0 0,-2 0 9,1 0 8,-1 0-4,2 0-7,-2 0-5,2 0-1,-1 0-1,0 0 1,0 0 1,1 0-1,1 0 1,-1 0-1,1-2 5,0 2 6,-2 0-4,2 0-7,0 0 0,-1 0 0,1 0-1,-2 0 0,2 0-1,-1 0-1,-1 0-6,2 0 7,-1 0 1,-1 0 0,2 0 0,-1 0 0,1 0 0,0 0 0,0 0 0,0 0 0,0 0-1,0 0 1,0 0-7,0 0-18,0 0-18,0 0-72,0 0-67,0 0 58</inkml:trace>
  <inkml:trace contextRef="#ctx0" brushRef="#br0" timeOffset="156559.9547">13984 12411 25,'0'0'70,"0"0"-36,0 0-10,0 0-4,0 0-1,0 0 4,-17-10-4,13 6 4,3 2-10,-1-1 4,1 0-15,-1 2 6,2-1 0,0 2-6,0 0-2,-2 0 0,2 0-2,0 0 2,0 0-1,0 0 1,0 0 0,0 0 1,0 0 1,0-1 0,-1 1-1,0 0 1,-1 0-2,-1 0 0,0 0 0,1 0-1,-1 0-1,-2 0 1,2 0 0,-2 0-1,1 0 1,-1 0 0,1 0 0,-2 0-5,0 0-6,0 0 4,1 1-4,1 1 11,-1-1 0,-2 1 1,1-1-1,-1 2 1,-3-1-1,0 1 1,1-1-1,-1-1 1,-2 2 0,0-1-1,0 1 1,-3-2 0,3 1 0,-1 1 0,0-1 0,2 1 0,-3 0 0,2-2 1,-1 2-1,3-1 1,0 1-1,-1 1 0,6-1 0,1-1 0,-1 1 0,0-1-1,0 1 1,1 1-1,-3-1 1,3 0 0,1 0 0,1-2 0,1 1 0,1-1 0,0-1-16,0 0-19,0 0-8,0 0 0,0 0-8,0 0 7</inkml:trace>
  <inkml:trace contextRef="#ctx0" brushRef="#br0" timeOffset="157098.9855">13741 12322 170,'0'0'119,"0"0"-80,0 0-26,0 0 4,0 0 20,0 0-12,0 0-25,-2 0 0,-4 0-7,-4 7 7,-5 5-2,-4 3 2,-1 4-1,-1 1 0,1-1 1,1-4 0,5-3 1,5-5 0,4-2 15,2-3 0,3-2-9,0 0-7,0 0 0,0 3-11,0-1-4,0 3 15,2 2 0,5 1 1,1 1 7,0 2 1,1-2 7,0 0-9,-1-1-6,1-1-1,-3-2 7,3 2-5,2-2 15,-1 1 9,-1-2 0,2 2-6,-2-2-7,0 0-6,2-2-6,-4 2 1,-1-3-1,0 1 8,-1-2-9,-1 0-12,2 0-39,3 0-29,-3-2-39,-1-6-140</inkml:trace>
  <inkml:trace contextRef="#ctx0" brushRef="#br0" timeOffset="158045.0396">14324 12358 48,'0'0'166,"0"0"-31,0 0-8,0 0-23,0 0-27,0 0-27,0 0-20,0 0-17,0 0-13,-3 0-9,-6 6-20,-7 6 10,-4 7 13,-5 5 6,-4 1 0,3-1 0,2-3 1,8-5 0,5-5-1,5-6 0,2 0 0,4-5 0,0 2 1,0-2-1,0 0 0,0 0 0,0 0 0,0 0-7,0 0-1,0 0-2,0 0-7,0 0-5,13 2 22,3 1 25,8 1-6,3-1-8,3 0-2,-3-1-3,-3 0-6,-4-2 3,0 0-2,-7 0 1,-1 0-2,-4 0 1,-2 0 0,-2 0-1,-1 0-7,-1 0 1,-1 0-8,-1 0-12,0 0-15,0 0-28,0-4-51,0-2-87</inkml:trace>
  <inkml:trace contextRef="#ctx0" brushRef="#br0" timeOffset="158376.0586">14315 12369 46,'0'0'171,"0"0"-65,0 0-90,0 0-15,0 0 13,0 0 8,0 0 50,-5 53 1,1-20 31,-6 4-24,2 4-34,-2 0-6,-2-2-12,2-6-12,3-8-6,3-8-9,2-8 0,1-5 1,1-4 8,0 0-9,0 0-1,0 0-9,0 0-37,0 0-58,10-3-20,13-13 5,-2-2-54,-2 1-112</inkml:trace>
  <inkml:trace contextRef="#ctx0" brushRef="#br0" timeOffset="158911.0892">14655 12371 431,'0'0'146,"0"0"-133,0 0-13,0 0-15,0 0-3,0 0 18,0 0 0,28 12 9,-17-6-8,-5 0 0,0 0 0,-4-1 6,0 1-7,-2 1-32,0 3 22,0 2 8,-15 2-11,-9 3-21,-4 0-29,-5 0-5,3 0 22,4-4 30,6-4 16,10-4 17,3-2 6,5-3 16,2 0 10,0 0 9,0 0 11,0 0-8,0 0 7,0 0-31,4 0-25,4 0-11,5-2 1,4-1-1,3 2 0,0-3-1,0 1 1,1 0-1,-2 2 0,0-2-23,0 0-12,-2 2-5,-1-2-3,-6 2-15,-2 1-37,-3 0-5,-5-2 1,0 2-7,0-2-9</inkml:trace>
  <inkml:trace contextRef="#ctx0" brushRef="#br0" timeOffset="159182.1047">14673 12485 13,'0'0'120,"0"0"-65,0 0 0,0 0 14,0 0-20,0 0-38,0 0 5,-19 33 39,10-8 3,-2 6-5,-1 4-17,2 1-14,1-2-12,0-4-9,2-3 0,3-5 0,3-9 0,-1-7-1,2-3-9,0-3-1,0 0-17,0 0-17,0-18-29,2-3-110,2-1-97</inkml:trace>
  <inkml:trace contextRef="#ctx0" brushRef="#br0" timeOffset="159403.1173">14638 12654 41,'0'0'125,"0"0"-89,0 0 39,0 0 35,0 0-8,0 0-21,36 75-25,-27-58-27,3-1-1,-3-1-8,2-1-12,0-1-7,-1-3 5,0-2-5,0 0-1,1-3 0,-2 1-5,1-2-28,1 1-34,4-1-38,-4-1-61,-3-3-104</inkml:trace>
  <inkml:trace contextRef="#ctx0" brushRef="#br0" timeOffset="197237.2813">13398 12630 23,'0'0'31,"0"0"-8,0 0 39,0 0 7,0 0-23,-2-3-14,2 3-6,0 0-2,0 0-1,0 0-15,0 0-8,0 0-1,-1 0 0,1 0-13,0 0-9,0 0-9,0 0 2,0 0 9,0 0 4,0 0 3,-2 0-17,-4 3-18,1 6 19,0 1-74</inkml:trace>
  <inkml:trace contextRef="#ctx0" brushRef="#br0" timeOffset="201868.5462">13398 12630 87,'53'85'36,"-53"-85"-13,0 0 40,0 0-5,0 0-28,0 0-14,0 0 7,0 0 16,0-1-3,0 1-13,0 0 3,0 0 0,0 0-4,0 0-15,0 0-6,0-2 0,0 2 0,0 0 0,0 0-1,0 0 0,0 0 0,0 0-1,0-3 1,0 3 0,-1 0-2,-2-2-5,2 2 6,-1-2-1,1 2 0,-1-1-5,1 1-5,-1 0 11,2 0-2,-2-2-6,2 2 1,0 0 2,-1-1 3,1 1 2,-2 0-5,1 0 4,1 0 1,-2 0-9,2-1 3,-1 1 6,1 0 1,-2-2 0,2 2-2,0-1 1,-1 1-7,-2-1 6,3 1 1,-3-2-6,-1 1 6,0 0 1,2-3-1,0 3 1,-1-1-1,1 1 1,1 0 0,0 1-8,-1-1-2,1 1 2,1-2-2,-2 2-6,1-1 3,-3-1 3,3 1 9,-2-1-1,0-1 1,0 3 0,2-3 1,-2 1 0,0 0 0,0 0 0,0-1 0,0 0 0,1 1 0,-1-1 1,-1 1-1,3-1 0,-2 0 0,0 2 0,-2-2 1,2 1 0,-2-1 0,1 3-1,-2-4 1,0 3-1,0-2 1,-1 0 6,-1 2-6,-2-1 0,1 0 10,0-1-2,-1 0-2,0 1 5,1 0-11,1 1 12,-1-1 6,1 0-8,-1 0-5,-1-1 1,2 1-1,-1-1-5,-1 1 0,3-1 9,-3-1-9,3 1 1,-2-2 8,0 3 3,2-2-12,-2 0 6,0 0-6,1-1 0,-1 1 1,1-1-1,-2 2 0,3-4 0,-4 2 0,3 1 16,-1-2-10,0 1-6,-2-2 1,2 1 4,2 1-4,0-1 9,-1 1-4,2-2-5,0 3-1,0-2 1,-1-1 6,-1 2-7,2-2 5,-1 1-5,-2 0 0,1 1 0,-1-1-1,2 2 0,-3-1 0,2 0 0,-3 1 0,1 1 0,0-1 0,-1 0 0,-1 0 2,2 0-2,-2 0 0,0-2 0,1 3 0,0-2 0,-1 1 0,1-1 1,-2 0-1,2-1 1,-2 1-1,3 1 2,0-1-1,0 3 8,1-2-9,0 1 2,1 0-1,0 0 0,0-1 1,-1 2 6,1-1-8,0 1 1,1-1-1,0 1 1,-1-3-1,2 5 1,0-2 0,0 1-1,0-1 1,-1 1-1,2 1 0,-1-2-1,0 2 1,1 0-1,-2-1 1,3 1 0,-1 0 0,-1 0 0,0 0 0,0 0-2,-3 0 1,3 0-1,-1 0 2,-1 0-1,0 0-1,-2 0 2,3 0-1,-3 0 1,2 0 0,2 0 0,-2 0 0,0 0 1,2 0-2,0 0 1,0 0 0,0 0 1,-1 0-1,1 0 2,1 0-1,-1 0 0,0 0-1,-1 0 1,-1 0-1,1 0 1,-1 0-1,-1 0 0,2 0 0,-2 0-1,1 0 1,1 0 1,1 0-1,-1-3 0,2 3 0,0-2 1,-2 2-1,3-2 0,-2 1 1,1 1 0,1-2-1,-3 1 1,2-1-1,-1 1 0,0-1 0,-2 1-1,-2 0 1,2-1 0,-2 2-6,0 0 5,1-3-1,-2 2 2,-1 1-1,2-1-1,-4-1-17,1 2 18,-2-2-1,2 1 2,-1 1-1,-1-1 0,2 0 0,-3-2 1,2 2 0,-2-2 0,-1 1-1,1-1 1,-1 1 1,1-1-1,2 0 0,-2-1-1,1-1 1,0 0 1,0 2-1,1-3 0,-1 3 0,0-2 0,0 1 0,1-1 0,-1 2 0,-1-2 0,0 0 0,1 3-1,0-2 0,3 1 1,1 0-1,1 1 1,1 0 0,0 0 0,0 1 0,1 0 0,-2-2 0,-2 2 0,-3-3 0,-1 1-14,-4 0 7,0 0 6,-3 0 1,-1 2 0,1-1-8,-3 2 8,1 0 0,1 0 0,-1 0-2,-1-1-3,1 0 5,1-2 2,3 1-2,-1-1 0,1 2 0,3-2 2,-1 0-2,1 2 0,3 1-1,-1-1 1,2-2 0,2 3 1,0 0-1,0 0 0,0 0-1,2 0-4,1 0 5,-1 0 1,1 0 0,-1 0-1,-1 0 0,-1 0 0,-4 4 0,-3 0 0,0 2-1,1-3 0,0 2 1,-1-2 0,1 1-7,-1-1 7,1-1 7,3 0-7,0-1 0,0-1-1,3 2 1,4-2 6,0 0-6,3 0 0,0 0 0,-2 0-1,4 0 1,-3 0 0,2 0-1,-1 0 1,-1 2-2,0-2 2,-3 1 0,0 2-1,-1-1 0,-3 2-1,2 1 1,-1 0-7,0-1 8,3-1 0,2 0 0,0-2 1,2 2-1,-3 0 0,2-3 0,-3 3 0,-4 1 0,1 3 0,-3-2-1,3-1 1,-4-1 0,-1 4 1,-3-1-1,-3 1 0,1 0 0,-3 0 0,4 0 0,-2-2 0,5 1 0,2-2 0,2 1 0,3-3-1,3 1 1,4-2-1,1-1 1,1 0 0,0 2-1,1-2 0,-1 1-1,1 1 0,-4-1 0,3 1 1,-4 3 1,1-3-1,-1 1 1,2-1-1,1 1 1,-3-1 1,1-2-1,1 3 0,-2-1 1,-2 0-1,0 1 0,1-2 1,0 2-1,-1 0 0,-2 0 0,1 2-1,-3-1 1,1 1-1,-2 0 1,2 0 0,-1 1 0,-2 2 0,-4 0 0,-1 4-1,-4 0 1,3 1 0,2-2 0,4-3 0,5-1 0,-1-3 1,2-1 0,2 0 0,-2-2 6,2 1-6,0-1 0,-3-1 0,3 2 0,-2-2-1,2 0 1,0 1 0,2-1-1,-1 2 0,0 0 0,2-2-1,0 0 0,1 3-5,-1-3 5,2 0-1,-3 3 1,3-1-1,-2 2 1,-2-1 0,2 1 1,-2 2-1,0-2 1,1 3-1,-2-1 1,1 1 0,-2 0 0,2-2 0,1 0 0,-1 4 0,2-6 0,0 3-1,2-3 0,-2 2 0,1-3-2,1 0 2,1 3 1,-3-2-6,3 0 5,0 1 0,0 0 0,0 2-6,0-1 6,0 2 0,0 1-1,0 2 1,0 1-2,0 0 2,0 0 0,0 1 0,0-3 0,0-1 1,0-1 1,0-3-1,0-2 0,0 0 0,0-1 0,0-1 0,0 1 1,0-1 0,0 0-1,0 0 1,0 0 2,0 0-2,0 0 5,0 0 1,0 0 2,0 0 10,0 0 5,0 0 1,0-5-18,0-4-6,0 0 1,0-2-2,0 2 1,0 1-1,0-1 1,0 1 5,0-3-6,0 3-1,-2-2 1,2 1 0,0 1 0,0 3 0,0 1 0,0 1-1,0 0 0,0 3-1,0 0-6,0 0-4,0 0-1,0 0-1,0 0-2,0 3 7,0 7 8,0 0-1,0 2 2,2 2-1,-2-2-1,3 3 1,-2-2-1,1-2 2,-2-1 0,1-1 0,-1-4 0,2-1 2,-2-1-2,0-2 0,1 1 0,-1 0 0,0-2 0,2 0 1,-2 0 11,0 0-6,1 0 7,-1 0 3,0 0 1,0 0-8,0-7-7,0-1-1,0-2 0,0 0-1,0 0 1,0 5-1,0 0 1,0 2-1,0 1 0,0 2-1,0 0 0,0 0-12,0 0-2,0 0-19,0 0-7,0 7 21,0 5 14,0 3 6,0 2-2,0 2 0,0 0 1,0-2-1,0-1 1,2-3 1,-2-3 0,0-3 1,0-1-1,0-5 0,0 0 1,0-1 6,0 0 1,0 0 0,1 0 4,-1 0-2,2 0 3,-1-4-13,1-1 0,-1-4 0,1 4 0,-1 1 1,-1-1-1,3 3 0,-3 2 0,0 0 0,0 0-1,0 0-7,0 0-5,0 0 0,0 0-5,0 0 8,1 7 9,0 1-2,2-1 2,-2-1-14,-1-2 2,2-3-1,-2 0-4,3-1-3,4 0-14,-1-1-63,2-8-52</inkml:trace>
  <inkml:trace contextRef="#ctx0" brushRef="#br0" timeOffset="203452.6368">9697 12800 23,'0'0'26,"0"0"0,0 0 61,0 0-8,0 0-31,0 0-15,0-3-16,0 2 5,0-1 5,0 0-7,0 1-12,0 1-8,0 0 0,0 0-1,-2 0-12,1 0-14,-2 0 2,1 0 11,1 0 5,-1 0 8,2 0 0,-1 0 1,1 0-1,0 0 0,0 0 0,0 1-16,0 6 17,0 1 2,0 3 9,0-2 20,0 1-16,3 0-14,1-2 0,2 1 9,2 2-9,0 2 1,2-1-1,0 2 0,2-1 6,-1 1 2,-4-2-9,1-2 6,-1-2-4,-4-3-1,-2-1 2,1-1 3,-2-2-5,0 1 9,0-1 3,0 1 13,-6 2 33,-7 3 1,-5-3-31,-5 4-20,0-3-3,-1 0-5,3-3 8,0-2-8,0 0 5,6 0-5,0 0-1,3-5-28,5-5-5,5-9-41,2 2-99,0-2-85</inkml:trace>
  <inkml:trace contextRef="#ctx0" brushRef="#br0" timeOffset="203740.6533">9603 12768 212,'0'0'176,"0"0"-174,0 0-2,0 0 0,0 0 13,0 0 33,108 0-4,-70-2-5,-1-4-12,-4 1-11,-1-1-4,-9 0-8,-3 4-1,-5-1 1,-6 1 0,-5 2-2,-2 0 0,-2 0-53,0 0-31,-2 19 35,-11 1-36,-3-3-107</inkml:trace>
  <inkml:trace contextRef="#ctx0" brushRef="#br0" timeOffset="204226.6811">9959 12913 46,'0'0'36,"0"0"-23,0 0 13,0 0-7,0 0 1,0 0 52,0 0-33,63 63-20,-51-56-7,0-1-1,1 0 2,0-4 19,-2 1-2,-2-3 9,2 0 10,-1 0 9,-1-3 1,2-10-20,0-2-27,0-1-5,-3-3 0,-4 2-5,-2 1 4,-2 3-5,0 1 0,-6 2-1,-8 2 0,-2 0 0,-4 5-1,-1 1 0,-3 1 0,2 1-8,1 0 9,3 0 0,5 0 0,3 0 1,5 0-1,2 0 0,1 0-34,2 0-45,0 0-90,0 6 12,0 3 66,0-1-23</inkml:trace>
  <inkml:trace contextRef="#ctx0" brushRef="#br0" timeOffset="215153.306">9637 12738 25,'0'0'50,"0"0"12,0 0-13,0 0-18,0 0-14,0 0-4,1 0-7,-1 0-5,0 0 2,0 0-3,0 0 0,0 0 0,0 0 1,0 0 0,0 0-1,0 0 0,0 0 0,0 0 1,0 0 11,0 0-11,0 0 5,0 0-5,0 0 6,0 0 6,0 0 16,0 0 5,0 0-1,0 1 2,0-1-8,0 0-12,0 0-15,0 0-10,2 0-3,4 2 5,6 0 8,0 1 10,6 2 0,-1-1 6,0 0 0,-2-1-2,2 1-8,-5-1-6,-1 0 1,-2 2-1,-3 0 0,0 0-1,-2-1 1,-1-1-6,-3 0-1,0 0 6,0 0-7,0 2-4,-3 3 12,-10 3 10,-6 3-1,0 2-3,-5-1-5,3-1 1,1-2 14,4-2 0,6-5 6,1-1-3,4-3-1,4-1 0,1 2-8,0-2-10,0 0 1,0 0 0,0 0 1,0 0 6,0 0-2,0 0-3,0 0-3,0 0-2,0 0-16,3 2-8,9-2 26,3 3 41,7 0-18,2 2-7,-2-2-9,3 2-6,-1 1 6,-1 1-7,-1 2-1,-4-1 1,0 1-1,-6 1 0,-1 0 0,-4-3-5,-3 2-1,-2-2 7,-2 1 17,0 1-5,0 2 1,-3 0-3,-9 0-3,-3 5-1,0-1 1,-1-1-1,-4 3-6,1 0 0,-2 0 1,-1 1 0,2-3-1,-1 1 9,2-4-9,4-1 1,2-3 10,5-3 5,2-5 14,3 0 2,2 0-17,-1 0-7,1 0-8,1 0 0,0 0-22,0-3-56,0-11-47,3 4-33,3-2-124</inkml:trace>
  <inkml:trace contextRef="#ctx0" brushRef="#br0" timeOffset="215934.3507">10097 12927 188,'0'0'108,"0"0"-63,0 0-31,0 0 16,0 0-4,0 0-1,0 0-15,-58 36-3,47-24 5,-1 2 8,5-1 12,-2-1-6,3 0-6,-1 1 7,1-1-2,3-1-12,1 0-5,2 3-6,0-3-1,0 1 1,2 1-2,9-1 0,1 0 2,3 0 18,3-4 0,1 1 13,1-4-10,1-1-1,-1 0-5,0-2-11,-1-2 3,-1 0-8,-1 0 6,-1 0-6,-1-9 0,1-2 8,-1-5-2,0-4-7,-1 1 0,-4-4-7,0 2 6,-3-1 0,-6 1 0,-1 1 1,0 3 1,0 1 0,-11 4 9,-3-1-2,-3 1-2,-2 3-6,-2 1 0,0 2-2,-3 0 1,-1 4-9,0 2 0,1 0-8,1 0-3,2 8-10,4 3-5,2 3-22,0 13-37,3-3-48,3-4-83</inkml:trace>
  <inkml:trace contextRef="#ctx0" brushRef="#br0" timeOffset="220588.6169">10310 12581 84,'0'0'66,"0"0"-38,0 0 11,0 0 33,0 0-23,0 0-42,0 0-7,0 0-9,0 0-4,0 5 5,0 5 8,0 6 0,0 6 18,0 6 14,0 6 4,0 2-10,0 3-3,0-5-14,-1-4-8,-1-6 8,2-5-9,0-8 2,0-3-1,0-2 0,0-4 0,0 1-1,0-3-1,0 0-25,0 0-23,0 0-8,0 0-10,0 0-31,0-8-60</inkml:trace>
  <inkml:trace contextRef="#ctx0" brushRef="#br0" timeOffset="221107.6466">10511 12581 159,'0'0'144,"0"0"-89,0 0-45,0 0 49,0 0 6,0 0-45,0 0-20,-1 0 0,-4 0 0,-2 5 0,-5 2 1,-3 4 5,-1 0 1,-5 3-7,-1 2 2,-1-1-2,2 1-5,2-2 5,5-2 1,7-5-1,2-1-7,5-5-6,0 2-7,2 0 9,10 1 11,1-1 1,4-1 9,-2-1 6,1 0 0,0-1-2,-2 3-7,-1-1-1,1 3-5,-2-2-1,-2 0 0,-1 3-1,0-2-1,-3 2 1,1-3 1,-4 0 1,0-2-1,0-1 1,0 0-1,-2 0 1,1 0-1,0 0-6,-2 0-44,1 0-50,-1 0-44,0-6-56</inkml:trace>
  <inkml:trace contextRef="#ctx0" brushRef="#br0" timeOffset="221803.6864">10591 12668 371,'0'0'71,"0"0"-71,0 0-29,0 0 28,0 0 1,0 0 11,0 0 20,3 87-5,-3-55-16,0-1-2,0-7 10,0-4-10,-3-7-2,3-7-5,0-3-1,0-3 7,0 0 5,0 0 1,0-3 30,7-9-43,0-7-9,4-3-8,-2-2 11,3 0 6,-3 3-1,-2 5 1,2 2 0,-3 4 0,0 3 0,-1 4 0,-2 3-7,5 0-5,0 0 2,-1 0 10,2 12-1,0 3 1,0 4 3,-1 1 10,-2-1-4,1 0 1,-3-5-9,-1-3 6,1-5-6,-1-3 0,-2-3-1,2 0 0,0 0-20,6 0-2,0-5 20,6-7 2,3-5 0,0-4 0,0 4-1,-6 2 1,-2 4 0,-6 8 0,-1 0 0,-3 3 0,2 0 0,-2 0 17,0 3-11,1 9 10,2 2 27,-1 8-13,2 2-15,-3-1-8,1-2-6,1-4 5,-1-5-3,-1-3-2,1-4-1,-2-5-44,4 0-37,-1-11-92,-3-5-121</inkml:trace>
  <inkml:trace contextRef="#ctx0" brushRef="#br0" timeOffset="223420.7789">10401 12054 84,'0'0'58,"0"0"14,0 0 24,0 0 11,0 0-2,0 0-40,0 0-8,3-32-5,-1 29-2,-2 3-15,0 0-35,0 0-5,0 0-15,0 0-30,0 9-4,1 5 25,1 5 29,-1 0 0,1 2 1,2 1-1,-3 1 2,3-4-1,4 1 0,1-1-1,6-2 0,0-1-1,3 1 1,1-4 0,1 2 2,-3-4-1,-1-1 6,-2-1-7,-3-2 1,-3-1 1,-1 1-1,-3-2 8,1 0 17,-4 3 7,1-4-17,-2 0-7,0 1-2,0-2 0,0 2 3,-3 2 0,-10 0-3,-1 3-1,-5 1-5,-1 0 0,-1 1 0,2-2-1,2-3-1,3-2-9,2-1-3,3-4-1,-2 0-14,2 0-21,-6-7-29,2-5-88,1-2-92</inkml:trace>
  <inkml:trace contextRef="#ctx0" brushRef="#br0" timeOffset="223700.7949">10449 12090 462,'0'0'84,"0"0"-67,0 0-17,0 0 0,0 0 6,0 0 17,0 0-13,74-5-9,-42 3 1,-1-2 5,2 0-7,-3 0 0,-3 1-14,-4 3-48,-8 0-72,-3 0-84</inkml:trace>
  <inkml:trace contextRef="#ctx0" brushRef="#br0" timeOffset="223994.8117">10750 12005 428,'0'0'83,"0"0"-73,0 0-1,0 0 33,0 0 3,0 0-25,0 0-14,81-4-6,-57 4 0,-4 0 1,-3 0-1,-2 0-6,-6 6-41,-5 4-57,-4 4-38,0 3 79,-9 3-9,-12 4-62</inkml:trace>
  <inkml:trace contextRef="#ctx0" brushRef="#br0" timeOffset="224185.8227">10723 12206 15,'0'0'113,"0"0"-5,0 0 4,0 0-1,0 0-49,0 0-28,-41 20-26,44-20-2,10 0 3,5-3-8,7-2 9,4-3-9,0-1-1,0 2-1,-4 0-10,-5 2-8,-3 0-19,-5 3-34,-7 2-40,-4 0-67,-1 0 21</inkml:trace>
  <inkml:trace contextRef="#ctx0" brushRef="#br0" timeOffset="224429.8366">10801 12112 212,'0'0'92,"0"0"-92,0 0 0,0 0 21,0 0 25,-18 84 10,7-54-18,-2 2-15,-2-2-12,5-3 1,2-6-12,2-7 0,2-3-11,2-4-35,2-4-32,0-3-33,0 0-29,0 0 39</inkml:trace>
  <inkml:trace contextRef="#ctx0" brushRef="#br0" timeOffset="224615.8473">10845 12271 157,'0'0'73,"0"0"-20,0 0 62,0 0-22,0 0-31,0 0-7,74 73-18,-58-59-20,-1-1-11,0-4-4,0 2-2,-1-2-22,5-3-75,-5-1-74,-5-4-99</inkml:trace>
  <inkml:trace contextRef="#ctx0" brushRef="#br0" timeOffset="226437.9515">11879 12221 26,'0'0'19,"0"0"-3,0 0-10,0 0-5,0 0-1,0 0 0,0 0 2,-36 16-2,32-13 1,1 1 14,0-1 2,2 0-4,-2-1-11,0 1 6,-2 2 2,-1 0 2,-1 2-11,-2 0 21,1 2-2,1-1-8,-2-4 8,4 1-7,1 0-6,1 1 2,0 0 1,0 1 1,0 3 2,1 1 0,-4 2-1,2 2 5,0 2 3,-4 0-8,2 1-5,-2 0 2,3-1-9,-1 0 1,0-1 0,1-2 0,1-1 0,0-2-1,2 0 0,-1 1 0,0-1 1,1 2 1,-1 0-2,0 3 1,-1-1 7,2 1-7,-1 0 1,-1-1 4,2-1-5,1-1 0,0-2 6,1 1 3,0-1-9,0 0 0,0-2-1,0 4 6,0-4-4,0 0-1,0-1 2,0-1-2,1-1 0,0 0 1,-1-1-1,2-4-1,1 2 0,-3 0 0,0-1 1,1-2-1,-1 1 1,0-1-1,0 2 0,0-2-1,2 0 1,-2 0 0,0 0 0,0 0 0,1 0 2,-1 0 8,2 0-9,-2 0 12,0 0-13,0-14-10,0-2-100,-3-1-203</inkml:trace>
  <inkml:trace contextRef="#ctx0" brushRef="#br0" timeOffset="244197.9673">9796 12732 32,'0'0'65,"0"0"-3,0 0-10,0 0-13,0 0-3,0 0 14,-11-11-2,9 8-9,1 0-20,1 0-8,-3 3-9,3 0-1,0-3 1,0 3 0,0 0-1,0 0-1,0 0 0,0 0 0,0 0-1,0 0 1,0 0-1,0 0 0,0 0 1,0 0 0,0 0 0,0 0 0,0 0 0,0 0 1,0 0-1,0 0 1,0-4-1,0 1 0,-2 1-1,2-1 1,-2 0-1,2-1 1,0 1-3,-2-1 2,2 0 0,-1-1 1,-1 2 0,0-2 0,1 1 0,-2-1 0,2 2 0,-4-2 0,2 1 1,-1-2-1,-4 1 0,2-2 0,-3 2 1,0-2 8,-2 0-8,-2-1 7,-1 1-6,0-2 14,-2 1 2,2-1-6,-2 1-6,1-1-5,-4 1 8,4-2-9,-3 1 1,2 0 12,1-1 3,0 0-3,1 0 6,2 1-18,-1-1 11,1 3 5,0-3-5,0 3-11,1 0 6,1 2-6,-2-2 1,2-1-1,-2-1 6,0 1-7,0-3 1,-3 1-1,3 0 6,-3 0 4,2 1-4,-4-2-5,2 1 1,-2-1 4,0 1-5,-1-2 0,-1 1-1,1-4 1,-4 2 0,-1-4 0,2 1 1,-3-1 10,1 0-2,-1 2-7,-2 0-3,4 1 0,-3 0 1,-1-1 0,3 1 7,-3 1-8,4 1 1,-1 1 6,0-2-7,0 1 1,1 1-2,-3 0 1,4 1 0,-3-1 0,1 1 0,-2 0-1,-1 1 1,1 1 0,-2-1 0,1 1 0,-3-1-1,4 1 1,-5-1 0,0 1 0,-1 0-1,-1-1 1,1 2-1,0-1 1,1 1 0,0-1 0,0 2-1,0-2 1,0 0 0,2 0 0,-2 0 1,1-1 6,2 3-7,-6-1 0,3 3-6,-3-1 6,2 3 0,1-1 0,0 1 0,2 2-1,-2 0 0,0-2 1,0 2-2,5-3 2,0 1 0,4 1 2,2-2-1,1 0 1,3 0-2,-2 3 0,2-5 2,-1 2-1,1-2-1,-4 1 0,-2 0 0,-3 0 0,-2 0 0,0 1-1,-3 2 0,1 0 1,0 1-1,-2 0 0,-1 0 0,-2 0 0,-2 0 1,2 0-2,1 0 2,5 1 0,5-1 2,0 0-2,5 0-2,-3 0 2,0 0 2,0 1-2,-3 0-2,0 1 2,-1-1-1,3 1 1,0-2 1,2 1-1,1-1 0,-3 1 0,4-1 0,0 2 2,3-2-2,1 1 0,0 0-2,2-1 2,2 0 0,-1 0 0,5 0 0,-4 0 0,3 0 2,-1 0-2,-1 0 0,-2 0 1,1 0 0,-3 0-1,-1 0-1,-1 0 1,-1 0 0,0 0-1,-6 3 1,-1 1-3,-5 4-3,3 0 6,0-2 0,4 0 0,-1-2 0,9 0 0,-2-1 0,3-3 0,1 3 0,1-3 1,2 0 0,0 3 0,-1-3 0,-1 2 0,-6 1-1,-5 3-1,-9 1-1,-5 4 2,-8 3-2,-6 4 2,-1 4-1,-3 0 1,3 1-1,1-1-9,2-6 10,5-1-2,6-3-4,5-4 6,6-2 0,6-3 0,6-3 1,5 0 2,0 0 4,3 0-6,1 0-1,2 0 0,-2 0-1,-2 0-1,-2 2 1,-5 3-1,0 0 1,-2-1-1,0 2 0,0 1 2,-1-1-1,3 0 1,-2-1-1,1 3 1,-1-1-1,1 0 0,3-2 1,0 0 0,2 1-1,1-2 1,-1 2-1,0-1 1,-1 0-1,2 1 1,-4 3-1,-3 2 1,-5 1-1,2 4 0,-5 1 1,-2 2-2,1-2 1,-2 2-5,1-4 5,5-3 0,6-3-6,3-3 6,3-2 1,3-2-1,-1 1 1,2-1-1,-1 2-8,1 1-7,-3 1 2,0-1 7,1 2 6,-2 0 0,1-1 1,-3 0-1,1 1 1,0 1 0,-1 1 0,-3-1 0,1 4-1,-2-2 1,-1 3 0,-3 0 0,0 2 0,-3 2 0,4-3-1,2-1 1,3-4 1,3-4-1,4-2 0,3-3 0,1 2 0,0-2 0,0 0 0,0 0-1,0 0 0,0 0-6,0 0 6,0 0 0,0 0 1,0 0 0,0 0-1,0 0 1,0 0 0,0 0-16,0 0-42,0 0-82,8 0 0,3 0 39,0 0-40</inkml:trace>
  <inkml:trace contextRef="#ctx0" brushRef="#br0" timeOffset="244950.0103">5355 12254 143,'0'0'84,"0"0"-40,0 0-28,0 0-16,0 0 2,0 0 14,0 0 21,0-24-37,0 24-4,0 0-19,0 0 7,0 0 4,0 0 5,0 0 6,0 0 1,0 0 1,0 0 1,0 0-1,0 0 1,0 0-2,0 0-1,0 0-12,-4 10 13,-8 8 0,-8 6 7,-5 4 6,-4 1-4,0 3-1,2-6 1,3-1-8,7-6 1,1-2-2,6-3 1,-2-2-1,2 1 1,2-2-1,0-1 1,0-3 0,2-2-1,6-2 0,-2 0 0,2-2-1,0-1 0,0 1 0,0-1-2,0 0-4,0 2 5,0-2 1,0 0 1,0 0 1,0 0 0,0 0-1,0 0 1,0 0-1,2 0 1,4 0 0,1 0 1,0 0-1,1 0 19,2 0 8,4 0-2,-1-3 0,0-1 8,-2 0-11,-3 0-5,-5 2-17,2 0 1,-3 2 0,-1 0-1,-1 0 5,0 0 14,0-3 30,0-3 2,2-1-34,1-3-17,-2-1 6,2-1-6,-3 0-1,0 2 1,0 1-1,0 9-23,-6 0-51,-7 0-199</inkml:trace>
  <inkml:trace contextRef="#ctx0" brushRef="#br0" timeOffset="245730.0549">5200 12189 87,'0'0'81,"0"0"-21,0 0-40,0 0-14,0 0 27,0 0 28,0 0-19,0-19-15,0 19-20,0 0-7,0 0-1,0 0-12,0 0-7,0 2 9,0 10 4,0 5 7,0 5 0,-12 5 2,-3 1 5,-3 2-4,0-2 4,-1-1-6,1-4 0,1 0 1,3-2-1,0-3 1,4-1 5,-1-2 0,5-3-1,2-3-6,0 2 0,3-5 0,1 2 0,0-2-1,0-1-1,0 0 2,0-2 1,0-1-1,0-2 1,0 0 6,0 0-5,0 0 5,1 0-7,15 0 8,8 0 26,6-10 7,10-2-18,4-2-6,2-2 6,2-1-4,-5 0-6,1 0-6,-8-1 0,0 1-1,-6 0-4,-5 1 6,-1 3-7,-8 1 8,-4 5 1,-6 2-9,-5 3 0,-1 2-1,0 0-1,0 0 1,0 0-7,0 0 1,0 0-13,0 0-30,0 2-27,0 20 14,-6 0-68,-7 0-134</inkml:trace>
  <inkml:trace contextRef="#ctx0" brushRef="#br0" timeOffset="247164.137">7259 12896 15,'0'0'69,"0"0"-17,0 0-9,0 0 3,0 0-13,0 0-1,0 0 1,-8 0-2,8 0-1,0 0-8,0 0-8,0 0 0,0 0 4,0 0-1,0 0 10,0 0 8,0 0-2,0 0 5,0 0-2,0 0-3,0 0-16,0 0-17,0 0-6,0 0-13,3 0-1,12-2 20,5-3 13,9-4 13,2-2-8,5-4-12,1-2 3,0-1-8,-2 3 0,-4 1-1,-4 4 1,-5 2 0,-2 7-1,-8-1 0,-2 2-1,-1 0 0,-4 0-1,4 0 1,-3 0 0,-2 0 0,3 3 1,-4 0 0,0-3-1,0 4 1,-1-3-2,-2-1 1,1 3-10,-1-2-10,0 1 14,0 2 6,2-2 1,0 5 0,-1-3-1,1 1 1,1 0 0,-2 0 0,3-1 0,-1 2 0,0 1 0,2 5 0,-1 0 1,2 3-1,4 2 0,0-3 0,0 3 0,2-2 0,0-4-1,-3-3 1,0-1 0,-4-4-1,-1-1 1,-1-1 0,-3 1 0,1-2 0,-1 1 1,0-1 0,0 1-1,0 4 1,0 0 0,-6-1 7,0 2-7,-1-2 6,3-1-5,2-3 4,2 0 1,-1 2-6,1-2-1,0 0 1,-2 0 1,2 0-1,-2 0 1,1 0-2,-2 0 0,-2 0-44,-8 4-29,3-1-56,-7-3-106</inkml:trace>
  <inkml:trace contextRef="#ctx0" brushRef="#br0" timeOffset="249035.244">11476 12975 29,'0'0'30,"0"0"1,0 0 8,0 0 10,0 0 5,0 0-13,0 0-7,2-19 7,-2 17-9,0 2-12,0 0-9,0 0-5,0 0-3,0 0-2,0 0 5,0 0 1,0 0-6,0 0 0,0 0 1,0 0 5,0 0-6,-4 0-1,-7 0 1,-4 0-1,-6 7 0,-3 0 0,-1 0 1,-3 1-1,1-1 2,3-2 14,0 0 11,2-5-8,4 0 8,0 2-1,6-2-4,-1 0-6,4 0-8,2 0 4,0 0-3,4 0-9,1 0 1,2 0-1,0 0 0,0 0-2,0 0-11,0 0-10,0 0-10,0 0-12,0 0 8,7 1 22,8-1-5,2 0-39,19 0-19,-3 0 7,-3-1-83</inkml:trace>
  <inkml:trace contextRef="#ctx0" brushRef="#br0" timeOffset="249415.2657">11460 12973 74,'0'0'24,"0"0"-15,0 0 17,0 0-6,0 0-3,0 0 1,0 0 29,2 17-5,-1-4 14,1 1-9,1 2-7,-2-3-23,2 2-4,-1-3-3,0-1-4,0-5-4,-1 0-1,1-1 1,-2 0 0,1 1-1,-1 0-1,0-3 2,2 4-1,-2-3 0,0-2 0,0-1 0,0 1 0,1-2 6,-1 0-1,0 0 1,0 0 3,2 0-10,-2 0-6,0 0-14,0 0-22,0 0-40,-2 0-97</inkml:trace>
  <inkml:trace contextRef="#ctx0" brushRef="#br0" timeOffset="252859.4627">15083 12532 38,'0'0'60,"0"0"-21,0 0-14,0 0 1,0 0 10,0 0 1,0 0-5,0-3-9,0 3-4,0 0-5,0 0 4,0 0-1,0 0 0,0 0-4,0 0-11,0 0-2,0 0 0,0 0-5,0 0 3,0 1 2,0 7 8,0 5 6,0 4 9,0 3-3,0 4-7,0 3 0,0 2 3,0 4 4,2 1-12,-2-1 0,0-4 1,1-4-8,2-5 7,0-7-6,0-4 5,-2-4 5,2-2-2,1 0 0,-1-2 3,0 1 4,0-1 12,0 0-6,1 0-10,-3 1-1,2 1-11,0-1 1,0-1-1,2 1 6,0-2-6,2 0 0,2 2 10,0-2 12,1 0 5,2 0-14,2 0-5,2-2-8,3-5 5,6-2-5,5-4 0,3-5 1,3-4-2,3-1 0,-6-4 0,-1 3 0,-5 2 1,-7 1 17,-2 6 41,-8 2-19,-1 4-9,-5 4-12,-1 1-8,-3 2-10,2 2 0,-2 0-1,0 0-11,0 0-25,0 0-27,0 0-25,0 0-13,0 0 0,-5 7-11,-5 0-77,0-7-27</inkml:trace>
  <inkml:trace contextRef="#ctx0" brushRef="#br0" timeOffset="258148.7652">9985 12348 7,'0'0'34,"0"0"25,0 0-22,0 0 8,0 0-5,0 0-19,0-19-14,0 16-6,0-1 0,-1 2 6,-1-1-5,2-1-1,-1 1 7,1-2-7,-2 3 0,2 1 5,0-1 5,-1 2-4,1 0-7,0 0-1,0 0-1,0 0-7,-2 0 8,2 0-2,0 0 2,0 0-1,-2 0 1,2 0-7,0 0 6,-1 0-5,-1 0-3,-1 8 9,-1 1 0,-1 4 1,-2-1 0,0 2 6,1 1-4,-2-3 5,-1 2-6,0 0 8,0 1-8,-4 2 11,-2 2-6,-1 3-5,2 0 0,1-3 6,4-2-7,3-5 0,3-2 0,1-4-1,2-2 2,0-2-1,0 1 0,0-2 0,0-1 0,0 1 0,0-1 0,0 0 1,0 0-1,0 0 1,0 0-1,0 0 1,0 0 0,0 0 0,0 0 6,0 0-6,0 0 6,0 0-1,0 0-6,0 0 0,0 2-1,0-1-1,0 3 2,6 1 0,2-2 0,3-1 1,3 0 0,8-2 20,7 0-5,5 0 17,7-7 1,1-2-8,2-2-6,-1 0-1,-1-3 1,-5 2-6,-5 1-4,-9 1 2,-6 3-1,-5 0-2,-8 6 5,-2-1-6,-1 2-7,-1 0 7,0 0 2,0 0-1,0 0-2,0 0-6,0 0-1,0 0 0,0 0 1,0 0 0,0 0 8,0 0-8,0 0 5,0 0-6,0 0 2,0 0-2,0 0-32,-17 2-62,-3 7-105,-8 3-50</inkml:trace>
  <inkml:trace contextRef="#ctx0" brushRef="#br0" timeOffset="267191.2824">5361 12397 12,'0'0'33,"0"0"-24,0 0 11,0 0 4,0 0-9,0 0-14,-11-39 1,8 34-1,-1-1-1,1 1 1,0 2-1,2 0 3,-1 0-2,1 2 5,-1-2 3,-1 0-9,0-1 1,-1 1-1,2-1 1,-3-1 0,0 0-1,2 2 1,0 0-1,0 0 0,0 0 0,0 3 0,0 0 0,3 0-2,-3 0-11,1 0-4,-3 0 0,2 3 1,-2 6 3,-1 3 11,-2 4 1,-1 4 0,-1 3-6,-2 9 6,0 4 1,2 7 0,2 3 13,0 5 1,2-1 12,2-4-3,2-5-8,-2-4-8,4-9-6,0-6 6,0-6-5,0-5-1,0-4 7,0-2-6,0-2-1,0-3 20,0 0 32,0 0-13,0 0-5,0 0 5,-3 0-9,0-3-23,0-5-7,-2-1 0,2-3-1,-2-3 0,3-1-8,0 0 0,2-3 8,-2 0-2,2 2-5,0 1 7,0-1-10,0-2 3,0 0-19,3-3 7,0-1 12,0-3 5,0 0 2,-3 3-1,0-1 2,0 4-1,0 3 0,0 1 3,0 4 3,0 2-6,-3 5 2,2 0-1,1 3 0,-2 2-1,2 0-1,0 0-8,0 0-11,0 0-14,0 11 15,0 5 10,0 8 1,0 8 7,0 7-1,0 5 2,0 5 7,0-1 1,0-3-6,0-5-1,0-10 0,0-6 5,0-10-5,0-3 1,0-5 0,0-1-1,0 0 1,0-4-1,0-1 1,0 1 5,0-1-6,0 0 1,0 0 4,0 0 2,0 0 5,0 0 9,0 0 25,-2-4-40,-5-6-7,1-5-12,-3-4-7,5-5-9,0-1-23,3 1 12,1 1 19,0 6 20,0 3 1,0 4 7,0 4-8,0 2 3,0 3-2,0 0 5,0 1 3,0 0-9,0 0-1,0 0-13,0 4-2,0 10 9,0 8 7,0 9 1,0 7 34,-1-1 4,-5 0-15,1-7-11,-2-7-7,4-7-4,2-5 0,1-3-1,0-4 0,0 0 1,0-3-1,0-1 8,0 0 4,0 0 1,0 0-4,0 0-2,0 0-7,0 0-1,0-6-50,0-3-80</inkml:trace>
  <inkml:trace contextRef="#ctx0" brushRef="#br0" timeOffset="268172.3386">5452 12749 113,'0'0'109,"0"0"-67,0 0-35,0 0-5,0 0 11,0 0-13,0 0-9,0 23 9,0-4 0,0 3 16,-2-2 0,-2-3 3,0-3-5,0 0-4,3-1-8,-3-4-1,2 2 1,1 0 4,-1-3-5,2 1-1,0-4 0,0-2-21,0-2-21,0-1-20,0 0-9,9 0-1,-2-6-24</inkml:trace>
  <inkml:trace contextRef="#ctx0" brushRef="#br0" timeOffset="268571.3614">5551 12842 114,'0'0'35,"0"0"-35,0 0 0,0 0 1,0 0 12,0 0 3,0 0 1,43 63-8,-25-54 1,2-1 7,3-5 2,-2-3 5,1 0 2,-1 0 6,-4-9-18,-3-2-2,-3 0-3,-5-2-2,-2 3 3,-4-2-3,0 0 3,0 2 3,-13 1-1,-2 0-4,-5 4-8,-2 0-1,1 5 1,-1 0-3,1 0 3,4 4 0,1 2 0,6 2-1,-2-2 0,7-1-22,2 1-33,1 0-32,2 1-6,0-2-16</inkml:trace>
  <inkml:trace contextRef="#ctx0" brushRef="#br0" timeOffset="269201.3974">6031 12875 22,'0'0'101,"0"0"-42,0 0-27,0 0 27,0 0 16,0 0-17,0 0 28,-14-42-43,13 39-4,-2 0 15,0 1-12,3 2-28,-1 0-12,1 0-2,-2 0 0,2 0-3,0 0-6,0 0 1,0 0-1,-2 0 2,1 0 0,-2 0 1,-2 0 4,-4 0-16,-2 2-7,-3 4 14,-1-1 5,2 1 5,-2 0-1,4 1-5,4-2 1,0 0 4,2 3-9,4-2 1,1 6-3,0 0 12,0 1-6,10 3 7,2 0 0,2-2 0,2-2-1,0-2 1,-1-1 1,1-4-1,1-1 2,2-2-1,2-2 9,-1 0-9,2 0 0,-1-6-1,-2-4-39,-1 0-26,3-4-25,-6 2-25,-5 0-60</inkml:trace>
  <inkml:trace contextRef="#ctx0" brushRef="#br0" timeOffset="269862.4352">6233 12833 172,'0'0'105,"0"0"-105,0 0-5,0 0 5,0 0 0,0 0 17,0 0 6,0 78-7,0-62-7,0-6-9,2-3 1,-2-4 6,3-3-6,0 0 5,2 0 2,2 0 27,5-8-16,3-3-9,-2 0-9,-1-1 8,0 5-9,-5 2 0,0 3 0,-1-1-1,-2 1-6,3 2 6,-1 0-8,2 0 8,-1 0-6,4 0 5,-4 8-7,1 3 2,1 1 7,-1 5 0,-2 2-1,1 1 1,-4 0 0,0-4 1,0-3 0,-2-9-1,5-1 1,-1-3-1,6 0-11,4-6 11,3-8 0,4-3-15,1-2-1,-5 2-24,0 3 18,-8 3 14,0 5 6,-5 3 2,-5 1 0,0 2 13,0 0-4,0 0-1,0 0 0,4 8-1,1 3 6,0 1 0,1 3-3,1-1-1,-4-1-2,4 0-1,-2-3-4,-1 0 0,0-3-2,1 1-21,-4 4-15,-1 7-8,0-2-51,-1 0-66</inkml:trace>
  <inkml:trace contextRef="#ctx0" brushRef="#br0" timeOffset="288476.4999">5241 12501 39,'0'0'82,"0"0"-53,0 0 38,0 0-27,0 0-14,0 0 13,-17-26 3,12 23-5,4-1 2,-1 1-11,1 0 0,-1 2 27,1-2-40,-1 3-5,2-3-2,-1 3 8,-1-4 0,1 1-7,-1 1-9,-1-3 0,0 0 1,0-1 11,-4 1-11,3-4 0,-4 1 5,-1-3-4,-1 2-1,-1-3 11,-1 2-12,-3-2 1,0 0-1,-2 0 1,-6-1-1,2 1-1,-6 0 1,0-2 0,-2 0 0,-3 1 0,-1-1 1,1 2-1,-1-3 1,-1 2 5,3 2 10,1-1-15,-2 2 0,4 0 0,2 3-1,1 0 0,3 1 0,1 2 0,-2-1 0,0 2 0,-4 2-2,-3 1 1,-1 0-2,-4 0-3,-1 0 6,-1 4-1,3 0 1,3-2 0,4 0 0,4-2 0,4 0 2,0 0-1,5 0-1,-2 0 1,2 0 0,2 0 0,-2 0 0,4 0 2,-1 0-2,0 0-1,2 0 0,-1 0-1,1 0-1,-1 4-4,0 1-1,2 0 6,-2-1 1,3 2-1,-2-2 1,0 2 0,0-2-1,-1 1 1,1 0 0,-2 0 0,2-1 0,2-1 0,3 0 0,1-2 0,3-1-10,0 0-11,0 0-25,0 0-23,0 0-6,0 0-29,9 0 20,13-2 32,-1-7 9,-3 1-88</inkml:trace>
  <inkml:trace contextRef="#ctx0" brushRef="#br0" timeOffset="289214.5421">4227 11933 72,'0'0'98,"0"0"-86,0 0-12,0 0 0,0 0 0,-81 75 0,55-52 0,-2 1 11,-4 0-3,1-1 17,-2 4-5,-1-2-9,-2 1-3,2 0-7,2 1 0,4-5 0,6-1 1,6-6-1,5-6-1,5-1-1,3-4-1,1 0 1,1-3-1,1 2 2,-2-1-1,2-2 1,-1 3 1,1-3 6,0 1 10,0-1 9,0 0 4,0 0-4,0 0-7,0 0-12,0 0-7,0 1-8,0 1-8,0 2 4,6 2 12,7-1 0,5 4 9,2-3-8,5 3 6,0-2-6,4 1 0,-1 1-1,2 0 0,-2-1 3,-3-1 3,-4 0 1,-3-1-6,-6-4 12,-1 1-1,-5-1 1,-3-2-2,0 0 4,-3 0 9,0 0 7,0 0-4,0 0 2,0 0 0,0 0 1,0 0-4,0 0-6,0 0-5,0 0-4,0 0-5,0 0-3,0 0 4,0 0-7,0 0-5,0 0-78,0 0-96,-6 0-186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0T06:37:34.3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1581 8410 51,'0'0'49,"0"0"-13,0 0 7,0 0-17,0 0 7,0 0-4,0 0-9,0-28 15,0 24-3,-1 4-8,1 0-12,0 0-11,-4 0 0,4 0 7,0 0-7,0 0 1,0 0-2,0 0 0,0 0 0,0 0-1,0 0-5,-2 0-6,0 0-1,2 0-7,-1 0-1,1 0 5,-2 5 7,2 4 9,-1 1 0,-1 0 2,2 2-1,-1 0-1,-1 3 0,2-1 0,-1 0 1,-1 1-1,-1-2 1,2 0-1,-1 0 1,1-3 0,1 0 0,-2-2 0,2-1 0,0-1-1,0 1 1,0-3-1,0 1 0,0-1 1,0 0-1,0 1 0,0-5 0,0 3 1,0-2-1,0-1 2,0 2-2,0-2 1,0 0-1,0 1-1,0 1-1,0-1 1,0 1-5,3 1 5,2-1 1,-1 0 0,2 0 0,1 1 0,1 0 1,1-1 1,2 1 5,0-1 3,2 1-1,1-1-2,0-1 0,0-1 8,0 1-8,0 1-6,2-1-1,2 1 1,-3-2 6,7 2 6,-1-2-5,2 0-1,-1 0-6,0 0 9,-2 0 5,4 0-7,-5 0-8,-1 0 1,2 0-1,0 0 1,4 0 1,1 0-2,4 0 2,1 0-1,1 0 12,2 0 0,1-2-1,1 0-11,-3 1 0,-4 1 0,-2 0-1,-4 0-6,1 0 5,2 0 1,-3 3 0,7-1 0,-1 1 1,5-3 1,1 2 5,2-2-6,0 0-1,1 0 1,3 0 0,1 0 0,-1 0-1,7 0 2,-2 0-2,3 0 0,1 0 1,2 0 0,1 0-1,-1 0 1,3 0-1,1 0 2,1 0-2,1 0 0,1 0-2,2 0 2,-1 0 2,-2 0-1,2 0-1,-4 0 0,1 0 0,1 0 1,-1 0-1,0 0 0,-4 1 0,2 2 0,-1 0 0,-1 0 1,-2 2-1,0 0 0,0-3 0,-1 2 0,2-1 0,-4-2 0,4 3 0,-1-1 0,0-3 0,2 3 0,-3-1 0,0 1 0,-2-1-1,-4 2 1,-1 1 0,1-2-1,1 0 1,2 0 1,3-2-1,-1 1 1,5-2-1,2 0 1,1 0 0,-1 0-1,2 0 1,-2 0 0,3 0-1,-1 0 0,1 0 0,1 0 0,3 0 0,2 0 0,-2 0 0,3-2 0,-3 2 0,-2 0 0,-2 0 0,-1 0 0,-2 0 0,0 0 0,2 0 0,0 0 0,1 2 0,0-2 1,1 0-1,0 0 0,-1 0 1,-2 0 0,2 0 0,-2 0-1,2-2-1,2 2 1,0 0 0,4 0 0,-2 0 0,4 0 0,-4 0 0,2 0 0,2 0 0,0 0 0,3 0 0,0 0 3,2 0-2,-1 0 1,3 0-1,-3 0 0,2 0 0,-1 0 0,1 0-1,1 0 0,-2 0 0,3 0 0,0 0 0,-4 2 0,-4-2 0,-2 2 0,-1-1 0,-4 1 1,1-1-1,0 1 1,-3 1-1,2-2 0,-1 2 0,-1-1 1,-1 1-1,2 1 0,-1-2 0,3 2 0,-4-2 0,6 0 0,-1 0 0,0-1-1,-1-1 1,0 2 0,-5-2 0,0 0 0,-3 0 0,-3 0 0,3 0 1,-2 0-1,-1 0 0,2 0 1,-2 0-1,-1 0 0,1 2 0,0-2 2,2 3-2,-1-3 0,3 3 0,0-2 0,3 1 0,3 1 0,1-2-2,1 3 2,2-1 0,1-3 0,-1 3 0,-1 0 0,2-2 0,0 1 0,2-2 0,0 3 0,2-1 0,1-2 0,1 3 0,-1 0 0,-1 0 2,0 0-2,3 0 0,-2-1 0,-1 1-2,4 0 2,-1 0 0,-2 0 2,1 0-2,-7 1 0,1 0 0,-3 0 1,-1 0-1,-1 1-1,1-2 1,-2 0 1,2 0-1,0 0 0,2 0 0,-3-1 0,3 1 0,-1-1 0,2-1 0,-2 1 0,1 1-1,0 1 1,2-2 0,-3 2 0,2-1-2,-1-2 2,1-1 0,0 0 0,1 0 0,2 0 2,0 0-2,-2 0 0,2 0 1,-3 0-1,0 0 0,-4 0 0,1 0 0,1 0 0,0 0-1,4 3 1,3 0 0,2 0 1,2 0-1,1 1 1,1-3 7,0 2-6,12-2-1,-10-1 0,3 2 8,0-2-7,-12 0 0,9 0-1,-1 0 5,-3 0-5,0 0-1,-1 0 1,-3 0-1,2 0 2,-4 0 6,-3 0-7,-2 0 7,-5 0 1,-1 0-8,-4 0 0,2 0 0,-3 0 1,0 0-1,2 0 0,0 0 6,-3 0-7,3 0 0,-1 0 1,-2 0-1,4 0 0,-3 0 0,0 0 0,2 0 0,1 0 0,2 0 0,2 0 0,2 0 0,4 0 0,0 0 1,1 0-1,-1 0 1,-1 1-1,1-1 0,-3 1 0,-1 0 0,0 1 0,-4-1 0,-3-1 0,0 2 1,-5 0 0,-4 1-1,-4-2 0,-5 1-1,-4 0 1,-6 0 0,-1 1-1,-7-1 0,-5 0-12,-5 1 1,-3-3 11,-1 0 1,-2 2-1,0-2 1,0 0 0,0 0 2,0 0 4,0 0-6,3 0 0,0 0-2,4 0 2,-1 0 0,3 0 1,0 1 0,1-1-1,1 2 0,0-2-1,0 0 1,3 0 3,2 0 3,1 0-5,5 0 9,3-3-1,2-2-8,0-2 0,-3 2 0,0 0 0,-5 1 0,-5 1 0,-2 1-1,-4 2 0,0 0 0,-4 0 0,4 0-1,-4 0 0,2 0 0,2 0 1,2 0 0,2-3 6,2 1 7,0-1-3,-2-1-9,0 1-1,-3 1 0,-3 1-11,-1 1-34,-5 0-33,0 0-65,0 0-119</inkml:trace>
  <inkml:trace contextRef="#ctx0" brushRef="#br0" timeOffset="804.046">18230 8705 208,'0'0'127,"0"0"-3,0 0-48,0 0 25,0 0 16,0 0-34,0 0-60,-4-15-23,4 15-16,0 0-8,0 0 1,4 9 22,9 2 0,4 3 1,2 1 0,3 0 0,4 3 0,3 1 0,1 1 0,-1 4 1,0-2-1,-3-1 0,-3 1 1,-2-3-1,-3-1 2,-5-3-2,0-3 0,-2-6-6,-3 0-8,-2-4-6,-1 1 2,-3-3 11,-2 0 7,0 0 1,0 2 6,0-2-7,0 1 1,0-1 0,0 2 9,0-2 3,-3 3-7,-3 0 1,-4-1-6,-3 4 0,-3 1 0,-3 3 0,-5 2 0,-6 2-1,-1 5 0,-2-1 1,0 1 0,3-4 16,6-1 1,7-5-4,8-6-5,6 1-2,-1-3-5,3-1-1,-1 0 0,2 2 0,0-2 1,0 0-1,0 0 0,0 0-1,0 0 0,0 0-10,0 0-12,0 0-22,0 0-26,0 0-45,-3 0-78,0 0-136</inkml:trace>
  <inkml:trace contextRef="#ctx0" brushRef="#br0" timeOffset="5367.307">3732 8481 211,'0'0'154,"0"0"-109,0 0-45,0 0 0,0 0 25,0 0 1,0 0-14,0 0-6,0 0-5,0 0-1,0 0 1,0 0 11,0 0-5,0 0-6,0 0 1,0 0-2,0 0 1,0 0 9,0 0 6,0 0-15,0 0-1,0 0-1,0 0-8,0 0 6,0 2 2,0 5 0,0 3 1,0 4 1,0 3-1,-1 2 0,-1 2 0,1 0 0,-2-1 1,3-2 6,0-4-7,0-4 1,0-3-1,0-3 1,0-1-1,0-2 1,0 1 0,0-2-1,0 0 2,0 0 6,0 0-6,0 0 5,0 0-6,0 0 0,0 0 0,0 0 5,0 0-3,0 0-2,0 0 0,0 0 0,0 0-1,0 0-35,0 0-20,0 0-43,0 0-63</inkml:trace>
  <inkml:trace contextRef="#ctx0" brushRef="#br0" timeOffset="6885.3938">1261 8981 300,'0'0'95,"0"0"-67,0 0-15,0 0 43,0 0 3,0 0-5,0 0-23,-8 0 8,8 0 0,-2 0-1,2 0-11,0 0-4,-1 0-8,-1 0-5,-2 0-10,-2 3 0,0 6-3,-1 4-4,1 0 0,-1 4-1,2 3 7,2-3-6,3 3 6,0 0-8,0-2 3,0-1 5,5-3-9,5-2 0,-1-4 4,0-1-8,2-3-12,-1-3-7,0-1 24,2 0 9,0 0 7,1-3 1,5-6 5,1-7-6,0-3-7,1-4-1,-2-2-6,-3-1 6,-4 2-5,-3 1 6,-5 5 0,-3 2 1,0 2 15,-7 3 9,-9 3-11,-3 1-2,-3-1-12,0 4-1,0 1 1,4 2 21,0 1-7,6 0-8,2 0-6,4 0-5,1 0-36,-1 0-37,-2 4-28,0 13-40,0-2-21,1-1-84</inkml:trace>
  <inkml:trace contextRef="#ctx0" brushRef="#br0" timeOffset="8295.4745">3531 8987 147,'0'0'114,"0"0"-82,0 0-25,0 0 5,0 0 38,0 0 5,0 0-20,0 0-6,0 0 5,0 0 1,0 0-20,0 5-15,0 6-12,0 7 12,0 7 15,-3 8 19,-4 2-8,0-1-3,3-1-13,1-6-8,3-5-2,0-3 2,0-7-1,0 0 0,0-3 1,0-1 5,0-2-7,0 0 1,0-1 0,0-2 0,0 1 0,0-1-1,0-1-28,0-2-34,0 0-43,0 0-48,4 0-81</inkml:trace>
  <inkml:trace contextRef="#ctx0" brushRef="#br0" timeOffset="8793.503">3662 9140 189,'0'0'127,"0"0"-125,0 0-2,0 0 0,0 0 21,0 0 20,0 0-15,27 85-3,-18-63-3,1-5-7,-1-3-13,-1-6 1,1-4 8,2-1 33,-1-3 7,3-3-17,-1-11-4,4-4-6,1-8-12,-1-2-1,-4 0-8,-1 0 1,-4 3 8,-6 1 0,-1 7-1,0 0 14,-5 8 26,-5 1 6,-2 3-16,-1 1-29,-2 4-10,0 0 0,0 0-10,2 0 1,3 3 2,2 4-21,5-3-51,3 2-32,0 0-9,0 1 7,1-1-11,6-2-46</inkml:trace>
  <inkml:trace contextRef="#ctx0" brushRef="#br0" timeOffset="9641.5515">4034 9010 183,'0'0'119,"0"0"-41,0 0-29,0 0 36,0 0 7,0 0-10,0 0-31,0-2-51,0 2-6,0 6-31,0 9 37,0 12 4,2 4 38,3 10-23,-2 3-11,-2-1 1,0-4-8,1-8 1,0-6 8,-1-11-10,1-4 1,-1-3 0,-1-1 0,0 0-1,0-1-22,0 2-22,0 5-47,0-4-69,0-3-37</inkml:trace>
  <inkml:trace contextRef="#ctx0" brushRef="#br0" timeOffset="10187.5827">4262 9048 215,'0'0'162,"0"0"-45,0 0-31,0 0-27,0 0-15,0 0-23,0 0-10,-49 5-11,32 4-7,-2 5-2,-2 2 2,2-1 7,2 1-1,0-2 0,4-2 1,3-1 0,4-2-1,0-2-1,4-1-8,1 0 2,1-3 0,0 4 0,0-1 6,0 0-5,1 2 6,7-1-5,1 3 5,0-1 0,2 1 1,0-1 1,1-1 13,-1 0-2,2-1-3,-1 0 1,-2-1-9,-1 0 6,1-1-6,-2-4 0,-1 4 0,1-2 6,-1-3-7,-2 5 0,-2-5 0,0 0 1,0 0-1,-2 0-1,0 0-1,-1 0 1,2 0 0,1 0-15,3 0-25,2 0-70,-4 0-89</inkml:trace>
  <inkml:trace contextRef="#ctx0" brushRef="#br0" timeOffset="10903.6237">4356 9149 327,'0'0'133,"0"0"-119,0 0-13,0 0-1,0 0 42,0 0-12,10 89-12,-5-69-11,-1-4-1,-1-4-5,0-4 6,-2-2-7,1-4 0,-1-2 2,1 0-1,-2 0 0,3 0 10,0 0-2,1-5 1,5-2 9,0-7-6,2 1-5,1-1 0,-2 0-7,-1 2 0,1 4 0,-4 1-1,2 5-2,-2 2-11,3 0 0,-2 0-6,2 2 6,0 10 12,2 0 1,-2 3 1,0-2 5,-2-4-5,-1-3 6,-3-2-6,-1-4 0,0 0 9,0 0-8,1 0 15,3-1 6,2-9 5,5-3-14,1-4-11,0 2 3,0 0-6,-3 6-2,0 3-6,-3 4-4,-1 2-7,0 0 3,-1 2 3,0 8 13,3 2 9,-1 3 2,-2-1 4,-2-1-8,-1-4-6,0-1 1,-1-3-1,0-2 0,-2 0 0,2 0 0,-2-1-1,3 1-31,-2-2-24,1 2-45,-1 0-48,1-3-110</inkml:trace>
  <inkml:trace contextRef="#ctx0" brushRef="#br0" timeOffset="13041.7459">5979 8514 10,'0'0'49,"0"0"-5,0 0-5,0 0-3,0 0-18,0 0-2,0 0 9,0 0 11,0-3 14,0 3 4,0 0-7,0 0 5,0 0 2,0 0-8,0 0 0,0 0-3,0 0-18,0 0-21,0 0-4,0 0-14,0 0-8,0 3-4,0 4 12,0 5 14,0 5 7,0 4 6,0 1-1,0 3-5,0-3 0,0-1-6,0-3-1,0-4 1,0 0 0,0-6 0,0-2 0,0-3 0,0-1 6,0-1-6,0-1-1,0 0 0,0 0 0,0 0 0,0 0-7,0 0-12,0 0-23,0 0-29,0 0-67,0 0-103</inkml:trace>
  <inkml:trace contextRef="#ctx0" brushRef="#br0" timeOffset="13791.7888">5723 9062 195,'0'0'131,"0"0"-49,0 0-38,0 0 52,0 0 7,0 0-19,0 0-51,-6-6-33,6 6-16,0-3 3,8 3-1,4-2 4,7 0 9,2 1 0,3 1 0,0 0-11,0 0 2,-3 0 9,-3 5-6,-4 0-1,-3 2 1,-2 3-14,-7 0-24,-2 6 17,0 2 22,-2 3 6,-15 4 8,-2 0-6,-4 0 6,0 0 1,-4-4 1,0-1 6,-1-4 3,1 0-5,0-2 2,4-2-7,3-4 2,5-2 2,6-6-3,4 3-5,4-3-5,1 0-16,0 0-4,0 0-18,0 0-27,0 0 6,0 0 16,6 0 27,2 0 16,5 0 6,0 0 6,7-3 6,0 0 7,3 0-5,1 0-10,0 2-8,1-1-1,-4 2 0,1 0-1,-2 0-2,-2 3-5,-1 4 7,0 0-2,-2-1-4,2-3-32,-1-3-32,7 0-40,-2-11-18,-6-2-64</inkml:trace>
  <inkml:trace contextRef="#ctx0" brushRef="#br0" timeOffset="14257.8155">6077 9188 170,'0'0'231,"0"0"-124,0 0-88,0 0-19,0 0 14,0 0-2,0 0 17,0 42-12,-3-23-8,3 0-7,0-2 5,0-3-6,3-2-1,4-1 0,3-4 1,3-2 10,-3-3 7,2-2-5,1 0 3,1-3 7,1-13-4,-2-4-4,-2-2-4,-1-2 1,-5-2-11,-4 2 8,-1 0-3,0 4-4,-7 1 13,-7 2 11,1 5 0,-3 2-4,2 4-12,-1 5-10,2 1-1,1 0-9,-2 1 9,4 8-11,1 3-7,2 2-10,4-2-21,3 2-58,0-3-25,3 0-1,7-2-41,0-5-27</inkml:trace>
  <inkml:trace contextRef="#ctx0" brushRef="#br0" timeOffset="14546.832">6274 9101 126,'0'0'166,"0"0"-148,0 0-18,0 0 0,0 0 48,0 0 69,0 0-5,15 106-38,-12-64-42,-2 6 2,1 2-19,-2-3-5,0-1-2,0-10-7,0-9 1,0-10 3,0-6-5,0-9-37,0-2-57,3 0-68,-3-2-41,0-11-12</inkml:trace>
  <inkml:trace contextRef="#ctx0" brushRef="#br0" timeOffset="14980.8569">6450 9185 198,'0'0'197,"0"0"-107,0 0-64,0 0 0,0 0 0,0 0-19,0 0-7,-35 28-14,18-13-7,-1 1-12,-3 0 6,0-3 8,3-3 10,0 0 9,6-4 1,2-2-1,4 0 2,4-4-1,1 0 4,1 0-5,0 3-22,1-2 15,8 5 7,5 1 13,-2 2-12,4 1 6,-1 0 4,2 0 8,0-1 3,0 1-12,-2-2 3,-1 1-7,-1-2-5,-3-2 0,-3-2 8,0 1-2,0-4-6,0 0-1,4 0-42,-2 0-26,-3-7-109</inkml:trace>
  <inkml:trace contextRef="#ctx0" brushRef="#br0" timeOffset="15624.8937">6541 9293 336,'0'0'78,"0"0"-71,0 0 25,0 0 43,0 0-27,0 0-14,12 76-15,-11-62-10,2-3-8,1-3-1,-2-4 1,1-2 0,-1-2-1,-1 0-26,2 0 10,1 0 3,3-6 13,3-4 12,0-2-3,1-1-8,1 2 8,0 1-8,-2 3-1,-1 1 0,-3 3-1,0 3-5,0 0 3,0 0-3,0 0-10,0 6 6,0 5 10,0 2 19,1 2 0,-2 0 5,-2-2-6,1-5-11,-2-1-6,1-6 5,0-1 1,0 0-6,4 0 0,1-10 22,1 0-3,4-6-8,-3 3-4,1 3-7,-2 1 0,-4 5-1,2 3-9,-1 1 2,1 0-5,3 0 2,0 0 0,3 5 9,-1 2-7,0 2 8,-2 1-1,-2-1 1,-1 2 1,-2 0-1,-2 0 8,1-2-1,0 3-6,-1-2-1,1-3-17,1-2-49,0-2-87,0-3-150</inkml:trace>
  <inkml:trace contextRef="#ctx0" brushRef="#br0" timeOffset="18780.0742">8740 8601 3,'0'0'19,"0"0"8,0 0-11,0 0-15,0 0 0,0 0 0,0 0 9,0 0 20,0 0 8,0 0 2,0 0-2,0 0-9,0 0-8,0 0-6,0 0-4,0 0-2,0 0-3,0 0 5,0 0 1,0 0-11,0 0 8,0 0-2,0 0 5,0 0 2,0 0 5,0 0-8,0 0-2,0 0-8,0 0 5,0 0-6,-2 0 1,2 0-1,0 0 0,0 0 0,0 0 0,0 2-1,0 1-6,0 6 7,0 2 15,0 0 1,0 1-6,0 0-9,0-2 0,0-2 0,0-1 1,0 0-1,0-4 0,0 2 0,0-3-1,0 2 2,0-4 4,0 3-6,0-3 1,0 0 0,0 0-1,0 0 1,0 0 2,0 0 10,0 0 1,0 0 5,0 0 0,0 0 1,0-8-20,0-1-19,0-2 1,0 0 17,0 1-8,0 3 1,0 0 8,0 3 0,-1 1 10,1 0-4,0 3 5,-3 0 4,3 0-2,0 0-5,0 0-2,0 0-4,-2 0-2,0 0-16,1 0 0,-1 6-1,2 2 17,-1 4 0,1 1 7,0 1-6,0 1-1,0-2-32,0 1-48,0-3-47,0-4-74</inkml:trace>
  <inkml:trace contextRef="#ctx0" brushRef="#br0" timeOffset="19447.1123">8757 8520 41,'0'0'92,"0"0"-39,0 0-30,0 0 21,0 0 52,0 0 14,0 0-19,7-55 7,-7 52 9,0 3-26,0 0-51,0 0-30,0 0-33,0 0-32,0 6-13,0 5 49,0 4 17,0 2 12,0 3 0,2-1 0,1-1 1,0 0-1,0 0 1,0 0-1,-3-3 0,0 0-1,0-1 1,0-4 1,0-1 5,0-4-6,0-5 3,0 3-2,0-3 7,0 0-7,0 0 7,0 0-8,0 0-7,0 0-14,0 0-22,0 6-41,-6 0-69,-2-1-119</inkml:trace>
  <inkml:trace contextRef="#ctx0" brushRef="#br0" timeOffset="20283.1601">8556 9034 126,'0'0'127,"0"0"11,0 0-17,0 0-7,0 0 28,0 0-38,0 0-62,-12-17-42,12 17-7,0 0-32,12 0-21,6 0 45,9 0 15,1 0-1,0 0 0,-1 0 1,-7 0 0,0 2-12,-7 4-4,-5 3-28,-5 5-43,-3 3 41,0 3 45,-14 2 1,-3 0 2,-4 1 8,-1-4-3,-2-2 0,1-4 8,0-1 1,-3-4-9,4-2 7,4-3 18,3-3 10,5 0-10,4 0-18,3 0 2,3 0-10,0 0-6,0-3-46,4 0-9,8-1 29,4-1 19,4 1 1,1 1 5,0 2-6,0 1 6,0 0-5,-1 0 5,-3 3-2,-1 7-6,-7 0 2,-3 3-6,-3 2 8,-3 1 5,0 3 7,-3-1 0,-7 2 9,-7-1 7,0 0 18,-3-2-7,-1 0 5,0-2-7,2-2-9,4-5-4,2-3-3,5-2-10,3-2-1,4-1-5,1 0-46,0 0-48,3-9-47,8-4-31,0-2-116</inkml:trace>
  <inkml:trace contextRef="#ctx0" brushRef="#br0" timeOffset="20728.1856">8869 9260 350,'0'0'62,"0"0"-62,0 0-6,0 0 6,0 0 28,0 0 7,39 76-21,-25-59-8,-1-2-4,2-3 8,-4-6 37,-1-3-21,-4-3-7,-2 0 11,-1-1 18,4-14 8,-2-5-24,1-6-22,-3-5-8,0-1 6,-3 3-2,0 1-6,0 5 0,-6 4 0,-3 6 0,-3 5 37,0 4-19,-4 4-18,-2 0-7,-2 5 5,1 7-5,0 0 6,2 0 1,7-3-2,4 0-8,4-4-49,2 1-64,6-3-30,9-3-44</inkml:trace>
  <inkml:trace contextRef="#ctx0" brushRef="#br0" timeOffset="21160.2103">9178 9085 485,'0'0'119,"0"0"-119,0 0-16,0 0 16,0 0 6,12 97 43,-7-56-2,-4 5-22,-1 4-2,0-1-13,0-6-7,0-7 7,-1-11-8,1-8-2,0-11 0,0-5-59,0-1-78,5 0-105</inkml:trace>
  <inkml:trace contextRef="#ctx0" brushRef="#br0" timeOffset="21587.2347">9369 9157 91,'0'0'312,"0"0"-178,0 0-92,0 0-8,0 0 30,0 0-17,0 0-31,-69 20-15,50-11-1,-1 1-1,-4 0 1,2-1-1,3 0 2,4-3-1,6-4 1,3 1 0,5-3-1,1 0-7,0 2-2,0 1-12,0 1-1,0 6 15,4 2 6,3 3-1,3 0 2,2-1 7,1 0 6,0-4 10,4-1 1,-2-3-14,4-2-9,-1-4 0,0 0-1,-2 0-11,1 0-17,-1 0-21,-3 5-50,-1 0-70,-6-3-135</inkml:trace>
  <inkml:trace contextRef="#ctx0" brushRef="#br0" timeOffset="22232.2716">9473 9286 316,'0'0'206,"0"0"-164,0 0-42,0 0 0,0 0 3,0 0 15,3 75-3,2-54-9,-1-1-5,-2-6 0,2-4 1,-2-5-1,-1-5 7,2 0-8,4 0 0,4-8 0,6-7 1,6-7 7,4 0-7,-1-1 0,-1 4-1,-7 4 1,-5 2 8,-4 7 21,-4 3 32,-5 1-6,0 2-14,0 0-36,3 0-6,-2 0-14,5 10 6,1 2 6,1 2-9,1 1 9,1 0-6,-1-4 8,0-4-2,0-4-5,-1-3 1,-1 0-11,1 0 17,3-10 16,-2-4-6,2-1-1,-1 1-8,-2 4 6,-1 2 2,-2 3-9,0 5-6,0 0-7,1 0 1,0 0 12,2 3 0,0 7 6,0-3 3,-2 3-9,0-1 0,-1 1 0,0 0 0,1 1-1,0 2 0,-1 0-10,1-1-2,-1 0-25,2-3-47,-4-1-62,3-8-147</inkml:trace>
  <inkml:trace contextRef="#ctx0" brushRef="#br0" timeOffset="23862.3649">11550 8618 1,'0'0'23,"0"0"1,0 0 7,0 0 6,0 0 11,0 0-4,0 0-6,3-3-12,-3 3-6,0 0 2,0-2 4,0 2 5,0-1 10,0-1 5,0-1 0,0 0-18,1 0-18,0-2-9,-1 1 0,2 1-1,0 0 2,-2 2-1,0 0 0,1-1-1,-1 2 1,0 0 11,0 0-3,0 0 12,0 0 5,0 0 6,0 0 5,0 0-5,0 0-10,0 0-22,0 0-8,0 2-11,0 7-3,0 5 22,3 6 22,-1 4 7,3 4-7,-2 0-11,-3 1-3,2-5-7,-2-2 0,0-7 6,0-5-1,1-2-3,-1-2-2,0-3 0,2-1 0,-2 0 0,0-2 0,0 0 0,0 0-1,0 0-16,0 0-20,0 0-26,0 3-36,1-3-52,-1 0-13</inkml:trace>
  <inkml:trace contextRef="#ctx0" brushRef="#br0" timeOffset="24544.4039">11555 9017 489,'0'0'108,"0"0"-108,0 0-7,0 0-4,0 0 11,-43 73 0,21-44 1,0 4-1,0 0 1,1-3 2,1-1 6,5-2 14,0-4 0,3-3-7,2-5-9,4-5-6,1 0 0,2-6 0,2-1-1,1 2 0,-3-2 0,3 0-1,-2 0 1,-1 2 0,2-2 0,1 0 0,-2-1 0,2-2 0,0 0 0,0 0-7,0 0 1,0 0-1,0 0-11,0 0 18,6 0 0,2 2 10,4-1 3,3-1 1,2 0-4,3 0 1,8 0-9,1 0 4,2 0-6,-1-3 7,-2 0-5,-4-2-2,-4 2 1,-3 0-1,-4 1 1,-2 0 0,-5 1 0,-2 0 0,-2-1-1,0 1-12,-1-1-22,-1-3-29,0 1-63,0-1-110</inkml:trace>
  <inkml:trace contextRef="#ctx0" brushRef="#br0" timeOffset="24832.4203">11523 9215 512,'0'0'127,"0"0"-93,0 0-33,0 0 13,0 0 27,0 0-7,0 0 26,-8 112-21,2-66-22,-1 1-11,2-5-5,2-8 6,2-7-7,1-8 0,0-8-20,0-7-31,0-2-51,9-2-50,1-8 24,1-6-57</inkml:trace>
  <inkml:trace contextRef="#ctx0" brushRef="#br0" timeOffset="25198.4413">11654 9313 41,'0'0'357,"0"0"-256,0 0-62,0 0 12,-1 87-2,1-65-29,0-5-13,1-6-7,11-3 0,1-5-10,4-3 3,-1 0-3,3-13 3,-4-4-1,0-3 7,-4 1-5,-7-3 6,-2 2 10,-2 0-9,0 3 38,-6 1 12,-6 4 22,-4 3 1,0 2-44,-3 4-22,3 3 2,-4 0-9,2 0 0,2 3-1,1 7-16,2 5-52,4 1-105,2-7-105</inkml:trace>
  <inkml:trace contextRef="#ctx0" brushRef="#br0" timeOffset="25866.4795">11927 9157 781,'0'0'100,"0"0"-100,0 0-23,0 0-96,0 0 66,0 0 53,0 0 13,0 42 9,-1-6-5,-4 7 5,-3 8 20,-1 0 4,-1-3-18,3-1-2,2-7-9,0-8-8,4-8-8,1-7 1,0-7-2,0-3-2,0-5-43,0-2-11,0 0-44,1 0 9,1 0-10,0-5-11,-1-7 18,1-4-216</inkml:trace>
  <inkml:trace contextRef="#ctx0" brushRef="#br0" timeOffset="26317.5053">12046 9261 456,'0'0'130,"0"0"-39,0 0-71,0 0-17,0 0-2,0 0-1,0 0-11,-52 39 10,30-20-10,1 1 3,0-6 8,1-2 8,3-2-6,1-4 6,2-1 1,5-1 0,1 0 1,5-4-10,2 5-1,1 2-19,0 5 7,0 1 5,0 3 7,10-1-6,4-2-1,2-2 8,-2-5 2,7-2 17,-4-1 8,1-3 2,0 0 0,-1 0-10,-1 0 4,-2 0-9,-1 0-12,-4 0-1,-1 0-1,3 0-11,-3 0-41,-1 0-45,-1 0-53,0 0-49,-5 0-86</inkml:trace>
  <inkml:trace contextRef="#ctx0" brushRef="#br0" timeOffset="26956.5418">12151 9386 466,'0'0'78,"0"0"-76,0 0-1,0 0 40,3 75 4,-3-50-2,0 1-23,0-5-10,0-4-8,0-6 4,0-7-5,0-2-2,0-2 0,3 0-23,6-3 5,3-14 18,6-2-17,2-6 2,-1-2-5,0 4 12,-5 5 8,-2 6 0,-4 3 1,-3 6 10,-4 3 16,2 0 3,-3 0-9,0 3-8,1 8-11,0 6 18,3 2 5,-1 2-2,-2 0-12,0-6-4,3-4-6,-3-5 1,2-2 0,-1-4-1,4 0-23,1 0 10,2-2 6,5-10 6,3-7-18,4-3-25,0-4-9,0 4 7,-2 4 11,-7 5 27,-2 7 7,-5 4 2,-3 2 11,-1 0 39,1 9 28,-1 7 1,2 4 1,0 2-37,2 3-23,-1-3-14,2-1 1,0-6-2,-1-3-5,-1-4-1,1-4 0,-1-2-63,5-2-46,-3 0-42,-3 0-142</inkml:trace>
  <inkml:trace contextRef="#ctx0" brushRef="#br0" timeOffset="29442.684">14105 8794 93,'0'0'50,"0"0"-25,0 0-1,0 0 12,0 0 16,0 0-7,0 0 1,0-5 0,0 5 10,0 0-7,0 0-15,0 0-16,0 0-10,0 0-8,0 0 2,0 0-2,0 0-7,3 0-14,-2 0 0,4 0 1,-1 0-4,-1 0 5,0-1 9,-2 1 8,0-1-6,-1-1 8,0 2 0,0 0 7,0 0 14,0-3 10,0-1-3,0 0-27,0-2 1,0 1-1,0-2-1,0 0 0,0 1 0,0 2 16,0 3 29,0-1 8,0 2-7,0 0-2,0 0-21,0 0-23,0 0 0,0 0-18,0 0-15,0 4 7,0 5 20,0 3 6,0 2 9,0 5 1,0-2-9,0 3 7,0 2-7,0-3 8,0-5-9,0-2 1,0-4-1,0-6 1,0 0 0,0-2 5,0 0 2,0 0-8,4 0 0,-3-9 0,1-6-29,0-2-14,1-4 14,0-2 14,-2-3-22,1 2 5,-1 0 10,2 0 2,-3 2 13,1-1-2,-1 4 2,2 3 7,-2 4 0,0 4 38,0 5 31,0 2-39,0 1-7,0 0-23,0 3 0,0 8 0,0 4 14,1 6 21,-1-1-19,2 3-6,-2 0-9,0-4 0,0 1 0,0-4-1,0 1-36,-2 3-36,-2-5-90,-2-3-146</inkml:trace>
  <inkml:trace contextRef="#ctx0" brushRef="#br0" timeOffset="30320.7343">14041 9319 15,'0'0'346,"0"0"-131,0 0-72,0 0-38,0 0 22,0 0-20,0 0-52,0-19-55,0 19 0,-2 0-26,0 0 6,0 7-3,2 8 2,-1 6 15,1 4 5,0 4 2,0-3 0,0 1-1,1-5 2,9 0-2,-1-4 0,1-1 0,1-2 1,-1-3 1,-1-1-2,-1-2 0,-5-4 0,1-1 1,-4-1 0,0-1 5,0-2 1,0 3 2,-1 1 9,-13 1 10,-7 3-12,-2-1-6,-3 0 0,-1-2 6,0-2-6,0-1 0,1-2-5,0 0-5,4 0-51,4-5-40,1-17-62,7 3-109,4-5-150</inkml:trace>
  <inkml:trace contextRef="#ctx0" brushRef="#br0" timeOffset="30563.7482">14035 9244 590,'0'0'111,"0"0"-111,0 0 1,0 0-1,0 0 15,0 0 6,95 20-7,-64-18-14,1 0-17,-4-1-31,-3 3-34,-8-1-35,-4 3-38,-8 0-58</inkml:trace>
  <inkml:trace contextRef="#ctx0" brushRef="#br0" timeOffset="30904.7677">14252 9400 41,'0'0'69,"0"0"43,0 0-24,0 0-10,0 0 23,3 78-3,3-64-21,3 2-27,2-2-12,1-1-21,1-4-1,4-2 19,-3-2-24,1-5-1,0 0 3,-1-6 12,0-9-6,-3-5-5,-2-3-4,-6-2 2,-3 0 1,0-1 1,-15 2-14,-6 2 0,1 5-1,-2 5 0,3 5 1,4 6-1,3 1-12,3 0 2,2 6-5,1 8-16,0 2-30,6 1-32,0 3-41,0-6-63,12-3-86</inkml:trace>
  <inkml:trace contextRef="#ctx0" brushRef="#br0" timeOffset="31173.783">14487 9297 316,'0'0'219,"0"0"-163,0 0-54,0 0 25,0 0 39,0 76 1,2-38-27,0 6 4,-1-3-14,1 0-14,-2-2-6,0-5 0,1-5-10,-1-5-1,0-2-60,0-10-77,0-5-129</inkml:trace>
  <inkml:trace contextRef="#ctx0" brushRef="#br0" timeOffset="31618.8085">14704 9343 565,'0'0'150,"0"0"-109,0 0-41,0 0-18,0 0 11,-83 47 1,53-23-14,0 2-4,3-4-7,6-2 14,5-6 17,5-2-1,4-5-5,4-2 5,2-2-1,1 2-4,0-1 6,0-1 12,0 6 27,3-2 5,6 3 8,4 2 9,2-1-13,0 2-18,1-3-7,-1 0 0,1-3-5,1 1 0,1-4-6,-3 0-11,6-3-1,-4 1-1,-2-1-26,0 1-32,-4 0-41,-1 4-56,-1 0-82,-6-1-167</inkml:trace>
  <inkml:trace contextRef="#ctx0" brushRef="#br0" timeOffset="32294.8472">14798 9523 664,'0'0'101,"0"0"-94,0 0 23,0 0 38,-10 74-7,7-52-41,0-4-13,2-2-7,1-6 0,0-5-17,0-5-5,0 0-15,0 0 18,7 0 19,2-3 0,1-6 11,3-4 1,1 1-11,1-2 7,0-2-7,0 2 0,-2 3 1,-2 0-2,-3 7 0,-5 2 14,-1 2-2,-2 0-1,2 0-5,1 5 6,0 9 44,1 1-14,1 6-23,0-1-6,-2-5-12,2-3 0,-2-3 6,1-6-7,-1-3-1,2 0-16,2 0 16,2-8 1,3-6 0,3-3-10,2-2-3,-1-1 3,0 6-4,0-2-27,-3 8 21,0 4 3,-4 4 2,0 0 2,1 0 13,-2 11 27,-1 3 11,-1 3-12,2 3 3,-4 1-3,-1 0-7,0 1-12,0-2-7,0-7-10,-2-1-16,1-5-4,0-3-34,-1-4-56,1 0-46,-1-9-47,-1-5-200</inkml:trace>
  <inkml:trace contextRef="#ctx0" brushRef="#br0" timeOffset="34657.9823">16804 8690 93,'0'0'105,"0"0"-30,0 0-6,0 0 16,0 0-18,0 0-17,0 0-21,-3-4-15,2 3-4,1-1-8,0 1 4,0 0 11,-2-2 5,2 1-9,-2 2 8,1-2-5,-2 1-6,2-1 26,-3 0 6,2 2-27,2 0-7,0 0-2,0 0-6,0 0 0,0 0-6,0 0-1,0 0-3,0 0-7,-1 12 17,1 3 10,-2 4 10,1 2-10,-2 3 3,1 1 13,-1-1 3,0 2-9,-1-4 3,2-2-11,-1-3-5,1-1-4,1-4-2,1-1 0,0 0 1,0-5-1,0 1 1,0-3-2,0-1-16,0-3-16,0 0-10,0 0-26,0 0-49,0 0-27,0-3-23,0-4-164</inkml:trace>
  <inkml:trace contextRef="#ctx0" brushRef="#br0" timeOffset="35298.0189">16710 9211 345,'0'0'153,"0"0"-85,0 0-42,0 0 10,0 0 7,-61 96-1,44-53-16,-2 4-13,1 1-2,5 3 4,-2-1 4,5-6-5,1 1-5,2-6-8,1-4 1,6-6-1,0-7 5,0-5-6,0-8-1,0-1-8,6-6 3,2-2 6,3 0 16,1-5-2,6-10 1,1-4-15,-1-5 0,-2 1-1,-2 0-1,-7 4 2,-1 4 6,-6 2-4,0 2 11,0 4 4,-5 2 7,-3-2 4,-4 4-12,-4 0-15,-1 0-1,-2 2-1,-1-1 1,4 1-1,1 1-9,4 0-45,5 0-44,3 0-70,3 3-53,0 4-6</inkml:trace>
  <inkml:trace contextRef="#ctx0" brushRef="#br0" timeOffset="35702.042">16739 9574 195,'0'0'121,"0"0"-69,0 0 32,0 0 40,0 0-25,0 0-45,0 0-37,7 82-5,1-70-11,4-6 0,0 0 0,2-4 2,0-2 3,2 0-5,-2 0 0,0-9 10,-1-4-2,-4-3 2,-5-1-2,-2 0 4,-2 0 13,0-2 17,-9 4-21,-7-2-12,-3 4-8,2 2 6,0 4-8,2 4 0,3 3-7,1 0-9,1 6-43,3 6-36,4 6-38,3-3-72,0-4-88</inkml:trace>
  <inkml:trace contextRef="#ctx0" brushRef="#br0" timeOffset="35969.0573">17049 9373 493,'0'0'56,"0"0"-42,0 0 34,0 0 46,-3 94-42,-1-55-12,-4 1-15,0-1-14,4 0-9,-1-4-2,4-4-25,0-2-63,1-8-64,0-6-76</inkml:trace>
  <inkml:trace contextRef="#ctx0" brushRef="#br0" timeOffset="36386.0812">17236 9450 603,'0'0'176,"0"0"-88,0 0-53,0 0 4,0 0-16,0 0-17,0 0-6,-105 44 0,78-24-2,2-2 2,1-1-1,4-2 2,6-3-1,2-3 0,4-1-1,3 1-5,3-1-1,0-3 5,2 2-5,0 2-2,0-1 8,0 1 1,2 0 0,8-1 1,1 3 7,0-2-2,5 0-5,-1-1 1,1-1-1,-2-2 2,2-1-2,-2-1-1,3 0-14,-2-1-25,3-2-65,0 0-62,-8 0-145</inkml:trace>
  <inkml:trace contextRef="#ctx0" brushRef="#br0" timeOffset="37033.1182">17267 9587 689,'0'0'133,"0"0"-122,0 0-11,0 0 35,0 0-3,-12 92-14,7-64-16,2-3 5,0-2-7,3-6-5,0-9-21,0-3-33,0-5 8,2 0 31,7-8 11,6-9-5,3-5-51,4-2 20,-4 0 28,-2 2 8,-4 7 9,-4 5 16,-2 4 13,-5 4 1,1 2 3,-2 0-7,0 0-14,0 0-12,0 5 0,0 9 0,0 5 16,0 2 6,0 1-15,0 2 2,0-4-2,0-3-6,0-5 0,0-4-1,0-5 0,3-3-15,4 0 2,6-3 2,3-11 9,3-6-48,0-3-61,2 1 36,-5 1 40,-4 6 18,-4 4 17,-5 5 14,-1 6 19,-2 0 2,0 0 21,0 6 9,0 8 24,0 7-12,0 1-32,0 2-31,0 0-11,-4-3-3,2-1-46,-5-2-42,3-6-122,-2-4-338</inkml:trace>
  <inkml:trace contextRef="#ctx0" brushRef="#br0" timeOffset="38562.2056">18168 8875 7,'0'0'54,"0"0"-41,0 0-13,0 0 9,0 0 0,0 0 14,0 0-5,9 11-5,-6-8 5,0-2-4,-3 0 9,2-1-1,-2 0 1,0 0-4,2 0-9,-1 0-6,2 0-4,1 0-7,0-1-13,1-6-19,-1-1 6,1 2 4,-3 0 18,1 1 11,-3 4 17,0-4-3,0 1 1,0 3 9,0 0 24,0 1-16,0 0-5,0 0 5,0 0 11,0 0 0,0 0-9,0 0 2,0 0 11,0 0 8,0 0-12,0 2-18,-1 10-18,-5 6 26,0 7 22,0 7-13,-1 2-23,3-3-8,3-6-9,-1-5-1,2-7 0,0-6 0,0-4 0,0-2 0,0-1 6,0 0 7,0 0 9,0 0 3,0 0 8,0-1 6,0-8-23,0-4-17,0-1-7,0-6-2,0 0-5,0-6-5,0-1-10,0-2 3,0 2-19,0 2 13,3 7 24,-1 6 8,-2 5 33,0 4 9,0 1-10,0 2 4,0 0-6,0 0-13,0 0-17,0 0-8,0 0-5,0 5-15,0 7 7,1 8 18,0 5 3,-1 8 13,0 0-3,0 4-4,0-6-6,0-4 7,0-7-6,0-7-1,0-7 0,0-4 0,0 0 1,0-2 12,0 0-3,0 0 2,0 0-12,0 0-9,0 0-25,0 0-34,0-2-71,0-2-168</inkml:trace>
  <inkml:trace contextRef="#ctx0" brushRef="#br0" timeOffset="39847.2791">18312 9375 49,'0'0'413,"0"0"-260,0 0-98,0 0-37,0 0 16,-69 85 20,44-51-26,-3 4-14,0 1-5,-3 0-9,1-1 1,6-4-1,3-4 1,6-7 0,7-5 0,3-6-1,5-5 0,0 0-1,0-3-10,13-1 4,5 0-9,4-3 0,4 0 4,0-3-11,-2-6-3,-4-2 6,-5 0 1,-3-1 12,-6 1 7,-5 0 8,-1 1-1,0 1 13,-1 1 5,-8-1 11,-2 1-6,-2 2-20,1 0-10,0 2-1,4 3-1,4 1-21,1 0-87,3 0-105,0 3-100</inkml:trace>
  <inkml:trace contextRef="#ctx0" brushRef="#br0" timeOffset="40270.3033">18456 9457 582,'0'0'118,"0"0"-66,0 0-41,0 0 14,0 0 4,0 0-15,0 0-14,-50 89 1,44-64 0,1 1-1,5-5 0,0-2 0,0-3-10,1-1 8,9-3 2,1 1 17,1 0-5,-2-3-5,2 3-1,0-2-5,-3 1-1,-3-1 2,-2 0-1,0-2 0,-4-3 0,0 2 15,0-1 4,-8 2 6,-7-1 8,-1 3-14,-5-5-3,1 0-4,0-3-1,1-1 2,0-2-1,3 0-13,1-7-19,-1-20-56,7 1-104,2-3-323</inkml:trace>
  <inkml:trace contextRef="#ctx0" brushRef="#br0" timeOffset="40474.315">18461 9515 613,'0'0'118,"0"0"-118,0 0-13,0 0 13,0 0 49,0 0-7,0 0-13,80 3-29,-52-3-53,5 0-65,-8 0-68,-7 0-71</inkml:trace>
  <inkml:trace contextRef="#ctx0" brushRef="#br0" timeOffset="40727.3295">18751 9461 626,'0'0'127,"0"0"-94,0 0-14,0 0 72,0 0 11,-37 95-55,29-63-24,-1 4-22,3 0 14,3-2-15,0-2-6,0-6-40,2-6-38,1-3-45,0-5-67,0-7-111</inkml:trace>
  <inkml:trace contextRef="#ctx0" brushRef="#br0" timeOffset="41125.3522">18867 9578 487,'0'0'163,"0"0"-54,0 0-49,0 0 7,0 0 1,0 0-51,0 0-17,-73 12-7,45-1-12,-2 3-21,3 0 7,3-2 23,8-2 8,6-2 1,4-2-8,4-3 0,2 0 8,0 2 1,0 1 3,4 1 27,6 0-2,4-1-15,0 2-3,5-2-2,-1 2 0,2-3-7,0 2 6,0 0-1,1-3-5,-2 1 1,-1 0-2,-2-2-5,-2-1-29,2-2-54,-6 0-85,-3 0-130</inkml:trace>
  <inkml:trace contextRef="#ctx0" brushRef="#br0" timeOffset="41778.3896">19007 9656 666,'0'0'115,"0"0"-91,0 0-23,0 0 53,0 0-6,-17 80-25,15-59-17,1-4-5,1-5-1,0-2-25,0-7-17,0-3-8,3 0 31,4 0 19,6-6 7,4-7 3,1-5-10,4-1 0,-2-3 0,-3 2 1,-1 4 11,-3 5-2,-6 5 22,-2 1 16,-2 2 2,-3 3-5,0 0-10,0 0-35,0 10-1,0 7 1,0 3 21,0 2-5,0 1-14,0-6 0,0-3 4,1-8-6,4-2-1,2-4-12,5 0 2,4-7 11,6-7 1,2-3-1,4-2-19,-5-1 14,-4 5 5,-2 4 0,-5 3 13,-3 2 11,-6 3 13,0 1 12,-3 2-8,0 0-6,0 0-21,3 0-14,1 6 0,4 11 0,4 8 18,0 6 6,0 5-14,-3-1-9,-3 0 1,-2-3-2,-1-8-23,-1-5-26,-2-11-37,0-8-100,-2 0-216</inkml:trace>
  <inkml:trace contextRef="#ctx0" brushRef="#br1" timeOffset="77262.4192">167 8174 107,'0'0'53,"0"0"11,0 0-22,0 0-6,0 0 47,0 0-22,-26-6-3,25 6-1,-2 0-13,2 0 3,-1 0 10,-1 0 15,2 0-9,1 0-9,-2 0-15,2 0-35,0 0-4,0 0-16,0 0-7,0 18 4,0 6 12,0 6 7,0 6-1,0-1-1,0-1 2,0-6 1,0-3 0,0-3-1,3-6 0,0 1 0,0-2-1,1-1 0,-2-1-22,2 0-3,-3-1 4,-1-1-16,0-5 1,2 0 11,-2-4-13,0 0-23,0-2-26,7 0-46,-3-4-77,1-8 55</inkml:trace>
  <inkml:trace contextRef="#ctx0" brushRef="#br1" timeOffset="77834.4519">179 8160 165,'0'0'168,"0"0"-159,0 0-9,0 0-30,0 0 20,0 0 8,0 0 1,62 0 1,-43 0 12,0-2 11,-1 0-3,0-3-4,0 0 1,3-2 2,-3 1-3,3-1-7,-2 1-2,1 0-7,-3-1 1,1 4 0,-3 1-1,0 2 0,-3 0 1,1 0-1,-3 2 23,0 11-1,-2 2-6,0 4-2,-2 4-1,0 4-11,-1 3-1,-4 1 6,-1-2 1,0 1-6,0 0 15,0-3 18,-9 0 4,0-5-9,-3-2 8,2-5 2,-3-2 3,2-3-14,3-3 7,1-2-5,-1-1-10,3-1-13,-1-3-2,0 0-6,1 0-20,-3 0-28,-2 0-31,0 0-16,-1 0 2,-5 0-19,5 0-31,-8-7 19,4-3-16</inkml:trace>
  <inkml:trace contextRef="#ctx0" brushRef="#br1" timeOffset="78074.4656">273 8419 74,'0'0'108,"0"0"-13,0 0 0,0 0-12,0 0-23,0 0-34,0 0-26,-4-4-17,6 1-18,12 1 34,2-3 1,5-2 10,-1 2-9,2 1 8,-2 0-8,-3 1 0,-3 2 7,-2 1-7,-5 0-1,-1 1-84,-6 17-27,0 1 59,0-2-100</inkml:trace>
  <inkml:trace contextRef="#ctx0" brushRef="#br1" timeOffset="78321.4797">201 8651 449,'0'0'119,"0"0"-98,0 0-21,0 0-17,0 0 11,0 0 6,0 0 20,72-27-2,-42 15-5,0-2-12,-2 2 6,-2 1-6,-4 4-1,-1 1-7,-6 1-19,-2 4-8,-6-2-62,0 1-7,-7 1-9,0 1-41</inkml:trace>
  <inkml:trace contextRef="#ctx0" brushRef="#br1" timeOffset="78886.5121">299 8308 222,'0'0'137,"0"0"-73,0 0-32,0 0 25,0 0-15,0 0-27,0 0-14,-2 0-1,2 0 0,0 0 0,0 0 0,0 0 0,0 0 2,0 0-2,0 0 8,0 0-7,0 0 2,0 5-3,0 4 0,0 8 0,0 5 19,0 10 13,6 5-13,3 5 10,-2 7 5,1 2-8,1 3 0,-5-2 7,1-6-12,-2-5 13,0-12-15,-2-2 1,-1-5-5,2-2-1,-2 1 2,0 1-4,0 3-11,0 0 2,0 0-2,0-2 0,0-2 6,0-7-6,0-4 0,0-3-1,0-5 2,0-2 4,0 0-5,0 0 8,0 0-9,0 0-33,0 0-35,0-12-60,0-2-37,0-1-144</inkml:trace>
  <inkml:trace contextRef="#ctx0" brushRef="#br1" timeOffset="79198.5299">697 8724 681,'0'0'229,"0"0"-133,0 0-96,0 0-52,0 0 4,0 0-79,0 0-61,19 29-22</inkml:trace>
  <inkml:trace contextRef="#ctx0" brushRef="#br1" timeOffset="88966.0886">6002 8791 29,'0'0'94,"0"0"-41,0 0-5,0 0 8,0 0 12,0 0 0,0 0-5,0 0-4,0 0-4,0 0-9,0 0-11,0 0-9,0 0-6,0 0 0,0 0 1,0 0-4,0 0-4,0 0 1,0 0 5,0 0-3,0 0-9,0 1 2,0 1-9,0-2-1,0 3 0,0-1-7,0 1-4,0 4 5,0 6 7,0 1 1,0 3-1,0 2-1,-1 0-1,-1 4 2,1-1 0,1 3 0,-2 3 0,0 0-1,1 0 0,0 0 0,1-2 1,0 1-6,0-5 6,0-4 0,0 0 0,0-3 0,0 1 0,0-3 0,0 2 0,0 0 0,0 2 0,0 1 0,0 2 0,0 0 1,0 0-1,0-1-1,0-1 1,0 0 0,0-1 0,0-2 0,0 2 0,0-2 1,0 2-1,0 0 0,0-5 0,0 3 0,0-1 1,0 0-1,0-2 0,0 0 1,0 1-1,0-1 1,0 2-1,0 1 0,0-1 0,-2 1 0,1-1 0,-1 3-1,1 2 1,-1 1 1,1-1-1,-2-2 1,2 2 0,-1-2-1,1 0 1,-2-2 1,3-1 6,0-1 2,0-4-8,-2 1-1,2-5 1,0-1-1,0-1 0,0-3 0,0 0 1,0 0 4,0 0-5,0 0 0,0 0 6,0 0-5,0 0-2,0 0-12,0 0-18,0-3-8,-1-6-19,-2-4-102,-4-11-55,1 1-32</inkml:trace>
  <inkml:trace contextRef="#ctx0" brushRef="#br1" timeOffset="89390.1128">5873 9749 32,'0'0'211,"0"0"-106,0 0-72,0 0-16,0 0-1,0 0 59,0 0 18,7 51-34,2-23-17,1 5 8,-1 0-15,1 1-5,0-1-7,-4-7-8,0-2 6,-3-9-11,1-3-4,-1-5 3,1-4-8,-2-3 0,1 0 10,2-5 2,4-10-7,7-9-4,0-5 6,7-7-8,-3 3 0,0 3-6,-1 3 3,-2 8 2,-5 4 0,-5 3-1,-1 6 1,-4 3-14,-2 3 8,0 0 1,0 0-8,0 0-5,0 0-18,0 0-27,0 0 8,0 0-54,0 2-80</inkml:trace>
  <inkml:trace contextRef="#ctx0" brushRef="#br1" timeOffset="91671.2433">5653 10244 74,'0'0'158,"0"0"-39,0 0-2,0 0-1,0 0 7,0 0-13,0 0-21,-7-4-21,7 4-42,0 0-26,0 0-15,0 8-23,0 0 1,0 7 34,6 5 3,1 3 1,1 6 16,-3 0-5,3-1-4,-3-3-6,-2-3 4,0-5-6,-2-3 1,1 0 0,-2-3-1,0-3-4,0-2-28,0-4-24,0-2-43,0 0-62,0-12-34,0-5-130</inkml:trace>
  <inkml:trace contextRef="#ctx0" brushRef="#br1" timeOffset="92131.2696">5689 10251 380,'0'0'104,"0"0"-98,0 0-6,0 0 0,0 0 29,0 0 21,0 0-15,84 3-12,-64-6-10,0-7-3,-2 4-10,-6 0 1,-5 3-1,-1 3 0,-4 0-11,-2 0-14,0 10 15,0 7 10,-8 7 13,-4 3-6,-6 0 6,0 3-12,-2-5 1,-1-1 35,3-6 14,3-6 4,4-3-18,5-3-2,1-5-11,5-1-16,0 0-8,0 0-6,0 0-7,0 0-9,5 0 2,6-3 10,1 0 9,3 0 0,0 0 1,3-2 0,-2 1 0,-1-1 0,3 2-1,-6-4-73,4 2-69,-4 0-63,-6-2-52</inkml:trace>
  <inkml:trace contextRef="#ctx0" brushRef="#br1" timeOffset="92551.2936">5947 10101 143,'0'0'345,"0"0"-172,0 0-104,0 0-36,0 0-11,0 0-9,0 0-13,0 34 1,0-13 6,0 1 3,0 2-2,0-4-7,0-2 1,0-5-1,0-6 0,0-4-1,0-1 0,0-2-8,0 0-7,7 0 0,6 0 15,3 0 1,-1-7 9,3 0-8,-3 0-2,1 0 1,-4 1 1,-1 1-2,-3 1 1,-2 1-1,0 2 0,-3-2-6,0 1-25,1 2-16,0-1-51,-1 1-52,-2 0-39</inkml:trace>
  <inkml:trace contextRef="#ctx0" brushRef="#br1" timeOffset="93097.3249">5938 10383 208,'0'0'182,"0"0"-130,0 0-32,0 0-3,0 0 18,0 0-5,0 0-1,93-28-18,-80 20-3,-1 1-8,-4 2 0,-2 1 0,-2 4-1,-4 0-12,0 0 8,0 7 5,0 7 16,0 3 0,-3 7 4,-4 1-14,1 1 2,-1-3 4,0-1 7,3-7 7,1-4-3,3-2-15,0-5-8,0-3-1,0-1-7,4 0 8,11 0 17,3 0-1,2-4-3,6-4-4,3 1-2,0 0-7,1 1 1,0 1 0,-3-1-1,-2 0 1,-4-1 0,-1-2 0,-7 0 12,-3-6 22,-4-3 7,-3-8 2,-3-7-30,0-5-14,0-2-1,-3-4-7,-6 4-20,-1 0-24,1-6-81,0 10-4,3 11-76</inkml:trace>
  <inkml:trace contextRef="#ctx0" brushRef="#br1" timeOffset="96469.5177">5438 10853 23,'0'0'51,"0"0"11,0 0 10,0 0-13,0 0 0,0 0 2,0 0 1,2-7 10,-2 7 9,0 0 10,0 0 0,0 0-13,0 0-15,0 0-12,0 0-8,0 0-10,0 0-7,0 0-14,0 0-6,0 0-6,0 0 0,0 0 0,0 5-10,1 5 1,2 6 7,0 6 2,0 5 20,2 2-19,-3-5 9,1-2-2,-2-5-7,1-3 1,-2-6 4,1-1-5,-1-4-1,0 0 1,0 0-1,0 0-10,3-2-10,-3 3-22,0-4-26,0 0-42,3 0-46,-1-4-69,3-6-74</inkml:trace>
  <inkml:trace contextRef="#ctx0" brushRef="#br1" timeOffset="96831.5385">5737 10707 140,'0'0'173,"0"0"-93,0 0-4,0 0-5,0 0 2,0 0-6,0 0-5,31 13-28,-16-9-25,0 0 0,0-2-2,4 0-1,-5-2 5,2 0 1,-5 0-12,1 0-11,-4 0-20,-2 0-25,-4 0-43,-2 5-49,0 10-3,-7 1 60,-5-1-98</inkml:trace>
  <inkml:trace contextRef="#ctx0" brushRef="#br1" timeOffset="97175.5581">5695 10918 218,'0'0'179,"0"0"-126,0 0-27,0 0 22,0 0 8,0 0 5,0 0-9,6 0 0,4 0 11,2 0-12,6 0-12,2 0-12,4-4-4,2-2-1,4-1-8,0-3-8,-2-1 1,-1 0-7,-7 0 0,-2 0-2,-6 3-7,-4 1-14,-3 4-14,-2 1-14,-3 2-10,0 0-22,0 0 8,0 7 36,-6 3 1,-4-1-48,-9 2-23,2-4-13,3-3-66</inkml:trace>
  <inkml:trace contextRef="#ctx0" brushRef="#br1" timeOffset="97397.5708">5831 10814 28,'0'0'134,"0"0"-22,0 0-24,0 0-34,0 0-21,0 0 16,0 0 30,-26 69-8,22-44-18,0 2-22,-1-1-13,2-1-3,-1 0-8,-1-4-6,0-3 5,1-3-6,0-4-36,1 0-59,-2-10-62,2-1-27,0 0-58</inkml:trace>
  <inkml:trace contextRef="#ctx0" brushRef="#br1" timeOffset="97628.584">5905 10885 38,'0'0'86,"0"0"43,0 0-2,0 0-15,81 50-7,-63-30 5,1 4-49,-1-2-22,-1-1-22,-4-6-5,0-3-4,-5-4-8,0-5-16,-3-3-57,0 0-37,-1-7 18,-2-6-83,-2 1-165</inkml:trace>
  <inkml:trace contextRef="#ctx0" brushRef="#br1" timeOffset="98257.62">4936 10754 116,'0'0'157,"0"0"-62,0 0 10,0 0-15,0 0-1,0 0 7,0 0-7,-21-16-4,21 16-7,0 0 3,0 0-4,0 0-16,0 0-31,0 0-30,0 0-6,0 0-7,2 0-20,11 0 1,2 0 22,7 0 9,0 0-31,1 0-30,-5 0 17,1 0-9,-5 0 1,-3 0-34,0-3-31,-6 0-70,-1 1-86</inkml:trace>
  <inkml:trace contextRef="#ctx0" brushRef="#br1" timeOffset="98499.6339">4969 10648 476,'0'0'186,"0"0"-105,0 0-68,0 0 1,0 0 32,0 0-18,0 0-15,-5 62-12,5-34-1,0-2 0,0 0-46,0-4-62,0-12-29,0-5-45,0-5-82</inkml:trace>
  <inkml:trace contextRef="#ctx0" brushRef="#br1" timeOffset="99056.6657">5106 10582 387,'0'0'72,"0"0"-40,0 0-1,-12 92 4,3-62-15,-2-2-13,-3 0-1,3-3-5,-4-5 0,0 1 7,1-5 7,-2-3 8,2-3 0,2-2 33,1-1 3,2-2-21,2-1-29,1-2-9,3-1 1,1 0 0,2-1-1,0 1-1,0-1-7,0 0-5,0 3 0,0-3-13,5 0 6,8 0 7,10 0-3,4 0 16,5-11 12,3-3-11,4 0 0,-1 0 1,-4 4-2,-2 3 0,-5 4-1,-7 3-16,-3 0-32,-6 5 13,-7 5 33,-1 4 3,-3 5 20,0 2 29,-12 3-4,0-1-9,-4 1-3,2-2-13,-2 0-4,2-7-3,0-2-12,3-5 7,2-5-8,-1-3-29,2 0-53,-1-11-83,2-20-28,-1 1-34</inkml:trace>
  <inkml:trace contextRef="#ctx0" brushRef="#br1" timeOffset="99334.6816">5097 10824 176,'0'0'188,"0"0"-109,0 0-53,0 0-3,0 0 61,0 0 15,-3 93-16,3-60-30,0 6 8,3 4 2,6 3 1,-2 3-29,-1 0-14,0-7-8,-1-8-12,1-9-1,-5-9 2,-1-8-1,0-4 6,0-2-1,0-2-6,0 0-7,0 0-39,0 0-35,0-10-36,0-2-107,-3-4-102</inkml:trace>
  <inkml:trace contextRef="#ctx0" brushRef="#br1" timeOffset="99640.6991">5069 10936 80,'0'0'409,"0"0"-260,0 0-113,0 0-1,-15 75 38,6-49-27,-6 1-11,3 2 3,-7 1-4,-2-2-29,-18 8-5,6-8-78,2-7-179</inkml:trace>
  <inkml:trace contextRef="#ctx0" brushRef="#br1" timeOffset="103385.9133">11666 8932 78,'0'0'114,"0"0"-66,0 0-21,0 0 8,0 0-2,0 0-14,0 0-11,0 0-6,0 0 6,0 0 0,0 1-1,0 5-1,0 2 5,0 2 15,0 5 6,0 2-15,-2 1-10,2 3-5,-1 4-2,-1 0 0,-2 3 0,2 0 0,1-2 0,0 2 2,1-3-2,0-1 0,0-1 0,0-2 0,0 0 1,0 1-1,0 0 0,0 0 0,0-1 0,0 1 0,0-2 1,0 1 0,0-4-1,0 0 0,0 0 0,0-5 1,0 1-2,0-2 2,0-1-2,0 0 1,0 1 0,0 0 1,0 3 1,0-2-2,0 3 0,0-2 1,0-2-1,0-3 1,0-1-1,0 0 1,0-4-1,0 2 0,0 1 0,0 2 0,0 1 0,0 1 0,0-1 0,0-1 0,0 1 0,0-1 0,0-2 0,0 2 0,0-3 0,0 0 0,0 0-6,0 2 5,0 0 1,0 0-1,0 1 1,0-3 0,0 2-1,0-5 1,0 0 0,0-1 2,0-1-1,0 0 0,0 0-1,0 0-7,0 0-13,0 0-1,0 0 8,0 0-4,0 0-20,0 0-7,0 1-5,0 7 48,0 0 1,2-1 0,0-2 2,1-1-2,-2-3-1,2-1-18,2 0-75,-2 0-27</inkml:trace>
  <inkml:trace contextRef="#ctx0" brushRef="#br1" timeOffset="103818.9381">11569 9760 204,'0'0'108,"0"0"-87,0 0-19,0 0-1,13 95 5,-5-62 12,1 1-3,-3 0 18,1-4-7,1-5-6,-3-5-18,4-11-2,2-6 17,1-3 73,6-6-25,3-12-9,7-9-26,0-4-30,2-2-17,0 0-16,-3 4 5,-2 5 5,-4 4 2,-3 6 2,-6 6-13,-4 4-18,-4 4-25,-2 0-26,-2 10 44,0 1-19</inkml:trace>
  <inkml:trace contextRef="#ctx0" brushRef="#br1" timeOffset="106118.0696">11332 10386 218,'0'0'183,"0"0"0,0 0-77,0 0-50,0 0 2,0 0 18,0 0-9,-9 0-31,9 0-22,0 0-13,0 0-1,0 0-7,0 0-3,0 12-9,0 10 12,-1 10 7,1 6 2,-2 3-1,2-4-1,0-3-1,0-8 1,0-9-2,0-5-16,0-9-31,0-1-56,0-2-67,10-2-4,-2-11 50,-2-2-73</inkml:trace>
  <inkml:trace contextRef="#ctx0" brushRef="#br1" timeOffset="106576.0958">11314 10439 150,'0'0'87,"0"0"-71,0 0-16,0 0 36,0 0 1,0 0-12,0 0-14,81 0-2,-59 0-9,-4 0 1,1 0 0,-5 0 0,-1 0 0,-4 0-1,-4 0-8,-1 5-21,-2 4 11,-2 4 12,0 4 6,-7 3 7,-3 1-1,-6 0-5,0-1 0,-1-3 17,-1 0 1,1-5 14,2-2 21,4-5 37,2-3-24,5-1-23,3-1-31,1 0-12,0 0-1,0 0-23,0 0-9,0 0 3,8 0 16,1 0 11,5 0 1,0 0 0,4 0 1,0 0-1,0 0-35,5 0-40,-4 0-46,-3 0-58</inkml:trace>
  <inkml:trace contextRef="#ctx0" brushRef="#br1" timeOffset="107025.1215">11608 10307 78,'0'0'229,"0"0"-122,0 0-82,0 0-24,0 0 11,0 0-11,0 0 0,0 84-1,0-70-8,0-1-7,0-4 14,0-4 0,0-1-7,0-4-2,0 0 10,7 0 12,6 0 31,4 0-5,2-1 5,3-4-20,0-3-9,0 1-13,-4 2 0,0-2 1,0 4-2,-6 0 1,0 2-1,-1 1 0,-4 0 0,-1 0-1,-3 0-30,-2 0-26,1 0 5,-2 7-24,0 4-80,0-2-40</inkml:trace>
  <inkml:trace contextRef="#ctx0" brushRef="#br1" timeOffset="107537.1508">11639 10597 32,'0'0'205,"0"0"-135,0 0-54,0 0 12,0 0 18,0 0-1,0 0-12,83 0-20,-67-3-3,-3 1-9,-4 2-1,-3 0 0,-2 0-34,-4 5 2,0 8 32,0 3 0,-1 5 9,-10 1 0,-1-1-8,4-3 9,0-3 16,3-8-3,4 0-21,1-3-2,0-2-2,0-2-6,7 0-5,8 0 13,5 0 0,5 0 14,5-8-5,1 3-9,4-1 0,1 0 1,-2 1 0,-1-2 0,-2 2 0,-3-3 0,-5 0 2,-4-1 7,-7 0 2,-3-3 6,-5-4 14,-2-2-9,-2-4-13,0-7-8,-6 1 9,-8-4-1,-2-2-10,-11-5-31,3 7-104,4 8-95</inkml:trace>
  <inkml:trace contextRef="#ctx0" brushRef="#br1" timeOffset="108663.2152">11178 10955 13,'0'0'348,"0"0"-178,0 0-69,0 0-53,0 0 33,0 0 21,0 0-15,-5 0-38,5 0-29,0 0-20,0 0-17,0 0-17,8-2-14,4-1 31,6-1 15,3-2 1,1 1 1,4-2 0,-4 2 0,-1 1-1,0-1-34,-5 5-18,-4 0-50,-3 0-51,-2 0-25,-5 0-74</inkml:trace>
  <inkml:trace contextRef="#ctx0" brushRef="#br1" timeOffset="108911.2294">11244 10822 208,'0'0'172,"0"0"-126,0 0-30,0 0 50,0 0 12,0 87-29,0-63-36,0 0-8,0-3-5,4-4-52,-1-7-51,2-6-34,3-4-47,2-12 48</inkml:trace>
  <inkml:trace contextRef="#ctx0" brushRef="#br1" timeOffset="109595.2685">11393 10797 103,'0'0'86,"0"0"-14,0 0-4,0 0 16,0 0-16,-13 91-19,1-59-38,-6 5-1,0 0-9,-3-2 6,0-4-5,3-4 14,0-7 13,6-6 1,2-6-6,4-5-6,4-1-10,2-2-1,0 0-7,0 0-24,0 0-17,5-3 7,7-6 25,3-3 8,4 0 1,3-2 0,3 0 0,3 0 0,0 2 0,-1 3 0,3 3-11,-5 5-15,-3 1-12,-5 0-15,-4 7 11,-5 5 25,-4 1 15,-4 0 2,0 1 15,0-1 12,-1-3-2,-8 2-6,-1-2-4,-3-3-6,1 0-9,-2-5-6,1 1-20,-1-3-7,0 0 4,0-9-19,-1-7-35,1-3-17,4 0-5,0 1 82,4 2 23,2 6 21,3 5 56,1 5-18,-2 0-23,2 0-9,0 1-2,0 9 7,0 7 20,0 4 36,0 8-19,0 1-32,2 5-8,1-2-10,1 2 0,-1 0 2,-2-5-2,1-4-10,0-6-9,-2-8 1,0-6-1,0-6-6,0 0-11,0-18-27,0-2-106,0-6-241</inkml:trace>
  <inkml:trace contextRef="#ctx0" brushRef="#br1" timeOffset="109807.2806">11314 11093 271,'0'0'116,"0"0"-67,0 0 3,0 0 8,-27 89 7,18-64-12,2-2-16,-4 0-13,2-4-22,0-2-4,-1-6-46,-2-3-67,1-3-86,1-5-141</inkml:trace>
  <inkml:trace contextRef="#ctx0" brushRef="#br1" timeOffset="110444.3171">11682 10925 548,'0'0'178,"0"0"-128,0 0-50,0 0-19,0 0 2,0 0 16,0 0 1,44 1 1,-28 3-1,-1 4 0,-3-2-21,-5 5-21,-1 3 17,-4 6 19,-2 2 6,0 4 10,-15 2-8,0 3 5,-4-1 10,-2-2 6,3-2 0,0-4-5,6-5 3,1-6-5,7-2-9,3-5-7,1-1-10,0 0-7,0 0 5,5-2 11,6 1-9,2-2 9,1 0 1,-2 0 0,2 0 2,0-3 5,-1-6 0,5-4-7,0 2-8,-1-2-34,5-3-47,-5 3-56,-3 4-62</inkml:trace>
  <inkml:trace contextRef="#ctx0" brushRef="#br1" timeOffset="110731.3335">11970 10997 232,'0'0'273,"0"0"-176,0 0-76,0 0-12,0 0 42,0 0 3,85-25-23,-58 13-18,-2 0-12,-1 4-1,-4 3-9,-7 5-33,-4 0-27,-4 1-9,-5 13 26,0 4 39,-1 6 0,-15-1-50,-3 4-40,-17 4-27,6-3-7</inkml:trace>
  <inkml:trace contextRef="#ctx0" brushRef="#br1" timeOffset="110936.3452">11936 11190 85,'0'0'179,"0"0"-91,0 0-63,0 0 2,0 0 50,0 0 16,0 0 14,24 0-29,-3-5-33,4-3-9,2-6-19,1-2-17,-1-2 0,0-1-19,-6 2-26,-3 5-44,-6 2-35,-5 6-32,-3 4-13,-4 0-60</inkml:trace>
  <inkml:trace contextRef="#ctx0" brushRef="#br1" timeOffset="111159.358">12073 11051 71,'0'0'274,"0"0"-125,0 0-74,0 0-42,0 0 0,0 0 22,0 0-8,-15 50-5,10-17-3,-3 5-23,-1 2-9,0-2-6,-1-2-1,0-8-22,3-7-32,1-6-35,-1-15-28,4 0-16,0-8-171</inkml:trace>
  <inkml:trace contextRef="#ctx0" brushRef="#br1" timeOffset="111349.3688">12085 11151 363,'0'0'114,"0"0"75,0 0-62,63 72-26,-42-47-33,-2-4-23,3-1-25,-4-4-14,2-3-6,-5-4 0,-2-6-56,-2-3-66,-7-5-31,-1-10-65</inkml:trace>
  <inkml:trace contextRef="#ctx0" brushRef="#br1" timeOffset="116517.6644">16800 9042 23,'0'0'149,"0"0"-58,0 0-45,0 0-10,0 0 16,0 0 16,0 0-6,0 0-15,0 0-5,0 0 7,0 0 0,0 0-17,0 0-13,0 0-13,0 0-6,0 0 0,0 0-1,0 6-11,-4 4 11,-1 2 1,-1 3 0,0 4-1,0 1 0,-1 1 0,3 2 1,-3 2 0,1 2-1,-1 2 1,1 3-1,0-3-9,-3 0 2,3 0 6,1-5 1,1-2 0,-1 0 0,-1-1 0,4-2 0,-1 4 1,-2-2 0,2 3 0,0-4 0,0 1-1,2-2 1,-1-4-1,2 0 1,-1-3 0,1-1 0,0 0 0,-2 1 1,2 1-1,-2 0 0,-2 2 0,1 0 0,-1 1 1,1-2-1,-2 0 1,2-3-1,0 1 1,0-4 0,-2-1 0,5 0-1,-3 0 1,0-1 0,-1 0 0,1 4-1,0-3 3,2-2-2,-2 1 0,3-3-1,0 0 0,-2 2 0,2 0 0,-1 2-1,1 4 1,-2 2 7,-3 4 6,5 0 6,-3 2-3,0-2-5,1-3-5,0-3 1,1-1-5,0-3-1,1 0 6,0-2-7,0 3 0,0-2 0,0 5 0,-2-2 0,2 3 0,0 0 0,0-1 1,0-3-1,0-1 0,0-2 1,0-2-1,0-1 0,0-2 0,0 2 1,0-2-1,0 0 1,0 0 0,0 0 1,0 0 5,0 0-6,0 0 7,0 0-7,0 0 2,0 0-3,0 0 0,0 0-17,0-2-5,0-3-35,0-12-69,-4 5-105,-1-1-77</inkml:trace>
  <inkml:trace contextRef="#ctx0" brushRef="#br1" timeOffset="116959.6897">16505 9942 74,'0'0'272,"0"0"-155,0 0-78,0 0-19,0 0 47,0 0 5,-2 75-29,2-45-15,0 2-2,2 1 10,4-2 4,-3-3 2,5-6-9,-2-5-14,1-6-16,-1-6-2,4-4-1,0-1-9,6 0 8,2-11 1,6-9-1,3-5-10,2-3-9,-1 0 2,-1 3 7,-3 3 10,-2 4-1,-2 2-6,-4 5 7,-2 4-15,-4 2-11,-3 3-18,0 2-13,-4 0-23,0 0-9,-3 0-3,0 0-18,0 0-101</inkml:trace>
  <inkml:trace contextRef="#ctx0" brushRef="#br1" timeOffset="119030.8082">16444 10466 16,'0'0'358,"0"0"-201,0 0-73,0 0-64,0 0-20,0 0-2,0 0-37,0-2-45,0 2-17,0 0 6,0 0 2,0 0 4,0 0 5,-2 0 36</inkml:trace>
  <inkml:trace contextRef="#ctx0" brushRef="#br1" timeOffset="119265.8216">16444 10466 23,'-10'10'80,"10"-10"2,0 0-4,0 0-2,0 0-5,0 5-22,0 1-9,0 2-2,0 7-1,0 3-1,0 3-4,0 2-9,0-3-13,0-3-4,0-3-6,0-5 0,0-2 0,0-1-35,1-3-31,1-3-50,-2 0-48,2 0-83</inkml:trace>
  <inkml:trace contextRef="#ctx0" brushRef="#br1" timeOffset="119707.8469">16472 10466 335,'0'0'107,"0"0"-82,0 0-24,0 0-1,0 0 26,0 0 1,0 0-13,88 0-13,-69 0 0,-4 0 5,-4 0-5,-1 0 1,-6 0-2,-4 0-22,0 3 14,0 4 8,-4 7 13,-9 3-4,-4 2-9,-4 1 0,-1 2-1,1-5 1,0-1 1,3-3-1,6-6 10,5-2 50,4-5 9,3 0-43,0 0-25,0 0-1,4 0-3,8 0 3,6 0 17,0 0 6,5-2-11,-1-4-11,0 0-1,-4 1-1,0-1-37,2-2-53,-6 0-60,-5 2-57</inkml:trace>
  <inkml:trace contextRef="#ctx0" brushRef="#br1" timeOffset="120098.8693">16731 10360 451,'0'0'164,"0"0"-84,0 0-57,0 0 17,0 0-1,0 0-35,0 0-4,0 12-21,0-3 12,0 4 9,0-1 1,0 0-1,0-5 0,0-2-1,0-3-7,3-1 3,6-1 5,3 0 8,5 0 1,2-8-3,2 0-6,1-1 0,-1 1 0,-4 1 0,-1 0 0,-6 5-1,0-1-1,-2 3-16,-3 0-36,-2 0-22,-3 0-33,0 5-46,0 3-119</inkml:trace>
  <inkml:trace contextRef="#ctx0" brushRef="#br1" timeOffset="120564.8959">16746 10548 178,'0'0'148,"0"0"-107,0 0 16,0 0 15,0 0-4,0 0-32,84-6-21,-69 0-7,0 2-7,-5 3-1,-2-1-11,-3 2-8,-2 0-7,-3 0 17,0 10 9,0 4 15,0 5-1,-10 1 12,0 2-1,2-2 12,0-3 12,4-3-24,4-5-20,0-2-5,4-3-1,10-2 0,8-2 1,4 0 0,3 0-1,3-3-7,-2-7 7,-5 0 1,-2-2 7,-3-1-6,-4-2 6,0-2 2,-4-5-1,1-1 0,-4-7-8,-1-2-1,-2-4-18,-2-6-25,-4-16-40,0 10-112,0 7-152</inkml:trace>
  <inkml:trace contextRef="#ctx0" brushRef="#br1" timeOffset="121977.9767">16488 11059 544,'0'0'215,"0"0"-110,0 0-79,0 0-26,0 0 0,0 0-1,0 0-9,17-2 10,-8 2 11,2 0 0,-1 0-9,-1 0 0,-2 3 4,-1 1-6,0 0 0,-4 1-19,0 0-16,-2 2-7,0 4 25,0 0 16,-6 4-7,-6 3-6,-4 1-19,-3 1 10,2-2 0,-2-1 11,2-2 7,0-4 4,6-1 2,3-5-1,3 0 1,3-3-1,2-2-5,0 0-15,2 0-28,9 0 39,2 0 9,6 0 1,-3 0 5,4-2-6,-5 2 0,4 0-1,-3 0 1,-4 3-1,-1 6 0,-2 2 1,-6 2 8,-3 1 8,0 0 13,0 1 11,-2 1 6,-8-2-11,1 0-12,-2-3 2,-2 0-2,-1-2 0,-2-1-9,0-3-5,-2 1 7,0 0 1,-2-3 5,7-2-6,0-1-8,4 0-3,4 0-5,2 0-13,-1 0-36,4-8-9,0 0-53,0-11-85,0 4-52</inkml:trace>
  <inkml:trace contextRef="#ctx0" brushRef="#br1" timeOffset="122527.0081">16106 11119 479,'0'0'173,"0"0"-92,0 0-53,0 0 12,0 0 16,0 0 8,0 0-14,60 4-13,-33-4-14,3 0-15,-1-4-8,1-5 0,-1-3-14,-4 1-24,-4 0-12,-5 2-46,-7 6-31,-4 0-46,-5 3-76</inkml:trace>
  <inkml:trace contextRef="#ctx0" brushRef="#br1" timeOffset="122742.0204">16205 10982 370,'0'0'95,"0"0"-73,0 0 10,0 0 40,0 0-3,9 91-43,-9-61-26,0-4-40,0-2-74,0-5-71,0-9-65</inkml:trace>
  <inkml:trace contextRef="#ctx0" brushRef="#br1" timeOffset="123260.0501">16414 10897 332,'0'0'84,"0"0"-12,0 0 6,0 0 33,-30 88-23,16-58-43,-2 2-32,1 2-12,-4 3 0,2-1-1,-2 2 2,0-7-1,2-2 0,-1-5 0,5-6 0,-1-2 0,5-8 8,2-2-3,2-3 1,3-3 6,2 0 6,0 0-13,0 0-6,0 0-9,0 0-8,7 0-3,3-5 14,7 1 4,4-6 1,4 0 1,3-2 1,4-2-1,-1-1-1,-1 4-8,-3-2-10,-4 6-10,-7 7-24,-3 0-28,-8 3 26,-3 14 55,-2 2 23,0 5 16,-6 1-4,-5 0-15,-2-3 0,1-4-8,1-5-5,0-7-7,2-1 0,-3-5-32,3 0-43,-7-13-66,3-5-109,2-3 67</inkml:trace>
  <inkml:trace contextRef="#ctx0" brushRef="#br1" timeOffset="123496.0636">16303 11226 371,'0'0'132,"0"0"-96,0 0-16,0 0 74,0 0 20,-10 104-33,10-62-13,0 4-11,0 5 0,4 1-12,-1-1-14,0-5-12,-2-10-12,1-9-1,-2-10-6,0-10-5,2-4-13,-2-3-14,0-3-30,0-26-34,0-1-194,-2-1-20</inkml:trace>
  <inkml:trace contextRef="#ctx0" brushRef="#br1" timeOffset="123765.079">16268 11276 26,'0'0'316,"0"0"-123,0 0-99,0 0-33,0 0 30,0 0 8,0 0-28,-36 88-33,16-54-19,-5 3-11,-4 0-8,1-5-25,1-3-41,1-12-73,6-7-80,8-10-164</inkml:trace>
  <inkml:trace contextRef="#ctx0" brushRef="#br1" timeOffset="124435.1173">16954 11105 365,'0'0'410,"0"0"-192,0 0-141,0 0-53,0 0-6,0 0 2,0 0-20,20 0-8,-9 0 8,5 2 0,-2 3-6,-1-2-25,1 0-13,-4-2-6,-2-1-27,-1 2-43,-4-1-34,-3 3-50,0 10-8,-10 0 74,-4 3 50</inkml:trace>
  <inkml:trace contextRef="#ctx0" brushRef="#br1" timeOffset="124663.1303">16861 11315 172,'0'0'209,"0"0"-36,0 0-39,0 0-21,0 0-29,0 0-21,0 0-31,-36 32-17,47-28-2,8 0 21,2 0 2,5-2-23,2 1-13,0-3 1,0 0-2,1-8 1,-4-4-10,-1 0-13,-6-1-29,0-1-29,-6 3-40,-5-3-29,-3 3-32,-4 2-55</inkml:trace>
  <inkml:trace contextRef="#ctx0" brushRef="#br1" timeOffset="124940.1462">17009 11248 449,'0'0'159,"0"0"-62,0 0-54,0 0 25,0 0 14,0 0-8,0 0-32,-15 49-12,4-16-4,-6 5-16,3-1-2,-4 0-8,3-8-6,2-8-10,3-6-13,6-5-21,1-6-35,3-4-25,0-4-56,0-10-74,5-3-104</inkml:trace>
  <inkml:trace contextRef="#ctx0" brushRef="#br1" timeOffset="125124.1567">17022 11350 340,'0'0'137,"0"0"-53,0 0 21,0 0 14,0 0 5,65 77-35,-49-56-28,-3-1-25,3-2-26,-1-3-10,2-2-6,-5-8-33,3-4-16,-3-1-14,3-6-44,-2-8-79,-5 0-150</inkml:trace>
  <inkml:trace contextRef="#ctx0" brushRef="#br1" timeOffset="138912.9454">16960 9155 111,'0'0'181,"0"0"-83,0 0-62,0 0-23,0 0 29,0 0 17,-2 0-25,2 0-6,0 0 2,0 0 13,0 0 6,0 0-4,0 0 1,0 0-5,0 0-12,0 0-12,0 0-14,0 0-3,0 0-3,0 0 2,0 0-7,0 0 7,0 0-9,0 0 0,0 0-3,0 2-12,3 1 6,5 1 12,3 1 6,1 0-4,2 3 4,-1-1-5,2-2 4,-2 2-11,4-2 3,-4-3-3,5 3 12,-3-3 0,1 1 1,0-3 0,0 2 0,-3-2-1,1 1 1,-1 1-1,-2-1 0,2 2-7,-2 0 8,-2-1-1,1 1 1,-1-1-1,0-1 1,-1 1 0,0-1 1,1 1-1,3-1 0,-1-1 1,1 0-1,2 3 0,0-1 1,1-2 0,-3 3-1,1 0-6,-3 0 4,0 0 1,1 0 1,-2-1 0,0 1 1,-1-3-1,1 2 1,-2-2 0,0 0 0,4 0 5,-4 0-5,0 0 2,0 0-3,0 0 1,-1 0-1,2 0 0,1 0 0,0 0 0,0 0 1,0 0-1,2 0 1,0 0 15,-1 0-3,4 0-6,-2 0-6,-2-2 0,4 1 9,-4-1-9,0 2-1,-1-2 0,-1 2 0,0 0 0,-2 0 0,1 0 1,-1 0-1,-2 0 0,1 0 1,-1 0-1,4 0 1,-2 0 0,0 0 0,0 0 13,2 0-5,-2 0-8,2 0-1,0 0 1,2 0 1,-3 0-1,2 0 1,-1 0 0,2 0 6,-2 0-7,1 0-1,-1 0 1,-2 0 0,2 0-1,-4 0 2,3 0-1,0 0-1,-3 0 1,2 0-1,-1 0 0,-3 0 0,3 0 2,-2-1-2,4 1 1,0-2-1,0-1 0,2 2 0,4-2 21,0 0-13,-2 1-7,1-3-1,-1 5 0,0-3 0,0 2 0,-2-1 0,1 1 0,-1-1 1,-3 2-1,2-3 1,-2 3-1,0-4 2,-2 3-1,-1-1-1,2 1 1,-1 1-1,2-1 0,-2 1 0,0-2 0,0 1 0,1-1 1,1-1-1,2-1 0,0 0 0,-2 0-1,3-1-1,-2 0 0,-1 1-4,-1 0 6,-2 1 0,0 2 0,-2-1 0,-1 0 0,2 1 0,-1-1 1,2-1-1,-1-2 1,2 1 0,-3-1 1,2-1-1,-2 2 6,-1 0-5,3-1 8,-3 1 6,0 1-5,0 0 1,0-1-11,0-1 5,0 1-6,0-1 0,0 1 0,0-3 0,0 4 2,0-1 6,0 1 2,0-1 9,0 1-5,0-1-4,0 1-1,0 0 8,-4-1-9,3-1-8,-2 1-1,-1-2 1,1 2 2,0 1-1,-3-1 8,4 1 1,-1 0 7,-1-1-9,-1 1 3,1 0 1,0 2-6,0-2-6,0 0 0,1 3 13,0-4-12,-1 1 0,2 1-1,-1-1 2,-2 2-2,4-1 1,0 1-1,-1-2 0,-1 1 0,0 1 0,0-2-1,0 1-6,-1-1 7,2-3-12,-3 1-4,1 0-5,1-1 12,0 3 8,2-2-2,-2 0 2,0 1 0,1 1 0,-2 0 1,2 1 0,-1 0 13,-3-2-11,4 1 6,-2 0-7,0-2-1,-1-1 0,1 2-12,-1-1 12,-1-2-1,4 2 0,-3 1 1,1 0-1,1 0 0,-2-1 0,0 1-6,2 1 6,-2-2 0,2 2 0,-2-2 0,1 1 0,1 0 0,0-1 1,-2 3 0,0-1 1,3 0 0,-1 1 0,-2-1 0,1-1-1,-1 1 0,1-1-13,-3-2 12,2-1 0,-1 3-10,2-2 9,-2-1 2,-3 2 0,6 1 1,-4-3 9,2 1-10,-1 2 1,0 1 0,-1-2-1,0-1 0,1 2-2,2 0 2,-1-1-1,-2 3 1,0-2 0,4-1 1,-4 2-1,1 0 0,-1-2 1,0-1 0,2 3 0,-2-4-1,1 2 1,-3 0-1,1-2 0,1 2 0,-1 0 1,1 0 0,0 0 0,1 2 8,0-1-8,-3-1 0,3 0 7,-3 0-7,4 1 0,-3 0 0,-1-2 0,-1 0-1,-1 2-1,0-1 1,2-1 0,-3 0 1,2 1-2,-1-1 1,1 0 0,1 2 0,-2-2 0,1 2 0,1-1 0,-1 0 0,-2 0 0,3 1 0,-2-1 0,1 0 1,1 0-1,1 1 0,-1 1 1,0 0 0,2-1 0,0 0 6,1 1-5,-4 0-1,3 0 0,-2-2 0,1 0-1,0 1 0,0 2 1,1-3 6,-2 1-6,2 1 5,-1 1 3,-1 0-9,-1 0 0,2-2 1,-1 1-1,-2 1 0,-1-1-1,-3 0 1,0 2-1,1-2 0,-2-2 1,2 3-1,-2-2 1,2-1 0,-2 2 0,1-3 0,-1 3 0,2-3-7,0 1 7,1-2-6,0 1-2,3 0 7,-1-1 1,1 2 1,1-1-1,0 2 0,-1-2 0,2 2 0,-1-3 1,2 4 0,-1-2-1,-1 1 0,0 0 0,-3 0 0,0-1-1,-2 1 1,0 0 0,-2-1-1,1 0 1,-3 1-1,3 0 1,-3 0 0,-2-2 1,0 2-1,-4-3 0,2 1 0,-3 0 0,0-1 0,0 2 0,0-3 0,-1 3 0,3 0 0,0 1 0,-1-1 2,1 0-1,2 3 6,4-1-7,-2 1 0,2-1 2,1 1-2,1-1 2,-1 0-2,3 1 0,-4 0 1,3 1-2,-2-2 1,1 2 0,-1-2-2,-1-1-5,-1 2 5,0-1-4,2-1 6,-3 1 0,2 1 0,-1-4 0,0 3 0,-1-2-1,-2 2-6,0-2-2,-1 2 8,-1 0-9,0 0-2,0 0 4,-1 3 7,0-3-5,1-1 6,-4 1-1,6 2 0,-3 1-2,-1 0-4,4 0-2,1 0-2,-1 0-7,3 0 7,2 0 9,1 0-11,3 0 7,2 0 6,1 0 0,3-1 0,1 1 0,2-1 12,2-1 1,-2 1-13,1-1 0,-2 0 0,-1 0 1,1-1-1,-1 1 0,1-1-1,-2 0 1,0 0-10,-1 2-19,1-2 27,0-1 2,-2 4 0,0-3-1,3 1 1,-3 0 1,2 0 1,-1-1-1,0 3-1,-1-5-1,1 5-1,0-2-13,0 1 14,1-1 2,0 1-1,0-1 0,-2 1 2,0 1-2,0 0 2,2-3 17,0 3-17,-1 0-2,0 0-6,2-3 5,-1 2 1,0 0 0,-1-1 0,-1 1-1,0-1-14,1-1 15,-1 2 0,0-2 6,-1 3-6,0 0-9,0-3 9,-1 3 0,-1 0-1,1 0 1,-1 0 0,-2 0-10,1 0 8,-3 0-5,0 0 6,-3 0-8,-3 0-12,-4 0-7,-3 0 22,-5 0-1,-6 0-6,-2 3-14,0 6-1,-4-1 15,1 2 7,2 0 6,-3-1 8,2 4-6,2-2-2,3 1 1,3-1-1,3 0 0,6-2 0,4-4 0,5 2 1,4-5 6,6 0-5,1-2 18,2 0-1,3 0-8,1 0-1,0 0-8,0 0 9,0 0-2,0 0-2,0 0-6,0 0 0,0 0 0,0 0 0,0 0 0,0 0 0,0 0 6,0 0-1,0 0 4,0 0 3,0 0-3,-3 0-9,-1 0 1,1 0-2,-2 0 2,2 0-1,-3 0 0,-1 0-1,-5 0-1,-2 1 0,-2 2-8,-1 2 7,-3 0 1,0 2 1,2 0 1,-1-1 7,4-1 5,3-2-3,5 0-4,2-2-5,1-1 6,4 0-6,0 0 0,0 0-1,-2 0 0,1 0 0,-2 0 0,-4 2-9,-1 0-10,-1 1 8,0-1 10,-1 0-8,1 0-5,-4 1 2,3-1 5,1 1-2,-2 0 3,3 0-2,0 0 1,2-2 6,2 2 0,0-1-1,1 0-4,1-2 6,2 0-1,0 0-9,0 0-5,0 0-2,0 0 3,0 0-4,0 0 4,0 0 4,0 0 8,0 0-5,0 0 7,0 0 0,0 0 0,0 0 9,0 0 5,0 0 6,0 0-2,0 0-4,0 0-2,0 0-4,0 0 1,0 0 0,0 0-8,0 0 8,0 0-8,0 0 0,0 0-1,0 0-1,0 0 0,0 0-11,0 0-2,0 0-12,0 0-19,5 0-46,3 0-108,-6 0-56</inkml:trace>
  <inkml:trace contextRef="#ctx0" brushRef="#br1" timeOffset="143472.2061">14464 8120 36,'0'0'88,"0"0"-44,0 0-11,0 0 14,0 0 18,0 0-11,0 0-26,0 0-13,0 0-5,0 0-3,2 0-5,-2 0-1,0 0 8,0 0-8,0 0 8,0 0-8,0 0 1,0 0 5,0 0 3,0 0 2,0 0-10,0 0-2,0 0 0,0 0-7,0 0-6,0 1 11,0 0 1,-5 3-9,-3 3 8,-2 3 2,-3 4-2,-3 3-5,-1 2 6,-1-1 1,-3 2-1,5-4 1,-2 2 1,4-6 8,5-3 5,2-2 4,4-4-8,2-2-10,1-1-2,0 0-11,0 0-24,0 0-22,0 0 27,0 0 23,0 0 9,0 0 0,0 0 0,0 0 1,0 0 16,0 0 12,0 0-7,0 2-14,3 2-6,0 1 6,7 1-7,0 1 5,4 1-4,1-1 17,1 2-7,-1-3 2,3-1 5,-3-3 0,1 1-6,-2 1 1,-1-3-2,-2-1-1,-2 2-9,-2-1-1,1 1 6,-3-1-6,0 0 1,-2 1-1,0-2-1,-1 1 1,-1-1 0,-1 0 1,0 0-2,0 0 1,0 0-1,0 2-1,1-2-27,1 0-52,1 0-31,-3 0-161</inkml:trace>
  <inkml:trace contextRef="#ctx0" brushRef="#br1" timeOffset="147192.4189">13869 8046 191,'0'0'160,"0"0"-65,0 0-45,0 0 7,0 0 3,0 0 11,-28-47-5,25 44-5,3 2 1,-2 1-16,0 0-14,1 0 0,1 0-10,-1 0-15,1 0-7,0 3-14,0 11-25,-2 6 20,1 12 18,-1 6 1,-1 3-2,-1-2-17,1-5-9,1-5 9,-2-8-9,3-5-1,1-5-14,0-4-15,0-1-30,0-4-31,0-2-24,0 0-12,5-7 1</inkml:trace>
  <inkml:trace contextRef="#ctx0" brushRef="#br1" timeOffset="147624.4436">13829 8090 126,'0'0'166,"0"0"-71,0 0-65,0 0-24,0 0-5,0 0-1,0 0 18,70-9-4,-45 6-7,-1 0-5,-2 3-2,-5 0 1,-5 0-1,-6 0 0,0 0-5,-5 3-8,-1 6-6,0 2 19,0 3 2,-10 5 6,-8 1-7,-2 3-1,-1 0-1,-2 1-12,-1-2 12,-1 0 1,2-2 0,1-4 6,6-3-4,6-5 29,6-3-15,4-4-16,0-1-11,3 0-15,12 0 26,4-5 50,5-4-4,3-2-26,-2-1-12,-2 3-7,-2 1 1,-4 4-2,-3 3-33,-1 1-71,-5 0-69,-4 3-87</inkml:trace>
  <inkml:trace contextRef="#ctx0" brushRef="#br1" timeOffset="148046.4678">14097 7923 453,'0'0'184,"0"0"-110,0 0-74,0 0-4,0 0-8,0 0 5,0 0 7,0 39 0,-1-18 0,-2-1-10,-2-1-2,1-5 11,1-4 0,1-5 1,2-2 0,0-1 0,0-1 0,0-1 0,0 0-10,0 0-8,0 0-5,11 0 22,1 0 1,1 0 6,3 0-5,-2 0 0,1 0 1,-3 0-1,0 1 1,-3 2-1,-3-3-1,0 0 0,1 4-59,-3-1-80,-2 0-80</inkml:trace>
  <inkml:trace contextRef="#ctx0" brushRef="#br1" timeOffset="148556.497">14017 8262 340,'0'0'156,"0"0"-114,0 0-42,0 0 0,0 0 40,0 0 9,0 0-16,73-29-26,-61 28-6,-2 1-1,-3 0-2,-4 0-8,-1 4 0,-2 6 10,0 4 9,0 0-1,-3 3 2,-7 3-4,1-2 3,-2 2-8,-1-1 16,3-1 9,2-2-14,-2-3-11,6-1-1,0-6 0,3 2-7,0-4-2,0-1-1,7-2 3,7 1-9,5-2 16,1 0 1,3 0-1,1 0 2,0-2-1,-4-2 0,-1 0 5,-4-1 1,0 0 13,-5-2 10,-2-2 8,4-4-6,-5-4-8,2-7-6,-2-2-5,-2-3-13,-2-3-18,-3-16-41,0 10-84,-3 3-115</inkml:trace>
  <inkml:trace contextRef="#ctx0" brushRef="#br1" timeOffset="149375.5438">13694 7370 208,'0'0'187,"0"0"-83,0 0-49,0 0 29,0 0 49,0 0-18,0 0-50,-1 0-42,1 0-23,0 0-14,0 0-15,7 0-9,5 0 27,5 0 11,1 0 0,4 0 1,0 0 0,2 0-1,0 0 1,0-7-1,-2-2-8,1 0-9,-5 0-32,-1 1-15,-5 1-28,-4 1-37,-4 2 4,-4 4 32,-7 0-25,-5 0-72</inkml:trace>
  <inkml:trace contextRef="#ctx0" brushRef="#br1" timeOffset="149625.5581">13808 7254 72,'0'0'117,"0"0"-27,0 0-40,0 0-8,0 0-33,0 0 2,0 0 21,-17 57 8,14-29-17,-1 0-11,0 0-7,1-3-5,3-6-6,0-5-15,0-6-18,0-2-13,0-4-9,0-2-27,10 0-24,2-12 70,0-1-10</inkml:trace>
  <inkml:trace contextRef="#ctx0" brushRef="#br1" timeOffset="150405.6027">13993 7190 195,'0'0'112,"0"0"-86,0 0 12,0 0 33,-33 95-19,18-56-25,0-2-21,-1 2-5,-2-3-1,0-3 1,0-7 0,3-2 0,-1-7 6,1-3 3,-2-2 5,4-2-2,1-3-7,3 0 11,3-4 19,3-2-1,0 1-9,3-2-16,0 0-10,0 0-1,0 0-9,0 0-19,3 0-57,9 0 22,6-5 63,2-3 1,8-1 1,-1-2 0,1 2 0,0 1 8,0 2-9,-1 1 0,-6 3 0,0 2 0,-5 0-2,-5 2 1,-2 7 0,-3 4-1,-2-1 2,-2 2 1,-2 3 7,0 2 3,-7 1-2,-5-1 1,-1-2-1,0 0 2,1-5-4,0-2-5,3-2-1,2-6-1,-1-2 0,3 0-14,0-9-50,1-9-50,1-6-17,1 0 37,-1-6 44,0 4 12,-2 2 25,-2 2 13,1 8 41,2 5 50,-1 4-2,2 4 6,0 1-46,2 0-44,-2 6-4,3 10 12,0 6 35,0 7-2,0 8-16,0 7 3,0 6-7,0 4 13,0 1-16,0-1-5,0-10-17,-3-8 6,3-11-6,0-11 0,0-6-1,0-5 6,0-3-6,0 0-3,0-8-42,6-25-90,1 2-102,1-2-17</inkml:trace>
  <inkml:trace contextRef="#ctx0" brushRef="#br1" timeOffset="150601.6139">13864 7693 191,'0'0'154,"0"0"-21,0 0-90,0 0-37,0 0-6,0 0 0,0 0 0,-38 47 1,27-26 0,-4 4 0,-1 0 6,-5 0-7,-1 0 0,0-3-13,-7 2-35,8-3-50,3-9-117</inkml:trace>
  <inkml:trace contextRef="#ctx0" brushRef="#br1" timeOffset="151176.6468">14372 7335 332,'0'0'222,"0"0"-125,0 0-97,0 0-9,0 0-11,0 0 20,0 0 19,0 55-2,-11-25-4,-4 8-3,-5 5-8,-3-1 8,-1 0-9,1-9 16,6-6 33,4-8 9,3-9-17,6-2-24,2-5-18,2-3 0,0 0-22,11 0-28,10 0 50,7-2 0,6-4 10,2-2 0,2 0-9,-4 1 1,-4-1-1,-5 5-1,-6 0 0,-8 1-36,-2 2-34,-3 0-31,-5 0-27,-1 0-28,0 0-7,-10 0 23</inkml:trace>
  <inkml:trace contextRef="#ctx0" brushRef="#br1" timeOffset="151424.661">14358 7540 97,'0'0'192,"0"0"-126,0 0-59,0 0 5,0 0 64,0 0 17,0 0-1,0 94-18,0-60-25,-2 2-25,-3 1-5,-3-1-6,1-6-12,2-4-1,0-9-17,3-6-22,1-5-27,1-6-40,0-4-32,8-12-47</inkml:trace>
  <inkml:trace contextRef="#ctx0" brushRef="#br1" timeOffset="151853.6855">14585 7410 415,'0'0'131,"0"0"-105,0 0-26,0 0-3,0 0 3,0 0 0,0 0 0,46 37 0,-34-26-12,-3 0-33,-4-2-11,-5 3-3,0 1 43,0 1 16,-6 1 0,-10 3 3,-2 2-2,-3 0 5,-2 0 11,-3-2 24,3-1 8,1-2 0,3-4-9,8-4 17,3-3 16,7-1-29,1-2-44,0-1-3,7 0-25,14 0 28,5 0 25,6-4-9,1-7-8,1-6-8,-2 1-1,-4-2-11,-3 2-9,-4 2-30,-3 3-21,-7 7-41,-4 1-11,-7 3-37,0 0-14</inkml:trace>
  <inkml:trace contextRef="#ctx0" brushRef="#br1" timeOffset="152127.7012">14607 7540 111,'0'0'181,"0"0"-53,0 0-85,0 0-17,0 0 26,0 0-29,0 0-22,-3 33 11,2-7 11,-5 10 10,0 3-10,-5 5-3,-2-1-5,0-1-2,-1-5-6,1-7-6,5-8 7,2-8-8,2-5-25,2-7-40,2-2-23,0-6-14,6-10 14,3-2-205</inkml:trace>
  <inkml:trace contextRef="#ctx0" brushRef="#br1" timeOffset="152304.7113">14577 7765 97,'0'0'143,"0"0"-84,0 0 23,0 0 31,0 0-7,0 0-18,63 88-37,-48-67-24,0-3-14,-2-4-7,1-1-6,-5-4 0,0-5-15,1-1-41,-2-2-65,-4-1-50</inkml:trace>
  <inkml:trace contextRef="#ctx0" brushRef="#br1" timeOffset="162439.291">13842 8254 55,'0'0'115,"0"0"-45,0 0-37,0 0-26,0 0-5,-3 0-1,2 0 0,1 0 5,0 0 1,-2-1 0,0 0-6,2-1 18,0 2 0,0 0-2,0 0-3,-1 0 2,1 0-7,0 0-9,-1 0-12,1 0-2,0 0 5,-2 0 9,1 0 0,-1 0 9,-1 0 5,2 0 12,-4 0-24,2-1-1,-2 1 12,-1-2-12,4 2 6,-1-1-6,-2 1 0,2-1-1,-1-1 1,-2 2-1,2-3 0,-1 3 0,1-2 0,-3 0 1,3 1 0,-2-1 6,2 0-1,-1 0-5,1 1 1,-1-1-2,1 0 1,-2-1-1,-3 1 1,4-1 1,0 1 5,1 1 20,0-2 11,-2 1-5,3 1-21,-1-2-11,1 2 1,0-1 0,0 0 4,0 2-6,-2-2 0,-4-2-1,-4-1-14,-2 2 5,-6 0-11,-7 0-50,-7 3-43,-3 0 20,-1 8 42,-3 4 36,-4 2 16,1-1 6,-3 4 7,2-3-11,0 1 8,5-5 3,9-6 17,8-4 45,7 0 26,7-6-30,5-8-57,4-3-14,1 0-1,0-1 1,0 1 6,1 2 0,4 1-5,0 6-1,-4 4 0,1 2-53,-2 1-133</inkml:trace>
  <inkml:trace contextRef="#ctx0" brushRef="#br1" timeOffset="162984.3222">13751 8355 22,'0'0'58,"0"0"-58,0 0-25,0 0-30</inkml:trace>
  <inkml:trace contextRef="#ctx0" brushRef="#br1" timeOffset="166346.5145">13751 8355 18,'-34'-13'20,"26"13"19,1 0-4,-1-1 11,-2-1-19,0 1-17,2-1-1,-2 1 1,2-2 28,-1 0-24,2 1 16,-2-2-11,1 3 13,-1-1-9,-1-1-1,3 0-5,-2 0-4,-2 0-6,4-2 3,-2 3 3,1 0 13,0-3 26,0 2-35,2 1 8,0-1-11,0 2 12,-2-2-16,1 1-9,1-1 0,-2 0 1,-1 1-1,2-3 12,0 1-11,-1 1 8,0-3 9,1 1-1,1 1 0,2-1 12,-1 3 3,0-1-18,0 0-1,2 0 5,-2 0 0,3 1-18,-1 1 1,-2-3-1,-1 3-1,1-1-1,0 1 1,0 0 0,1 0-2,-1-1 1,1 2-7,-3-1 8,4-1-1,-1 2 1,0-1 0,-1 0 0,-1-1 0,1 1 0,0-1 0,-1 0 1,2 2-1,-1 0 0,-1-2-7,-1 2 7,4-1 0,-2 1 0,1-2 0,1 2 1,-2-1-1,1-1 0,-2 2 1,2 0-1,-2 0-2,4 0 2,-3-1-1,1 1 1,-3 0 0,-1-2-2,1 2-3,-1-1 5,-1 1 0,2-1 0,-2 0 0,1-2 0,0 3 0,2-3 1,-1 2-1,1 0 6,3 0-5,-2-1 0,2 1 0,-2-1 0,2 1-1,-1-1 2,1 2-1,-2-3 0,2 3 13,-3-2-13,2 0-1,-2-1 1,3 1 0,-3 0 0,3-1 0,-3 3 0,0-3-1,0 1 1,0-1 9,-2 0-9,0 1 1,0-1-1,2 1 1,0 0-1,2 0 1,-4 1-2,4-1 1,-2 0 0,0 2-1,0-2 0,-1 1 0,0 0 0,0-1 0,-2 1 0,-3-2-1,-1 0 1,-7-1 0,-3 1-7,-10 3-6,-6 0-26,-7 3-28,-5 12 5,-7 3 19,-2 5 21,-4 1 21,0 3 1,-3 2 0,4-3 2,4 1-1,8-5 0,3-4 6,9-3 7,6-8-13,5-1 1,3-5-2,2-1 7,5 0-5,2 0 19,4-4 5,2-1-1,4 1-8,1-1 14,2 0-5,2 1-5,-1-1-5,2 4-9,-1-4-6,1 1 5,-2 1-5,1 0 7,1 0-8,-2 0 0,1 0-1,-1 1 1,2-1-1,0 3 1,0 0 0,0 0 0,0 0 0,0 0-1,0 0 1,0 0 0,0 0 0,0 0 1,0 0 5,0 0 4,0 0 6,0 0 1,0 0 0,0 0-4,0 0-7,0 0-6,0 0-1,0 0-8,0 0-2,0 0 1,0 0 8,0 0-5,-2 0 6,2 0-5,0 0 5,0 0-1,-2 0 2,2 0 2,-3 0 9,3 0 0,0 0 0,0 0-1,0 0 2,0 0-4,-2 0 3,2 0-4,0 0-6,-1 0 0,1 0 0,-3 0 0,1 0-1,-2 0-1,-2 0-6,0 0 6,-3 0-1,2 0 2,-1 0 0,0 0 0,-2-2-1,1 1 1,0 1-39,-4 0-16,0 0 24,1 0-5,-2 1-17,-1 4 15,3 0 9,2-2 19,-2 0 10,4-2 10,1-1-2,2 0 0,-1 0 2,4 0 5,-1 0 2,1 0-15,-1-1-1,2-2 2,-1 0-2,-1 0 8,1 1-8,-2-1 6,1 0 6,-2 2-11,1-2 29,0 0-9,-1 1-15,1 0-6,-2-2-1,-1 1 2,2-2-1,-3 0 0,1 0 0,1 0 14,-3 0 2,2 1-3,-1 0-6,-4-2 3,-1-2-4,-8 1-7,-7 3-8,-9 3-13,-4 1-18,-10 3-17,-2 14 4,-4 3 19,-2 3 17,0 4 16,1 1-1,3-1 2,6-2-1,8-7 7,10-5 6,7-7 30,10-6 22,4 0-33,6-2-32,2-7-6,1-2 6,1 0 7,0 2-1,0-1-5,0 3-1,0 2 2,0 3 11,0-1 13,0 3-4,0 0-5,0 0-7,0 0 3,0 0 3,0 0 1,0 0-5,-3-3-11,1 1 1,1-1-1,-2 1-1,-1-2 1,1-1-1,-1 1 0,0-1-1,-1 1 0,1 0 1,-1 0-1,0 0 1,-1 1 0,0-1 9,0 1-3,-4-1-5,0 1-1,1-1 0,0-1 2,-1 0-1,2 2-1,1-1 0,1-1 1,0 3-1,0-3 1,2 3-1,-1-1 2,0 1-2,1-1 0,-2-1 0,-2 0 0,3 1 1,-4 0-1,0 0-1,-3-2 1,1 2 0,0 0-2,0 2 1,-3-3 1,-5-1-1,-3 1 0,-6 0-5,-5 3-5,-6-1-12,-3 2-9,-4 0 3,1 6 16,-3 4 4,-1 1 8,1 1-6,1 4 6,0 3 0,1-1-11,4 0 1,3-1-1,4-1 11,7-6 1,8-5 7,2-3 24,6-2-4,3 0-11,0 0-16,2-4 2,2-4 15,1 3-2,0 1-14,1-1-1,0 2 2,1 2 0,1-1 4,-1 1-5,1-1 6,-1 1-1,-1-3-6,0 1 0,0-1 0,0 0 0,-2-2 0,1 2 1,0 0 0,-1 1 0,1-1 0,-1-1-1,-2 0 0,1 2 0,1-3 0,-1 3 0,2-2 1,-1 2-1,1 0 0,0 0-1,2 0 1,-1 3-1,1-4 0,0 1 1,-1 0 0,-2 1 0,-1-3-1,0 3-5,-2-1 6,1-1 1,1 1-1,-1-1 0,-3-1-1,-4 2 0,-5 0-1,-8 1-10,-4 2-12,-8 0-1,-1 2 5,-2 8 3,-2 2 7,1 0 8,3 3 1,1 0-6,3 2 7,3-1-1,5-1 1,4-1 0,5-4-1,7-3 1,4-2 0,4-5 1,3 0 0,1 0 2,0 0-2,0 0-1,0 0 13,0 0-4,0 0-7,0 0 4,0 0-5,0 0 9,0 0-1,0 0 10,0 0 1,0 0-11,0 0-2,0 0-7,0 0 0,0 0 1,0 0 0,0 0-1,0 0 0,0 0 0,0 0 0,0 0-1,0 0-12,0 0-16,0 0-16,1-5-30,5 0-108,-5-1-162</inkml:trace>
  <inkml:trace contextRef="#ctx0" brushRef="#br1" timeOffset="167274.5676">9335 8100 202,'0'0'150,"0"0"-75,0 0-52,0 0-21,0 0 5,0 0 30,0 0 1,-5 0-24,-1 0-6,-3 2-7,0 7-1,-3 2 0,-4 2 0,-2 3 2,-1-2 6,-1 3 5,2 0-5,-3 0 4,4-1-11,-2 1 0,3-1 1,2-4-2,2 1 1,1-3-1,2-3 2,3-3-1,0 0 9,3-2 0,3-2 3,-1 1-4,1-1-8,0 0-1,0 0 0,-2 2 0,1 0-1,-2 1 0,-3 4 0,2-3-1,0 2 2,-2-1-1,3 0 1,0-2 0,2 0 0,1-3 1,0 0-1,0 0 3,0 0-2,0 0 0,0 0 5,0 0-5,0 0 6,0 0 7,0 0 9,0 0 0,0 0-2,0 0-4,0 0-7,0 0-3,0 0-7,0 0 0,0 0-7,0 0 1,0 3-7,0 7-6,10 1 18,7 5-5,3 6 6,3 0 10,2 1-4,1-3-5,0-2 6,-5-3-7,-3-2 1,-3-4 5,-5-4-5,-3 0 0,-4-2 2,2-2 3,-3-1-6,-2 0 9,0 0-2,0 0-4,0 0 3,0 0-6,0 0 7,0 0-6,0 0-1,0 0-10,0 0-14,0 0-28,0 0-52,-2-7-150</inkml:trace>
  <inkml:trace contextRef="#ctx0" brushRef="#br1" timeOffset="170286.7398">8724 7936 196,'0'0'146,"0"0"-74,0 0-50,0 0-22,0 0 2,0 0 32,0 0 11,-34-49 17,31 45 9,1 3 17,2 0-10,-1 1-26,1 0-19,-3 0-10,3 0-23,0 0-4,0 4-15,0 8 3,0 8 12,0 8 4,0 1 1,0 3-1,3 1 6,-3-4-5,0 0 2,0-2-3,0-2-2,0 0-33,0 0-36,0-3-11,0-3-8,0-2-34,0-7-1,0-5-8,1-3-13</inkml:trace>
  <inkml:trace contextRef="#ctx0" brushRef="#br1" timeOffset="170737.7656">8698 7982 384,'0'0'173,"0"0"-86,0 0-67,0 0-20,0 0-14,0 0 2,0 0 12,53-20-1,-35 18 1,2 2-1,-4 0 0,-4 0-2,-1 0 2,-5 2-6,1 6-16,-6 3-3,-1 3 19,0 3 7,-3 6 12,-11 3-12,-6-2 0,0 3 1,-2-1-1,-1-3 0,0-2 1,0 0-1,3-6 2,8-5 0,3-3-1,3-2 14,3-5-3,3 0-12,0 0-1,0 0-17,0 0-52,6 0 8,4 0 45,4 0 17,1 0 0,0-2 0,2-1-7,3-1-47,-4 1-80,-5-1-117</inkml:trace>
  <inkml:trace contextRef="#ctx0" brushRef="#br1" timeOffset="171200.7921">8947 7741 613,'0'0'131,"0"0"-131,0 0 0,0 0-73,0 0 28,0 0 6,0 0 36,1 37 3,-1-18 1,0 0 0,0-2 5,0-6 1,0-5-5,0 0 21,0-5 26,0-1-13,0 0-20,0 0-16,0 0-6,0 0-4,5 1-9,3 1 13,3 1 6,1-1 9,3 0-8,1-1 6,2-1-6,1 0 9,0 0 11,0-3-1,-2-5-3,-1-2-1,-4 2-3,-2 2-13,-5 3-9,-2 3-44,-3 3-114,-7 13-112,-7 0 58</inkml:trace>
  <inkml:trace contextRef="#ctx0" brushRef="#br1" timeOffset="171731.8225">8877 8042 447,'0'0'107,"0"0"-104,0 0 4,0 0-7,0 0 18,0 0-7,0 0-4,52-6-7,-46 6-7,3 0 6,-2 1-14,-3 8-8,-1 1 13,-3-1 10,0 4 2,0 2 4,-7 2 2,-6 2-6,-2 3-1,-3-2 8,2 2-9,1-2 1,1-4-1,4 0 9,4-4-2,3-2-7,3-3-1,0 1-12,10-5-3,10-2 16,5-1 26,4 0 6,6-10 1,1-6-1,0-1-8,0-3 8,-3-2 5,-4 0-6,-3 3 5,-3 2-3,-6 0-8,-4 5 2,-2-1 1,-5 2-2,4-1-9,-4-3-9,0-2-8,-1-3-27,-2-3-54,-3-18-84,0 7-92</inkml:trace>
  <inkml:trace contextRef="#ctx0" brushRef="#br1" timeOffset="172167.8474">8214 7389 456,'0'0'0,"0"0"-43,0 0-184,0 0 164,0 0 43,102-22-70</inkml:trace>
  <inkml:trace contextRef="#ctx0" brushRef="#br1" timeOffset="172500.8665">8310 7390 77,'0'0'171,"0"0"-106,0 0-46,0 0-3,0 0 42,0 0 11,0 0-32,13 0-35,-1 0 6,6 0 4,6-1 8,2-2-1,4-3 10,4 0 1,1-2-1,-1-2-10,1-1-8,-2 1 4,-1-1-1,-4-2 1,0 1-8,-5 2-7,-4 3 0,-5 2-24,-3 3-57,-11 2-55,0 4-74,0 8-34</inkml:trace>
  <inkml:trace contextRef="#ctx0" brushRef="#br1" timeOffset="172760.8814">8490 7187 375,'0'0'192,"0"0"-158,0 0-34,-9 95-1,2-52-6,5 2 6,1-1 0,1-4 0,0-4-55,0-7-36,9-16-28,0-6-13,0-7-30</inkml:trace>
  <inkml:trace contextRef="#ctx0" brushRef="#br1" timeOffset="173280.9111">8717 7096 434,'0'0'135,"0"0"-120,0 0-13,-13 81-1,3-34-1,-4 3 0,2 1 2,-3-2-2,-4-3 1,1-2 0,-2-5-1,-2-3-1,0-8 1,-1-5 0,5-6 8,2-8 0,7-1 16,3-7 17,3 1 13,3-2-32,0 0-22,0 0 0,1-2-33,8-7 3,8-1 15,4-4 9,4-3 6,3 0-1,5-2 1,2 1 0,-1-2-1,4 3 1,-3 2 0,-3 3 0,-2 4-1,-6 5-8,-6 3-12,-3 0-28,-6 4 10,-5 10-5,-4 3 34,0 3 10,-5 1 9,-12 0-8,-1-2 5,-2-4 1,0-3-5,4-6-2,-2-5-9,4-1-11,1 0-35,1-11-20,1-7-11,0-10-4,0-4-53</inkml:trace>
  <inkml:trace contextRef="#ctx0" brushRef="#br1" timeOffset="173486.9229">8677 7450 72,'0'0'160,"0"0"-57,0 0-86,0 0-17,0 0 43,0 0 41,-13 98-6,12-53 2,1 7-33,0 2-14,0 1-20,0-2-3,0-10 0,5-8-10,-2-13-2,0-10-24,-3-6-12,0-6 24,3 0 14,-3-3-12,0-13-67,0-22-109,0 3-50,0 2 118</inkml:trace>
  <inkml:trace contextRef="#ctx0" brushRef="#br1" timeOffset="173658.9327">8577 7570 358,'0'0'129,"0"0"-67,0 0-52,0 0-10,0 0 0,-57 94 25,41-60-8,2 0-8,2-2-9,-1-3-2,1-2-27,0-1-51,0-7-64,3-6-121</inkml:trace>
  <inkml:trace contextRef="#ctx0" brushRef="#br1" timeOffset="174407.9756">9032 7221 453,'0'0'111,"0"0"-46,0 0-65,0 0-44,0 0 16,0 0 19,0 0 9,42 101 9,-25-63-6,3 0 3,-5-1-5,5-5 0,-3-2 0,-1-5 0,0-4 6,-2-4-6,0-1 9,-1-2 13,-3-2-5,0-3-8,-3 1-3,-3-2 5,1-1 3,-4 2 3,-1-2 3,0 2 0,0 1 5,-1 1-2,-8-2-5,-3 2-6,-2-3 10,-2 0 3,0-5-26,-4-3-1,-9-6-66,5-11-113,1-10-214</inkml:trace>
  <inkml:trace contextRef="#ctx0" brushRef="#br1" timeOffset="174620.9878">9123 7218 705,'0'0'137,"0"0"-137,0 0-30,0 0-35,0 0 39,0 0 21,82 2 5,-46-2 0,5 0-52,13 0-70,-10 4-75,-9 2-101</inkml:trace>
  <inkml:trace contextRef="#ctx0" brushRef="#br1" timeOffset="175038.0116">9576 7165 354,'0'0'112,"0"0"-95,0 0-17,0 0-2,0 0 2,0 0 0,0 0 0,67 45 0,-52-34 2,-3 1-2,-4 1-9,-4 1-48,-4 3 8,0 2 34,-7 6 1,-13 1-18,-5 1-3,-5 2 8,-3-1 10,-2-1 17,0 1 0,2-4 33,5-5 29,8-3 40,6-5 1,8-7-31,4-2-33,2-2-39,0 0-12,13 0-30,12-3 42,7-8 31,7-5-8,3-4-17,-2 0-6,0-1-1,-5 2-12,-7 3-28,-4 4-44,-6 5-53,-10 5-92</inkml:trace>
  <inkml:trace contextRef="#ctx0" brushRef="#br1" timeOffset="175265.0246">9608 7377 110,'0'0'218,"0"0"-171,0 0-12,0 0 51,0 0 2,22 107-17,-22-66-36,0 1-21,0 1-5,0-4-9,-7-7-43,-2-9-42,-5-12-42,-1-6-7,5-5-120</inkml:trace>
  <inkml:trace contextRef="#ctx0" brushRef="#br1" timeOffset="175469.0363">9598 7577 176,'0'0'94,"0"0"37,0 0-23,80 61-41,-55-38-21,2-2-6,-3-3-21,-1-3-10,-2-3-9,0-4 2,-3-2-1,-4-1-1,-4-2-23,2 0-74,-6-3-83,-3 0-154</inkml:trace>
  <inkml:trace contextRef="#ctx0" brushRef="#br1" timeOffset="180749.3383">8368 8120 23,'0'0'74,"0"0"-42,0 0 28,0 0 11,0 0-11,0 0-21,-15-10 0,15 10-1,-2 0 20,1-3-4,-2 3-7,2 0-3,-2 0-3,0-3-25,-2 3-15,-1-3 2,2 0 6,-5 2-1,3-3-7,-2 1 8,1-2 8,-2 1 3,2 1 1,1-2 3,-2 0-8,-1 1-3,2 1-6,-2-2-5,1 0-2,-2 0 1,0 1 0,1-1-1,0 0 1,1 2 11,-3-1-4,0-1 10,-1 0 0,-3 1-10,0-1-8,0 2 0,-1 0 0,2 1 0,-1 0-1,2 1 1,-1-2 0,4 0 1,1 0 0,-1 0-1,1 1 9,1-2-2,-1 1 10,2-1-2,-2 1-8,0-2-7,0 1 0,0 0 1,0 0-1,-3 1-1,2-1 1,-1 0 0,-3-2 0,3 1 0,-2 0 1,0-1-1,-1 3 0,3-4 0,1 2 17,-2 0 2,0 2-18,0-2 1,-3 1-2,3 0 0,-4-2 0,5 1 1,-4 0-1,3 0 0,-1-2 0,1 3 12,0-1-11,0 0 0,-1-1-1,2 0 6,1 0 6,-1 1-12,0 0 0,-2 1 0,3-3 1,-2 3 0,0-2-1,-1 1-1,1-2 1,-3 1 0,2 0 0,-4 1 0,4-1-2,-1 0 2,-1 1 0,2 1 0,-3-1-7,0 2 7,0-1 2,1 0-2,-1 0 0,1-1 0,-1 1 0,0 1 0,2 1 0,-2-1 0,2 0 0,2 2 0,-3-2 0,1 0-2,0 1 2,-1 0 2,-2-1-2,2 2 0,-1-2 0,1 0 2,-1 1-2,1-1 0,0-2 0,3 2 1,-3 1-1,2-2-1,-1 1 1,0 0 1,1 0-1,-3 0 0,2 0-1,-2-2 1,1 3 6,-2-1-6,3-1-1,-3 1 1,0 0-1,2-1 1,-5 1 0,2 0 0,-3 1 0,-1-1-1,1 0-1,-1 2 1,1-1 1,0 1-1,3 0 1,-1-2 0,1 0 0,-2 3 0,1-1 0,1-1 1,-2 1-1,-1-1 0,4 2 0,-1-1-1,0-1 1,0 1 0,2 0 0,-2-2 0,2 3 0,-1-3 0,-1 0 0,2 2 0,-2-2 0,3 1 0,-3 2 0,3 0-1,-1 0-1,0 0 2,2 0-1,2 0 1,0 0 0,3 0 0,2 0 0,1 0 1,-2-3 1,2 1-2,0 2 1,-1-2 0,0-1 4,-1 2-5,-1-2-10,-3 3-3,0-3 13,-1 3-2,-4 0-17,4 0 3,-3 0 15,2 0 1,-1 0-3,0-3 2,0 3 1,0-1 1,-1-2-1,-1 2 0,0-1 0,-2 1 0,0-1 0,0 1 0,2 1 0,0 0 0,2 0 0,0 0 0,1 0 0,0-3 0,1 3 0,0 0 0,3 0 0,1 0 1,0 0-1,1 0 0,4 0 3,-1 0 4,1-3 2,-2 2-8,0 0 9,0 1 3,-1-2-4,-1 1-2,-2 0-1,1-1-5,-2 2 0,-2-1 1,-1 1-2,0 0 0,0 0 0,-2 0 1,1 0-1,-1 0-1,-1 0 1,-2 0 0,-2 0 0,2 0 0,-1 0 0,-2 0 0,1 3-2,-5 2 0,2 2-4,1-3-2,1 2 2,3 1 5,3-5 0,1 2 0,-1-3-1,1 1 1,-2 3 0,4-5 1,-3 3-1,0 0 1,0-2-1,0 1 1,-3 1 0,2 1 0,-4 0-1,-1 1 1,0-1-1,-1 1 0,-2 1 1,2-1-1,-1 0 1,1 0-1,-2 1 0,2 1 1,-1 0 0,0-1-1,1 0 1,0-1 0,-1 2 0,0-2 0,1 0-2,-2 1 2,-2 0-1,-1 2-14,1 0 2,-1 0 4,0 1 7,1-1-6,2 1 0,0-1 0,2 1 6,2-2-6,3-1 8,0 0-1,4-4 1,1 1 1,1 0-1,-1 0 0,1-1 0,-1 1 0,-3 1 0,-1 1 0,-3 3-1,-4-2 0,-2 2-9,0-1 10,1 2 0,1-2 0,-2-1 0,1 2-1,0-1 0,5 0 1,2 0-1,1 0 0,2 1-8,4-3-2,2 0-1,-1 2 1,4-4 2,-4 3 6,-4 2 2,-1 0-1,-4 5-5,-5 0-23,-3 3 11,0 1 12,2 0 6,0 0-1,2-3-4,2-2 4,4 0 1,4-4 1,4-2 0,3-2 0,1-2 0,2 3 0,-3 0-2,-2 2 1,0 1-5,-3 3 5,3 2-2,-1-1 2,1-2 0,0 0-1,3-3 1,2-3 0,2 1 1,-1-4 0,2-1 0,0 2 0,0-2 0,0 0 0,0 0 0,0 0 0,0 0 0,0 0 0,0 0 0,0 0 0,0 0 0,0 0 0,0 0-1,0 0 1,0 0 0,0 0-1,0 0 0,0 0-50,-1 1-63,-3 4-5,-1-2-20,1-1-99</inkml:trace>
  <inkml:trace contextRef="#ctx0" brushRef="#br1" timeOffset="181378.3743">3653 7830 143,'0'0'123,"0"0"-97,0 0-26,0 0-28,0 0 28,0 0 1,0 0 12,0 52 8,-3-26 7,-4 9-5,-2 3-2,3 6 21,-2 2 3,0 4-15,0-1-5,3-5 9,2-6-18,1-10-3,2-8-4,0-9-8,0-4 5,0-3 4,0-1-4,2-1 2,4 0 2,2 1 2,2-3 28,1 0 6,3 0-4,2 0-11,0 0-10,2 0-6,2-5-4,-1-2 4,5-3-4,-2-3 1,2 1-1,1-4 7,1-1-2,0 0-8,1 0 1,2 0-8,-4 2 0,-3 0 7,-4 4-7,-4 2 9,-4 1 2,-4 5-11,-4 1 0,-1 2 1,-1 0 5,0 0-6,0 0 0,0 0 6,0 0-5,0 0-2,0 0-13,0 0-29,0 0-66,-4 0-102,-6 5-120</inkml:trace>
  <inkml:trace contextRef="#ctx0" brushRef="#br1" timeOffset="182808.4561">5276 7383 441,'0'0'68,"0"0"-22,0 0-37,0 0-8,0 0 58,0 0-28,0 0-30,-48 50 1,23-14 9,-4 7 17,-3 8 8,-1 6 4,1 2-23,1 0-5,5-2-11,5-6 5,7-8-6,7-10 0,5-8-1,2-8-9,0-6 8,7-5 1,6-5-5,3-1 6,2-4 6,4-12 6,2-6-2,-1-4-4,0-3 1,-3 0-6,-4 0 1,-3 5-1,-5 3 8,-5 4-2,-3 4 3,0-1 44,0 4-23,-11 3-22,0 1-9,-1 4-1,0 2-28,0 0-39,1 2-53,-2 15-13,3-5-28,3-1-50</inkml:trace>
  <inkml:trace contextRef="#ctx0" brushRef="#br1" timeOffset="183270.4825">5595 7429 443,'0'0'81,"0"0"-81,0 0 0,0 0 23,0 0 28,0 0-14,0 0-11,50 13-11,-34-5-15,-5 3-13,2 1-17,-7 1 14,-5 4-7,-1 1-7,-11 3 5,-15 4-4,-10 4-23,-7 0-5,-5 0 18,-3 2 20,2-3 13,3-4 6,3-3 2,10-5 35,9-5 1,9-4 35,9-3 15,6-4-30,0 0-54,10 0 4,19-3 15,10-9 26,11-8-25,8 0-11,2-3-12,-2-2 5,-3 3-6,-7 5 2,-5 3-2,-11 5 0,-8 3-10,-9 4-38,-8 2-54,-7 0-86,-1 4 11,-12 3 41</inkml:trace>
  <inkml:trace contextRef="#ctx0" brushRef="#br1" timeOffset="183567.4995">5620 7579 469,'0'0'144,"0"0"-121,0 0-23,0 0-14,0 0 11,0 0 3,0 90 19,-10-49-8,-2 4-2,-4 0-2,1-4-5,-3-7 8,1-4-10,1-7 2,1-1-2,-1-2-13,-2-1-58,5-5-91,1-6-104</inkml:trace>
  <inkml:trace contextRef="#ctx0" brushRef="#br1" timeOffset="183836.5149">5649 7768 538,'0'0'126,"0"0"-126,0 0-1,25 73 1,-10-42 29,2 0-1,2 1-8,3-5-9,-1 0-2,0-8-6,-5-5 3,-5-5-5,-5-8 0,-1 2 9,-4-3-8,2 0-2,-3 0-10,0-4 9,-3-7-32,-8-3-231</inkml:trace>
  <inkml:trace contextRef="#ctx0" brushRef="#br1" timeOffset="184786.5692">3667 7548 168,'0'0'90,"0"0"-56,0 0-16,0 0 57,0 0 8,0 0-42,0 0-41,-9-2-7,6 6 6,-4 11 1,-1 6 9,-1 7 17,-2 6-1,0 1-6,1 0-11,3-4-2,0-5-5,2-6 1,4-5-1,-1-5-1,2-3-8,0-5-30,0-2-51,0 0-31,7-8-18,1-3 22</inkml:trace>
  <inkml:trace contextRef="#ctx0" brushRef="#br1" timeOffset="185184.592">3670 7521 117,'0'0'107,"0"0"-86,0 0-19,0 0 18,0 0 16,0 0 7,0 0-22,49 22-20,-43-6 6,0 4-6,-5 3 0,-1 0 6,0 3 0,-7-3 0,-5 1-6,-6-4 8,0-3-3,-4 0 1,1-4-6,-1 0 7,3-1-7,0-5 2,2 3-2,4-4-1,3-2 1,4 0 0,3-1-1,1-3-9,2 3-10,0-3-17,3 0 23,9 0 12,7 0 1,4 0 20,6-6-8,-1-4-12,13-5 0,-8 4-29,-6 0-108</inkml:trace>
  <inkml:trace contextRef="#ctx0" brushRef="#br1" timeOffset="185658.6191">3996 7361 447,'0'0'68,"0"0"-68,0 0-127,0 0 91,0 0 25,0 0 11,0 0 0,3 86 0,-6-66 1,-3-3 0,2-2 1,1-7 10,1-4 5,2-1 5,0-3 10,0 0 4,0 0-9,0 0-5,3 0 24,9-2-20,4-4-7,3-1-6,3-2-3,0 2-4,-1-2 2,3 1-7,-2 0 8,-1 2-8,-6-1 5,-2 3-6,-5 0 0,-5 4 0,-2 0-39,-1 5-154,-10 7 57,-6 3-95</inkml:trace>
  <inkml:trace contextRef="#ctx0" brushRef="#br1" timeOffset="186206.6504">3872 7671 431,'0'0'68,"0"0"-64,0 0-2,0 0 6,0 0 43,105-58-9,-80 47-16,-2 4-18,-6 2-8,-6 5-1,-4 0-9,-4 0-1,-3 6 3,0 9 8,0 5 0,-9 6 9,-9 5-8,0 1 2,-2 0 3,3-6-5,2-5-1,5-4 0,7-6 0,3-2-2,0-5 1,1-3-9,14-1 10,9 0 19,6-1 34,6-10-12,0-1-24,1 2-4,-3-2-12,-3 0 6,-1 3 6,0-4 12,0 1 7,0-5 7,-2 0-3,-2-5-15,-2-2-3,-2-2-4,-3-3-4,-7 1 5,-4-2 22,-7-1 1,-1 1-9,0-1 1,-9 0-17,-3 5-13,2 2-28,2 7-40,2 5-29,5 5-68,-2 5-184</inkml:trace>
  <inkml:trace contextRef="#ctx0" brushRef="#br1" timeOffset="200120.4462">3602 8294 111,'0'0'104,"0"0"-4,0 0-15,0 0-22,0 0-27,0 0 5,-12-17-8,11 14-6,-1 1 2,0-1-10,-1 0-3,1 0 0,-1 2 1,0-4 6,-1 2-1,-2-2-3,-1 1-8,-1-1 1,-1-3-2,0 2 6,-4-2-8,-1 0-6,-1-1 5,2 1-7,-4 0 1,2-1-1,1 1 0,0 0 1,0 1-1,1 0 1,1-1-1,-2-1 1,3 1-1,-4-2 1,1 0 0,0-1 1,0-1-1,-1 1 0,-2-2 0,2 1 1,-2-1-2,-1-1 1,0 2-2,-4 1 2,3 0-1,-3 2 1,2-1-1,-1 1 0,3 1 0,2 0 0,0 2 0,2-2 1,2 2-1,-2 0 0,4-2 0,-2 2 0,0 1 6,-3-1 4,2 1-3,-1-1-7,-4 1 0,3-1-2,-1 0 2,2 1 0,1 2 0,3 0 2,-1-1-2,-1 0 0,2-2 0,-1 3 0,-3 0 0,4-4 0,-3 3 0,1 1 0,0 0-2,-1 0 2,-1-2-1,0 2 0,0 0 0,-2 0 0,1 0 0,-3 1 1,-2-3-2,3 3 2,-4-1 0,-1-1 0,5-1 0,-2 2 0,0 1 0,3-1 0,3 3 0,-3 0-1,5 0 0,-2 0 0,2 0-6,2 0 6,-3 0 1,2 0-2,1 0 1,-1 0 0,0 0 1,1 3 0,-1-2 0,1 0-1,-1 2-6,-2 0 6,0 0 0,-2 0-6,-1 1 6,0-1-7,1 0 8,0 1-1,-1-1 1,3-2-1,-1 2-1,1 0 2,4-2 0,-2 3-6,3-1-1,1-3-1,0 3-2,1-2 2,1 1 6,-1-2 1,2 1 1,-1 1-1,-2-1 1,0 0-1,2 2 1,-1 0-7,1-3 5,2 0-7,-1 2 7,1-2 0,2 1-4,0-1 5,0 0-16,0 0-13,-1 0-21,-2 1-37,-12 9-66,2-1-34</inkml:trace>
  <inkml:trace contextRef="#ctx0" brushRef="#br1" timeOffset="201213.5088">2199 7506 137,'0'0'228,"0"0"-151,0 0-46,0 0-19,0 0-5,0 0 19,-88-14 13,69 14-12,-4 0-21,-1 0-6,-7 8 0,-5 4 1,-6 4-1,-1 4-1,-3-1 0,1 3 1,-1-1 0,1-2 6,2 0-3,6-2 4,5-4-7,4-2 7,7-2-6,2-3-1,2 0 0,7-1 1,1-2-1,0 1 0,1 1 0,1 0-1,-2 0 1,-1 0 0,-1 2 0,0 1 0,0-4 0,2 3-1,1-1 1,1-3 0,2 1 0,2-2 0,0 1 0,0 1-1,0-2-2,1 1-3,1-1 5,0 1-6,-1 0 6,1 1-5,-1-1-1,2 1-1,0 1-7,0 0 0,0 1 14,0 0-5,0-1 5,0 0-1,0-1 2,0 3 0,0-3 0,-1 2 0,1-3 0,-3-1 0,3 0 0,0-1 0,0-1 2,0 2 0,0-2 5,0 0 5,0 0-1,0 0 1,0 0-11,0 0 0,0 0-1,0 2-8,0 2 0,0 3 7,6 2-6,4 0 6,3 3 1,-1 0 0,2-1 0,1 0 0,-1 0 0,2-1-1,-1 4 1,3-4 0,-3 2 0,1-1 0,-2-1 0,-1-2 0,-3-1-7,-2-1-17,-1-1-58,-5 5-24,-2 0-26,0-1-26</inkml:trace>
  <inkml:trace contextRef="#ctx0" brushRef="#br1" timeOffset="229900.1495">2323 7903 12,'0'0'36,"0"0"-23,0 0 0,0 0 46,0 0 13,0 0-27,1-38-21,-1 38-6,0-1 12,0 1 0,0-1 11,0 1-10,0-2-16,0 2-14,-1 0 1,-1 0-1,1 0-1,-2 0 2,1 0-2,-3 0-2,1 0 2,-3 0-1,1 0 1,-3 0-2,-3 0 1,1 0 1,2 2 0,-1-1 0,1 0 1,0 1 13,-1-2-12,1 0 0,0 1 14,-3-1 2,0 0-5,-2 0 8,-3 0 1,-4 0-6,0 0 20,0 0-6,-1-1 6,2 1-13,-1 0-15,-1 0-6,1 0-2,0 0 0,0 0-2,1 5 2,0 1-1,1-1 0,-2 2 1,3 0-6,-4 1 6,-1-2 0,2 2 0,-1-2 1,0 0 1,-1-4 5,4 1-6,-2 0 0,3-2 7,-3-1 7,2 0 6,1 2-13,0-2 2,-1 1-4,7 1-5,-1-2 1,3 2-1,1 0-1,0 1-1,1-1 0,-2 1 0,1 1-1,-4 2 1,0 1-9,-5 1 9,1 1-1,-4 0 1,-1 0 0,1 0 1,0-2-1,4-1 1,3-2 1,6-2-1,5 0-50,3-2-73,5 0-102,7 0-27</inkml:trace>
  <inkml:trace contextRef="#ctx0" brushRef="#br1" timeOffset="230696.1951">1877 7539 332,'0'0'81,"0"0"-60,0 0-15,0 0-5,0 0 12,0 0 6,0 0-19,-21-10 0,1 26-9,-5 9 9,-9 4 0,-7 10 0,-9 5 0,-5 2 11,-7 1-10,1-2 17,3-4-1,7-7-11,7-6 11,12-6-1,10-7-10,10-6 1,4-4-7,5-1 0,0-1 0,3-1-9,0 4 2,0-1 6,0 1-8,0 3 9,0 2-1,0 0 1,0 0 0,0 0 1,0 0 0,0-1 0,0-2 1,0 0-2,0-3-1,0 2 0,3 2 0,6 1 1,4 4 10,1 0-2,3 2-1,1 1-1,1 2 5,-4-2-1,1-2-1,-2-1-8,-4-1-1,0-6 1,-3 0 1,-1-4 5,-3 0 2,0-3-1,0 0 8,1 0 1,-3 0 2,1 0 1,-2 0-4,1 0-7,-1 0-3,0 0-5,0 0 6,0 0-6,0 0 0,0 0-1,0 0-5,0 0-36,0 0-48,0 0-135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0T06:45:00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5009 75,'0'0'90,"0"0"-18,0 0 6,0 0 15,0 0-22,0 0-19,-20-9-16,19 7-10,-1 0-6,0 2-7,2 0 0,0-1 2,0 1-4,0 0 2,0 0-4,0 0-8,0 0 0,0 0 0,0 0 0,0 0-1,0 0-1,0 0-9,0 0-3,0-2-4,4 2-3,8-1 14,7-2 5,2 0 1,4 1-1,4-1 1,2-2-2,3 3-5,2-2-8,3 3 2,-2-2-4,-3 1-2,-4 2-2,-4 0-1,-7 0 8,-7 0 2,-4 0-2,-5 0-5,-3 0-4,0 2 7,0 5 14,-5 4 2,-12 5 0,-5 6 10,-5 4-9,-3 1 0,-1 2 1,0-2 3,-1-1-4,3 1-1,0-1 1,7-6 0,5-1 0,6-5-1,3-3-1,7-2 0,1-1-8,0 1 8,0-1 1,6 2-6,5 1 5,1-2 1,2 2 1,3-2 0,3-1 0,0-1 0,7 0 1,2-4 6,4-1 5,3-2 2,3 0 2,-2 0 3,2-7 8,-3-3-7,-3 0-8,-4-2-3,-3 2-8,-4 1 4,-4-2 4,-2-2 19,0-2 1,0-2-3,-2-2-9,1-4 10,0-2-4,-3-2-7,-3-1 3,0 0-7,-5-1-4,-2 4-9,-2 3 12,0 3-11,0 5-1,0 5 1,0 6-1,0 1-11,0 2-34,-8 5-66,-2 9-79,3 3-99</inkml:trace>
  <inkml:trace contextRef="#ctx0" brushRef="#br0" timeOffset="339.0194">2721 5438 188,'0'0'252,"0"0"-184,0 0-68,0 0 6,0 0 53,0 0-7,0 0-36,0 6-15,0-6-1,0 2-1,3 2 1,0-1-6,6 5-41,-4-2-57,0-1-102</inkml:trace>
  <inkml:trace contextRef="#ctx0" brushRef="#br0" timeOffset="6118.3499">3829 4843 16,'0'0'48,"0"0"-48,0 0 0,0 0 8,0 0 83,0 0-16,0 0-29,0 0-18,0 0-2,0 0 21,0 0 7,0 0-14,0 0-14,0 0-17,0 0-8,0 0 9,0 0 8,0 0 13,0 0-3,0 0-12,0 0-5,0 0 2,0 0-6,0 0-6,0 0 0,0 0-1,0 0 0,0 0-1,0 0-8,0 0 1,0 0-1,0 0-10,0 0-4,0 0 1,0 0 4,0 0 0,0 0 8,0 0-3,0 0-3,0 4 3,0-1 12,0 5 1,0 1-2,0 1 2,-4 4-1,4-1 1,-2 6 0,1 3 0,-1 2 0,1 2-1,1 2-8,-2 2 7,2-1-16,0 0-8,0-5-1,0-6-1,0-3 14,-2-1 13,0-5-1,0-1 1,-2 0 1,-1-2 0,1-1 0,-2 1 0,1-2 1,2 0-1,0-1 1,2 0-1,1 0 0,0-2-1,0-1 1,0 1 0,0-1 0,0 0 0,0 0 0,0 0 1,0 0 7,0 0 10,0 0 5,0 0 0,0 0-7,0 0-6,0 0-9,0 0 0,0 0-1,0 0-2,0 0-8,0 2 9,0-1 1,4 2-1,2 0 1,2-1 1,-1-2 1,2 3 5,2-3 3,-1 2 4,4-1 4,-1-1 6,0 1-11,4-1 0,-4 0-1,3 2-5,0-2-6,0 1 0,-1 1 1,1-1 5,1 1-7,-3 0 1,2-2-1,-2 3 1,0 0-1,1 0 0,-3 0 0,5 0 0,-1-1 0,0 3 0,2-1 1,3-1-1,1-3 1,1 3-1,3-3 31,3 0-10,-1 0-14,2 0-6,0 0 0,0 0 5,-2 0-5,0 0 6,0 0-7,1 0 0,1 1 1,-1 2-1,4 0 0,2-2 0,0-1 1,3 2 0,-1-2 0,0 1 0,-1 1 0,-2-1 1,2 2-2,3 1 2,-3 1-1,3-2-1,0 3 1,0-2-1,2 0 1,-1-1-1,2 0 1,-2-2 0,1 1 0,-1-1 0,-2 2 6,-2 1-6,0-1-1,-3 0 0,1 1 1,-1-2 0,1 1 0,2-1 11,0-2-2,1 0 6,2 0 7,1 0-9,-1 0-8,0 0-3,-4 0-2,-2 0 0,-1 0 0,-6 0-1,0 0 1,-4 0-1,-1 0 1,1 0-1,-2 0 1,1 0 0,0 0 1,-3 2-1,1-1 0,-4 1 1,0-1-2,-2 2 0,-1-2 0,-3 1 0,0 1-2,0-1 2,-3 1 0,5 0 0,2-2 0,0 1 2,4-1-1,-1 1 1,2-2-1,2 0 0,2 0 0,2 0 32,-1 0-7,3 0-20,-5 0-6,1 0 1,2 2-1,0-1 1,1-1 0,4 0 6,-2 0-7,-1 0 1,0 0-1,-3 0 0,-2 0 0,0 0 0,-3 0 0,-4 0-1,-4 0 1,0 2-1,-2 0 0,-2-1 1,-1 1-1,2-1 1,-3 0-1,2 1 1,2-1 0,3 0 1,2 0-1,0-1 2,4 2-1,2-2 0,2 1 0,1-1 0,5 0 6,1 0-6,0 0-1,4 2 0,1-2 0,0 0 1,1 0-1,2 0 1,1 0 5,-3 0-5,0 0 1,0 0-1,1-2 0,-3-1 0,-1 2 0,-3 0 0,0 0-1,1 1 0,-4 0 1,2 0-1,-3 0 1,0 0-1,1 0 0,0 0 0,-1 0 1,0 0-1,0 0 0,0 0 0,1 0 0,1 1 1,-1 0-1,-1 2-1,3 0 1,-1 0 0,4-1 0,0 0 1,2-1-1,2 1-1,0-2 1,2 0 0,1 0 0,1 0 0,0 0 1,4 0-1,-2 0 0,1 0 0,-1 0 0,2 0 0,-4 0 0,3 0 0,-1 0 0,2-2 0,2 1 0,0-1 0,5 0 1,-4 1-1,2-1 0,0 2 1,0-2-1,-1 2 2,1 0-2,0 0 1,0 0-1,0 0-1,0 0 1,2 0 0,1 0 0,0 0 0,2 0 0,-2 0 0,2 0 0,0 0 0,-2 0 0,-2 0 0,0 0 0,-2 4 0,0-1 0,1-1 0,0 1 0,0-2 1,2 2-1,0-2 0,-2-1 0,4 0 1,0 0-1,-2 0 1,1 0-1,-2 0 0,-2 0 0,0 0 0,-1 0 0,-2 0-1,1 4 1,0-1 0,2-1 0,1 1 0,2-2 0,-1 2 0,2-1 0,1-1 0,-2 1 0,2-2 0,-1 0 0,0 3 0,2-3 0,0 0 0,-1 0 1,1 2 0,-1 0 0,1-2-1,-4 1 0,4 0 1,-4 1-1,1-2 0,1 0 0,-2 0 0,3 0 0,-2 0 0,-1 0 0,-1 0 2,0 0 7,-2 0-9,-3 0 0,-2 0 0,0 0 0,-6 0 0,1 1 0,-7-1 0,2 2 0,-3-1 0,-4 1 0,-3-2 0,-2 0 0,-6 0 0,4 2 0,-4-1 0,4 1-1,-1 0 1,3-1 0,-1 1 0,-1-2 0,-2 1 0,2 0 0,-2-1 0,0 2 0,-1-2 0,1 0 1,-5 0 0,-2 0-1,-2 0 0,-2 0 0,0 0 0,0 0 0,-2 0 0,1 0 0,1 0 0,0 0 0,1 0 0,3 0 0,3 0 0,0 0 1,4 0-1,4 0 1,2-6 6,5 0-5,0 1 30,-1 0-18,-4 1-11,-5 2-3,0 2 0,-4 0 0,-2 0-2,-1 0 1,0 0 0,1 0 0,3 0 0,-2 0 1,4 0 0,1 0 0,0 0 0,3 0 0,-2 0 1,-1 0-1,3 0 0,-4 0 1,4 0-1,-2 0 0,0 2-1,0-2 1,1 0 0,-1 0 0,2 0 0,0 0 0,0 0 1,0 0-1,-3 0 0,2 0-1,-1 0 1,0 0 0,-1 0 0,1 0 0,-1-2 0,1 2-1,-2 0 0,-1 0 1,-1 0-1,0 0-6,-3 0 6,2 0 0,0 0-5,1 0 5,2 0 1,2 0-1,-1-3-7,0 3-7,0-2 4,-2 1 9,0 1-6,-3 0 0,-3 0 7,1 0-7,-4 0-8,-1 0-3,3 0 0,-4 0-1,2 0-12,1 1-17,1 1-13,-1-2-42,0 0-114</inkml:trace>
  <inkml:trace contextRef="#ctx0" brushRef="#br0" timeOffset="9706.5552">3537 5554 111,'0'0'94,"0"0"-94,0 0-160,0 0 115,0 0 45,0 0 80,0 5-21,0-5-35,0 0-14,0 2 9,0 1 16,0 0-2,-6 1-7,0 3-3,-3 1-4,-3 2-1,1 1 4,-2 2 0,3-1-2,-2 2-7,4 0-2,2 0-9,3-1-2,3 2 1,0 0-1,0 3 0,6 0 0,6 0 0,5-3 0,3-2 0,2-3 0,3-6 2,2-4 14,2 0 28,3-7 7,-1-10-22,0-4-6,-2-2-3,-2-3-4,-7-1 7,-4 1-4,-5 0 4,-6 3 19,-5-1 4,0 2 25,-16 3-47,-3 1-8,-6 2-9,-3 6-1,-2 1-6,0 6-1,-1 3-7,1 0 0,5 2-2,4 4-24,7 1-12,5 0-22,4 0-30,5 3-32,0 0-21,3-1-44</inkml:trace>
  <inkml:trace contextRef="#ctx0" brushRef="#br0" timeOffset="11306.6467">6132 5264 35,'0'0'115,"0"0"-35,0 0 3,0 0 24,0 0 1,0 0-10,0 0-8,0-15-8,0 13-30,0 1-20,0 1-16,0 0-8,0 0-8,0 0 0,0 0 0,0 0 0,0 0 0,0 0-1,0 0-1,0 0-17,0 0-7,0 0 1,0 0-1,0 0-10,0-1-3,0-2 22,0 2 8,3-2 9,-3 2 0,0-1-1,3 2-15,-3 0-34,0 0-4,0 0-9,1 0-14,2 0 20,-1 0 12,-2 0 2,0 0-6,0 0-28,0 0-93</inkml:trace>
  <inkml:trace contextRef="#ctx0" brushRef="#br0" timeOffset="12273.702">6274 5216 16,'0'0'84,"0"0"-21,0 0 2,0 0 32,0 0-22,0 0-19,0 0-13,4-20-7,-4 20 3,2 0 5,-2 0 5,0 0 0,0 0-7,0 0-15,0 0-8,0 0-12,0 0-4,0 0-3,0 0-8,0 0-10,0 0-5,0 8 6,0 4 16,0 2 0,0 3 1,0 0 1,0 0-1,0-1 1,0-2-1,0-1 2,0-2-2,0-2 0,0-3 1,0 0 0,0-3-1,0-1 1,0-2 0,0 0 5,0 0-5,0 0 9,0 0 3,0 0 0,0-2 6,0-7-18,0-3-1,3-1 0,3-1-1,-5 2 1,2 1 0,-1 0 0,-2 5 1,0-1-1,0 3 1,0 3 5,0-1-5,0 2 9,0 0-2,0 0-8,0 0-23,0 0-12,0 0 5,0 4-1,0 6 18,3 7 13,-2-2-2,1 2 2,-1-3 0,-1-2 0,2-5 0,-2-2 0,1-2 2,-1-1-2,0-2 0,2 0 2,-2 0 2,1 0-4,2 0-69,3 0-78,-3-5-71</inkml:trace>
  <inkml:trace contextRef="#ctx0" brushRef="#br0" timeOffset="12744.7289">5905 5639 365,'0'0'146,"0"0"-146,0 0 1,0 0-1,0 0 37,0 0-2,-29 91-6,16-55 8,-3 2 7,2 0 3,1 0-25,3-4-12,2-9-3,4-5-6,3-6-1,1-7 0,0-1 1,0-2-1,0-2-13,0 1-49,8-3-43,3 0-60,-2 0-112</inkml:trace>
  <inkml:trace contextRef="#ctx0" brushRef="#br0" timeOffset="13123.7506">5960 5867 337,'0'0'49,"0"0"-38,0 0-2,0 0-7,0 0-2,47 72 6,-31-69 1,5-3 3,-1 0 19,2-8-9,-1-6-7,-5-3 0,-1 0-1,-6 2-1,-3-3 35,-5 3-10,-1 0 9,0 1 29,-5 1-24,-9 1-25,-1 2-9,2 3-15,-2 3 11,1 3-12,4-1 1,1 2-1,3 0-6,0 0-24,-1 7-43,4 5-23,0 1-30,3 1-79</inkml:trace>
  <inkml:trace contextRef="#ctx0" brushRef="#br0" timeOffset="13399.7664">6260 5700 139,'0'0'199,"0"0"-162,0 0 8,0 0 53,0 0 16,0 0-22,5 94-27,-5-65-33,0 2-10,3 1-11,-2-6-5,1-2-5,-2-6 1,1-4-2,1-2-12,-2 0-43,0 0-65,0-2-104,0-4-145</inkml:trace>
  <inkml:trace contextRef="#ctx0" brushRef="#br0" timeOffset="13859.7927">6490 5753 179,'0'0'323,"0"0"-189,0 0-96,0 0-1,0 0 41,0 0-43,0 0-25,-52 29-10,29-15 1,1 1-1,0-3 0,4 0 1,2-5-1,3 0 0,7-4 1,2-2-1,3 0 0,1-1 0,0 0-1,0 0-7,0 2 0,0-1-2,0 4-8,0 4 11,0 0 7,0 3 0,8 3 0,3-2 0,5-1 1,1-2 1,5-3-1,0-2 5,0-1 1,0-4-5,-3 0 21,-1 0-6,-2 0-7,-2 0-10,-2 0-1,-3 0-54,-2 0-73,-1 0-122,-3 0-154</inkml:trace>
  <inkml:trace contextRef="#ctx0" brushRef="#br0" timeOffset="14504.8296">6610 5847 532,'0'0'120,"0"0"-110,0 0-9,0 0 30,0 0 15,0 0-1,4 78-26,-2-57-13,-2-3-6,0-2 2,0-4 0,0-6-1,4-3 0,-3-3 0,1 0 0,1 0-1,7-4 1,2-9 10,6-4 4,3-4-9,-2 0-4,2-1-1,-3 5 0,-3 2 1,-3 4-1,-5 5 0,-4 4 0,-1 2 0,-1 0 18,1 5-19,-2 10 0,3 7 2,-2 4 4,1-1 1,0-2-7,-1-5 1,1-6-1,2-4 0,-1-7 0,1-1 0,4 0-1,2-1 1,8-13 0,3-5 7,2-4-4,0 2-2,-3 3 0,-5 4-1,-5 3 0,-4 8 0,-3 1-8,0 2 8,0 0 9,2 7 2,5 8-9,0 2-1,0 0 1,1 2 5,-1-2-6,-2-4 0,-2-4 1,-2-4-2,-2-1-13,-2-2-13,0-1-20,0-1-19,0 2-52,-12 0-135</inkml:trace>
  <inkml:trace contextRef="#ctx0" brushRef="#br0" timeOffset="17651.0096">9176 5241 2,'0'0'72,"0"0"-29,0 0-14,0 0 7,0 0 3,0 0-12,0 0-8,0-8-6,0 5 3,0 2 10,0-1 16,0 0 4,0 1 4,0 0-9,0 1-4,0-2-2,0 2-9,0-1-6,0-1-1,0 0-2,0-1-7,0-2-9,0 1 12,0-1 3,0 0 7,0 2 5,0 0-10,0 0 0,0 2 2,0 1-10,0-2 3,0 2-6,0-3-6,0 3 0,0 0 0,0 0-1,0 0 0,0 0 0,0 0 0,0 0-2,0 0-9,0 0-1,0 0-10,0 0-5,0 9 10,0 4 11,0 6 6,0 3 1,0 3-1,0 5 2,0 2-1,-1 2 5,-2-2-4,0-2-2,0-2 0,0-6 1,2-3 0,-1-5-1,1-5 1,-2-1 0,3-5 0,0-3 0,0 2-1,0-2 0,0 0-41,0 0-70,0 0-88,0 0 23,3 0-53</inkml:trace>
  <inkml:trace contextRef="#ctx0" brushRef="#br0" timeOffset="20090.1491">6365 4501 466,'0'0'65,"0"0"-55,0 0-10,0 0 0,0 0 6,0 0 24,0 0 8,-45-23-15,23 20-4,-4 3-2,0 0-3,-3 0 17,4 0-23,1 0-6,3 0-2,0 3 0,6 3-16,0-1-8,3 1-8,5-1 2,0-1 11,1 1 3,3 3 3,0 0 6,-1 2 0,3 5-3,-1 2 9,2 0-1,-1 3 1,-1 1 1,1 0-1,-2-1 1,3-3 0,0-1 0,0-5 0,0-3 0,0-2 0,0-1-1,0-4 1,0-1-1,3 0 1,8 0 0,2-3 38,6-8-24,2-3-12,-1-2-1,2 1 1,-3-1-1,-2 3-1,-4 2-6,-4 3-1,-3 2 7,-3 2 0,-3 4 0,0 0-8,0 0 0,0 0-1,0 10 2,0 2 7,0 4 6,-1 1-4,1-3-2,0-3 1,0-4-1,0-2 0,3-3 0,4-2 0,-1 0 2,5 0-2,0-2 0,0-10-8,1-1-30,1-2-25,-1-1-2,0-1-4,0-2 28,2-1 15,3 3 15,3-2 11,2 3 8,1 1 24,2 4 3,0 3 1,-1 1 0,-1 4-9,-1 2-12,0 1-8,-2 0-6,-3 1 10,0 6 2,-5 1-11,-2 1 4,-1-1-5,-4-1-1,-2 0 2,-2 0-1,-1-2 0,0 2 14,-12 1-4,-7 2 1,-7 2-12,-5-1-19,-3-1-13,-2 0-26,3-5-14,5-2 10,4-3 30,8 0 19,7-3-33,4-7-79,5 2 61,0 1 64,0 3 0,3 1 0,2 3 0,-1 0 5,1 8 51,-4 4-17,2 2 33,-3-1 6,0 3 0,0-1-14,0-1-10,-3-3-15,0 0-27,-1 0-11,1 0-1,-2 0-17,-5 5-50,1-1-34,-2-4-57</inkml:trace>
  <inkml:trace contextRef="#ctx0" brushRef="#br0" timeOffset="20998.201">6104 4845 208,'0'0'154,"0"0"-121,0 0-20,0 0 18,-21 88 22,19-62-17,2 1-23,0-5-12,0-2 1,0-5 0,2-5-1,1-4 0,0-5 0,2-1-1,6 0 1,0-10-2,2-6-8,2-5-9,-3-3-2,1-1-10,-2-2-29,-2 1-26,-3 1 30,3 3 32,-3 5 23,0 4 8,1 4 24,5 5-9,3-3-13,4 4 12,5 1 21,3 0-4,3 2-23,1 0 0,2 0 4,1 0-1,-2 0-9,-4 0-9,-3 3 0,-4 1 1,-4 1-1,-5 0 0,-4-1-1,-3 1 0,-5 3-1,0 1 1,0 6 1,-16 4 8,-4 3-2,-7 2 2,-1-1-9,1-3-1,2-5-12,3-7 6,3-4 1,5-1-1,1-3 5,2 0-12,2-10-9,1-2-9,1-2-19,0-2-15,2 1 14,2 2 33,2 3 19,1 3 26,0 3-10,0 2-16,3 2-6,8 0 4,4 0-4,3 0 4,0 0 2,1 0 0,-2 0 0,-2 0 0,-5 0 0,-5 0 1,-1 0-1,-4 0-8,0 0 8,-6 0 10,-7 8-9,-8 1 0,0 6 0,-4 0 21,-1 2-2,4 0 3,5-2 23,4-1-1,6-2-34,4-2-11,3-2 0,0 1-2,12-2 1,5-2 1,3-2 1,1-3-1,6 0 0,-4 0-17,8-3-11,-6-4-28,-6 1-56</inkml:trace>
  <inkml:trace contextRef="#ctx0" brushRef="#br0" timeOffset="21513.2305">6847 4683 202,'0'0'94,"0"0"-75,0 0 18,-8 91 44,-5-51 4,1 4-21,-3 1-34,6-6-17,1-3-2,5-11-10,1-6 0,2-7-1,0-7 1,0-2-1,0-2 0,0-1-13,0 0-29,0 0-44,0-4-66,0-6-133</inkml:trace>
  <inkml:trace contextRef="#ctx0" brushRef="#br0" timeOffset="23434.3403">8641 5832 575,'0'0'112,"0"0"-60,0 0-39,0 0 16,0 0 20,0 0-31,0 0-18,5-19-29,9 19 16,3 0 12,2 9-6,2 2 6,-4 1-33,0 3 10,-5-1 14,-4 3 3,-4-1 7,-4 1-1,0 3 1,-16 2 0,-9 2 7,-5 2-7,-5-1-2,-2-1 1,-2-2 1,1-2-1,0-2 1,5-1 0,7-2 0,6-6-2,10-4 2,5-2 0,5-3-11,0 0-32,6 0-63,16-3 80,7-9 26,7-5 6,6-4-5,4-1 2,-3 0-2,2 2 0,-8 5 0,-4 4 0,-8 6-1,-7 4-1,-5 1-13,-3 4-42,-4 12 28,-1 6 22,0 3 6,-1 3 1,2 0-1,3-2 1,5-5-1,1-8-1,2-4 1,4-6 9,-1-3 40,4-4-13,-2-14-16,2-6-12,-5-7-7,-2 1 9,-4-1 1,-4-1-2,-6 4 11,-3 3 31,-2 3-5,-12 6-20,-6 2-20,1 3 1,-5 8 1,-1 3-2,-1 0-5,5 0-1,2 5-1,7 4-5,3-3-31,4 2-40,5-1-15,0 0-25,8-2-16,4-3-53</inkml:trace>
  <inkml:trace contextRef="#ctx0" brushRef="#br0" timeOffset="23706.3559">9218 5782 32,'0'0'260,"0"0"-200,0 0-34,0 0 9,0 0 54,8 75 1,-8-41-1,0 6-25,-3 2-25,-4 2-18,2-2-11,2-2-8,0-7-2,3-6 0,0-8-39,0-9-43,4-10-35,7 0-38,0-2-57</inkml:trace>
  <inkml:trace contextRef="#ctx0" brushRef="#br0" timeOffset="24073.3769">9457 5871 350,'0'0'100,"0"0"-79,0 0-21,0 0 8,0 0 12,0 0-13,0 0-5,-97 70-1,64-52 0,-3 1 1,-1-2-1,4-3 38,7-2 9,6-5-15,7-1-1,7-4-16,6 0-16,0 1-12,0 1-14,6 1 16,10 1 10,2 0 2,6 2 0,1-2 12,3-3 4,1 4-7,1-3-2,-2 1-8,-1-4-1,1 4 0,-4-2-30,4 0-41,-5 1-57,-7-2-94</inkml:trace>
  <inkml:trace contextRef="#ctx0" brushRef="#br0" timeOffset="24693.4124">9591 5949 46,'0'0'401,"0"0"-308,0 0-85,0 0-7,0 0 11,4 87-11,1-61 1,1-1 4,0-3-6,-1-4 2,1-5-2,-1-7 1,0-3 0,-1-3 0,5 0 9,5-11 8,1-4-8,2-5-10,2-1 2,0 2-1,-1 2-1,-5 5 0,-1 2 0,-2 4 0,-4 5 7,1 1 9,-3 0 7,1 0-3,2 11-10,-3 4-3,2 2-6,0 2-1,0 1 1,2-3 0,-2-2-1,1-5 0,1-6 1,3-4 0,3 0 7,4-7 18,1-11 6,4-6-16,0 0-13,1 0-2,-4 2 5,-2 7-6,-5 5 0,0 4-2,-4 6-6,1 0 8,1 0 26,1 6-8,3 5-3,-1 2-14,3 0 1,-1-1-1,-3-2 0,-1-3-1,-3-1 0,-1-2-29,-1-2-27,-3 1-39,-4-3-31,0 0-63,0 0-102</inkml:trace>
  <inkml:trace contextRef="#ctx0" brushRef="#br0" timeOffset="25775.4742">9018 3880 123,'0'0'206,"0"0"-54,0 0-64,0 0 10,0 0 37,0 0-16,0 0-51,0-10-67,0 10-1,0 8-26,0 10 15,0 9 11,0 5 0,-5 4 0,-3-2 1,2 0 0,-2-6 1,0-8 4,3-3-6,2-4-1,2-7-28,-1-3-27,2 0-50,0-3-17,0 0-12,0-6 1,0-5-104</inkml:trace>
  <inkml:trace contextRef="#ctx0" brushRef="#br0" timeOffset="26174.4971">8994 3866 5,'0'0'207,"0"0"-110,0 0-64,0 0-17,0 0 17,0 0 5,0 0-7,71-11-6,-54 15-11,0 3-1,-1 0-11,-5 2 9,-4-2-11,-4 3-9,-3 0 9,0 6 0,-12 4 1,-11 5 16,-6-2-8,-2 1-8,-2-3 1,2-2-1,1-5 0,6-3 0,6-5 5,9 1 3,3-6 4,5 1-9,1-2-4,0 0-11,3 1-5,10 0 14,5 1 1,3-2 1,3 0 1,-2 0-1,-4 0 0,-2 0-6,-4 0-65,-4 0-95,-7 0-143</inkml:trace>
  <inkml:trace contextRef="#ctx0" brushRef="#br0" timeOffset="26615.5223">9315 3705 456,'0'0'185,"0"0"-185,0 0-6,0 0-16,0 0 22,0 0 25,-26 76-9,12-50-9,0-2-1,1-6-5,4-4 0,4-5 0,2-6-1,3-3 0,0 3-1,0-3 0,0 2-9,0-2 10,8 2 8,4 1 33,3-1 2,0 0-4,3-2-19,-2 0-4,4 0-9,-1 0 5,-3 0-5,1 0-7,-1 0-1,-4-3 0,-5 2-37,-7 1-54,0 7-138,-7 4-41</inkml:trace>
  <inkml:trace contextRef="#ctx0" brushRef="#br0" timeOffset="27120.5512">9186 4065 340,'0'0'30,"0"0"-30,0 0-21,0 0 20,87 0-1,-66 0 1,-4 0-1,-4 0-5,-7 6-34,-6 4-13,0 1 46,-12 4 8,-9 4 6,-6-2-4,2 3 6,0-5-2,7-2 17,1-5 12,8-2 12,5-4-5,1 1-22,3-3-18,0 2-2,0-1-9,0 2-2,0 2 9,0 0 1,9 1 1,3-3 9,6 3 46,4-5 23,2-1-8,4 0-22,4 0-21,-1-9-9,-1-3-5,-2 1-3,-4 0-2,-3 0-2,-8 3 1,-3 2-5,-3 0 9,-3 4 5,-2-4 16,-1 0-32,1-5 0,7-9-85,-2-1-81,-2 0-226</inkml:trace>
  <inkml:trace contextRef="#ctx0" brushRef="#br0" timeOffset="27414.568">9742 3820 476,'0'0'147,"0"0"-125,0 0-14,0 0-3,0 0 41,0 86 3,0-51-12,-2 3-12,-1-1-15,0-3-7,0-6-2,2-3 1,-1-4-2,-8 11-12,0-8-90,-3 0-152</inkml:trace>
  <inkml:trace contextRef="#ctx0" brushRef="#br0" timeOffset="28800.6473">9078 4377 365,'0'0'176,"0"0"-59,0 0-58,0 0 28,0 0-8,0 0-40,0 0-33,-37-11-6,22 11-9,-6 0-7,1 5 7,1 2 2,0-1 1,2-1-2,2 1-21,5-3-13,2-1-32,1 3-14,6-5 0,-1 2-17,2-2-2,0 1 49,0 0 37,0 1 2,0 1 10,0 3 9,3 1 14,3 3 37,-2 4-1,1 3 8,-1 3-15,1 1-7,0-1-8,-2-1-5,0-5 0,2-4-16,-3-5-5,1-2 8,0-3-9,1 0 0,1 0 1,3 0 0,5-4-2,0-5-12,2-5-11,-1 0 0,-3 1-11,-3 1 5,-2 4-3,-2 0 18,-2 5 14,-2 0 28,0 3 15,0 0-10,0 0-7,0 0-24,0 4-2,0 3 12,0 4 7,0 1 5,0 0-2,0 0-11,0-5-10,0-1-1,0-2 0,0-4-11,0 0-28,7 0-23,1 0 40,5-10 16,2-1-5,0-2-12,0-2 5,0 1 3,1 2 13,-2 0 1,2 2 1,-3 4 1,1 1 35,-1 2 0,-2 1 2,5 2-12,-2 0 0,0 0-5,2 0-3,-2 0-4,-3 5-2,0 0-12,-3 1 0,-2-1-2,-3 0-9,-3-1 10,0 1 1,0 1 9,-4 0 7,-7 0-2,-1-1 1,0 1-4,-2-1-4,4-3-1,-2-1-6,1-1-12,2 0-7,1 0 4,2 0 15,2 0 0,2 0 0,1 0 6,1 0 7,0 0 3,0 0 2,0 0-7,0 0-11,0 7-7,0-1 7,-3 5 0,1-2 7,-1 2-6,0-5 5,2 2-5,-2-3-1,1-1-18,1-1-46,-4 1-37,1-1-50,1-2-64</inkml:trace>
  <inkml:trace contextRef="#ctx0" brushRef="#br0" timeOffset="29060.6621">9021 4642 385,'0'0'95,"0"0"-65,0 0 8,0 0 50,0 0-19,-25 80-40,25-59-17,0 4-2,0-1-9,0-2 6,3 2-7,0-7 0,0-1-29,2-5-26,-1-2-44,0-5-31,-1-4-19,-3 0-38</inkml:trace>
  <inkml:trace contextRef="#ctx0" brushRef="#br0" timeOffset="29836.7065">8961 4715 202,'0'0'195,"0"0"-159,0 0-35,0 0 7,0 0 23,98-10-5,-63 4-14,3 0-11,3-2 0,-2 2 0,-5 2 0,-2 0 0,-7 4 0,-6 0 0,-5 3 32,-5 6 3,-2 4-10,-2 6-16,-5 3-1,0 4 4,0 4-6,0 1-1,0-5-6,0-5-20,0-5 2,0-4-4,-2-3-7,-3-3-10,-1 0-3,-3-3-4,-5-1-10,-2-2 10,-3 0-2,2-2 11,-6-5 8,0-3 7,0-1-8,-1-2 8,1-2 6,3 3 6,7 0 10,2 0 85,6 5 58,3 2 6,2 2-44,0 0-4,0 1-40,3 0-43,12-1-17,4-3 0,7 1 0,2-2-1,2-1 0,-2 3 0,-3-1 0,-4 0-22,-7 2-23,-3 0-11,-6 3 16,-5-1 24,0 1 15,0-1-9,-2-1-13,-7-1 6,0 0 7,-1-2 3,-1 3-8,1 1-4,0 2 12,-5 0-4,1 2 2,-2 10 9,1 5 23,0 3 19,3 1-9,5 1-14,1 1 13,5-2-11,1-2-11,0-1-8,5-4 6,6 0 0,1-7-7,4-2 0,1-2-1,7-3-16,1 0-16,14-13-52,-7-5-96,-2-2-191</inkml:trace>
  <inkml:trace contextRef="#ctx0" brushRef="#br0" timeOffset="30152.7246">9670 4563 472,'0'0'135,"0"0"-27,0 0-72,0 0 51,0 0-14,0 0-58,0 0-15,3 17-13,-1 6 13,-1 9 0,-1 11 16,0 4 2,0 3-5,-4-1-5,-1-8-6,4-6-1,-1-5-1,2-9 0,0-3-11,-3-1-80,2-3-138,-4-6-300</inkml:trace>
  <inkml:trace contextRef="#ctx0" brushRef="#br0" timeOffset="35756.0451">11525 5387 15,'0'0'102,"0"0"-30,0 0-31,0 0-13,0 0 6,0 0 10,0 2 0,0-2-18,0 0-15,0 0-10,0 0 1,0 0-2,0 0-8,0 0-4,0 0-1,0 0 2,0 0 2,0 0 9,0 0 7,0 0 3,0 0-9,2-6-1,-2 1 0,0 2 0,0 0 1,0 0 0,0 3 9,0 0-4,0 0-4,0 0-1,0 0 1,0 0-2,0 0-9,0 0-1,0 9 10,0 8 7,0 4 10,-4 4 15,-1 4 7,-1 0 0,2 0-16,-2-3-10,1-4-7,3-5 1,1-4-1,1-6-6,0 0 1,0-7-1,0 1 1,0-1-1,0 0 1,0 0 6,0 0-7,0 0-13,0 0-31,0 0-56,0 0-54,0 0-60</inkml:trace>
  <inkml:trace contextRef="#ctx0" brushRef="#br0" timeOffset="36620.0945">11363 5995 178,'0'0'147,"0"0"-30,0 0-42,0 0 5,0 0-9,0 0-42,0 0-29,14-12-19,4 12 18,4 0 0,0 0-1,-1 0 2,-2 0-3,-5 0 3,-5 0-2,0 4-7,-5 4-11,-2 1-1,-2 5 12,0 4 7,-12 5 0,-8 4-4,-2 0-5,-6 0 1,4-5 4,0-3 5,2-5-2,1-6 3,9-3 0,0-3 0,4 0 9,5-2-1,2 0 10,1 0-7,0 0-10,0 0-1,0 0-6,1 0-14,9 0 7,4 0 11,1 0 1,6 0 0,0 0 0,0 1-1,-2 6 1,-1 0-11,-3 3-40,-6-1-11,-2 2 41,-5 1 12,-2 1 10,0 1 15,-5 0 15,-8 0 5,-1-2 5,0-1 5,-1-3-2,0 0 6,3-4-7,0-1-3,5-1 4,2-2-9,1 0-14,4 0-17,0 0-3,0 0-62,4-5-71,7-1-94</inkml:trace>
  <inkml:trace contextRef="#ctx0" brushRef="#br0" timeOffset="37024.1176">11666 6224 88,'0'0'159,"0"0"-127,0 0-31,0 0 42,0 0 60,0 0-38,0 0-22,-9 54-24,7-39-11,2-1-7,0-5 0,0 1-1,8-3 1,1-2 1,3 0-1,3-4 11,-2-1-2,3 0 29,-2 0-13,-1-8-9,-2-4 12,-1-3-12,1-2-7,-5-1-2,-3-2 3,-3-2 25,0 0 0,0 3-4,-11-1-13,-2 3-18,-1 5 1,0 2-2,-2 5 0,0 2-1,4 2-19,2 1-63,-1 0-58,5 0-90</inkml:trace>
  <inkml:trace contextRef="#ctx0" brushRef="#br0" timeOffset="40476.3151">11350 4604 211,'0'0'179,"0"0"-38,0 0-83,0 0 2,0 0 10,0 0-11,0 0-29,-2-8-17,1 8-11,-4 0-1,-2 0-1,-1 0 0,-8 0-6,-5 0-3,-4 10 8,-5 1-9,0 2 10,-1-1-1,5-2 1,4-2 0,6 0 0,4-5-7,4 0 5,2-2 0,6-1 1,-2 0 0,2 0-12,0 0 0,0 0 11,0 0 1,0 0-1,0 0 1,0 0 0,0 0-2,0 0 2,0 1-15,0 3-7,0 4-28,0 3 29,0 6 14,0 2 8,2 4-1,-2-1 1,3-3 1,2-4-1,-3-2 0,3-6 0,-2 0 1,2-7-1,0 0 0,3 0 0,2 0 0,4-8 0,2-6 0,0-3-13,-3 0-1,-3 3 14,-1 1 0,-5 4 0,-2 3 1,-2 4 12,0 2 29,0 0-19,0 0-23,0 0 0,0 0-20,0 10 11,0 2 8,0 2 1,4 0-1,1-1 1,0-3 0,2 0-1,-1-6-12,1 1-17,1-4-3,0-1-41,0 0 7,0 0 36,-2-9 2,0-2-14,1-1-6,-3-3 22,1-3-17,-1-2 7,6 1-2,1-3 17,3 2 22,0 6 31,2 2 10,-3 5 14,-1 4 4,-1 2 8,0 1 1,0 0-28,3 0-18,0 3-5,-1 2-1,-1-1-15,-3 1 9,-1 1-10,-2-2 1,-3 0 1,-2 0-2,-1-2 0,0 3 1,0 1 6,-10 2 8,-7 5-4,-6 2 4,-3 1-1,0-1 2,1-1-9,2-5 3,6-1-4,4-3-6,5-3-23,1-2-19,-1 0-26,-1-7-37,1-2-33,0-1-27</inkml:trace>
  <inkml:trace contextRef="#ctx0" brushRef="#br0" timeOffset="40749.3307">11183 4746 25,'0'0'57,"0"0"-31,0 0 18,0 0 36,0 0 0,0 0-27,0 0 21,-35 99 17,31-66-8,4 3-28,-3 3-23,3-1-13,0-3-11,0-3-7,3-8 0,3-7-1,0-4 0,-3-4 0,0-5-21,-2-1-24,-1-3-17,0 0 4,0 0 19,0 0 7,0-2-9,0-8-88,-1-2-74</inkml:trace>
  <inkml:trace contextRef="#ctx0" brushRef="#br0" timeOffset="41483.3727">11169 4989 147,'0'0'119,"0"0"-50,0 0-23,0 0 13,0 0-8,82-64-21,-53 48-16,2 2-5,-1 3-2,0 4 2,-4 4 1,-2 3 19,-4 0-9,-2 6-3,-6 5-5,-1 2-11,-3 5 0,-4 2 5,-3 4-5,-1 2 2,0 5 3,0 0-5,-5 0 0,-4-2 1,-1-7 6,1-5-7,1-4 8,3-6-9,2-5 1,-1 0 11,1-2 5,-4 0 3,-2 0-18,-6 0-2,0-7 0,-3-1 1,0-4-1,-4 0 0,1-5-13,4 0 1,1 0 5,4 3 7,2 1 0,5 6 33,4 3 3,1 3-10,0 1-10,0 0-16,0 0-10,11 0-8,8 0 17,1-2-1,6-1-12,-2-1-5,0-1 2,-2-4-8,-3-1 8,-4 0 1,-2 0-1,-7 1 2,-3 1 14,-3 0 1,0-1-16,0-2-6,-4 0 15,-5 0 7,2 0 0,-1 3 0,2 3 0,2 4 9,-5 1-9,-2 5 0,-1 12 0,-4 9 25,0 6-6,1 2 2,4 3-6,3-3-5,3-6-9,3-3 5,2-9-6,0-5 0,8-5-1,7-5 0,7-1-12,4-1-6,5-13-28,14-18-60,-11 3-96,-4 1-95</inkml:trace>
  <inkml:trace contextRef="#ctx0" brushRef="#br0" timeOffset="41844.3933">11751 4675 168,'0'0'255,"0"0"-134,0 0-111,0 0 0,0 0-8,0 0 76,0 0 4,-6 84-29,0-44-2,-2 4-15,-1 5-4,-1 4-5,1-3-11,0-2-6,1-6-8,1-9-1,3-10 0,1-4 1,1-8 0,2-3-1,0-2-1,0-1-26,0-2-39,0-3-47,0 0-41,3-3-78,0-8-97</inkml:trace>
  <inkml:trace contextRef="#ctx0" brushRef="#br0" timeOffset="49426.827">13412 5356 27,'0'0'51,"0"0"-12,0 0-6,0 0 6,0 0 14,0 0 9,-10-24 25,7 21-22,0 3 14,2-2-14,-1 0 8,0 1 0,1-1 2,-2 0-15,3 0-18,-1 1-19,-1-2-11,0 2-6,1-1-6,0 1 1,-1 1 0,2 0-1,0 0 2,0 0 0,0 0 6,0 0-7,0 0 0,0 0 8,0 0-8,0 0 1,0 0 5,0 0-7,0 0-1,0 0-10,0 0 1,0 0-6,0 1 14,8 8 1,4 2 0,1 0 1,5 3 0,-1 0 0,2 1 0,1-1 1,0-1-1,-2 1 0,3-1 1,-5-2-1,2 0 1,-4-2 0,-2-3-1,-1-1 1,-1-2-1,-3 0 1,-3-1-1,-2 0 0,-1-2 0,-1 1 1,0-1 0,0 0 0,0 2 1,0-1 0,-3 3 0,-12 5-1,-4 1 9,-9 6-4,-4 1-5,-3 3 0,-3 0-1,2 1 1,4-4 0,5 0-1,5-2 0,9-6 0,7-4 0,3-3 0,3-2 1,0 0-1,0 0 0,0 0-1,0 0 0,0 0-10,0 0-2,0 0-2,0 0 2,0 0-3,0 0 0,0 0-15,0 0-37,0 0-55,5 0-53,4 0 49,-1 0-156</inkml:trace>
  <inkml:trace contextRef="#ctx0" brushRef="#br0" timeOffset="51553.9487">11554 5361 29,'0'0'51,"0"0"8,0 0 1,0 0 2,0 0-21,0 0-4,0 0 2,-6-19 10,6 16 12,-2 0-32,2-1 8,0 1-12,0 1-17,0 0 2,0 2-8,0 0-1,0 0 0,0 0 0,0 0 0,-1 0-1,1 0 1,0 0-1,0 0 0,-2 0 0,2 0 0,0 0-10,0 0-3,-1 7 4,1 7 6,-2 6 3,1 3-1,-3 4 1,2 2 0,-1 1 1,2-2-1,-1-3 1,0 1-1,0-4 2,0 0 4,1-3 1,-2 1-5,0-1 8,0-4-3,0-1-6,-1-2 6,1 0-6,1-4-1,0 1 0,2 0 1,0-3-1,0 3 1,0-2-1,0-1 0,0-1 0,0-1 0,0-1 1,0 1 0,0-4 1,0 0-1,0 0 8,0 0-1,0 0 1,0 0 8,0 0 4,0 0 7,0 0-3,0 0-8,0 0-2,0 0-5,0 0-10,0 0-9,0-4-30,0-1-35,0-10-43,4 1-96,3 0-114</inkml:trace>
  <inkml:trace contextRef="#ctx0" brushRef="#br0" timeOffset="54617.1239">12049 5888 121,'0'0'120,"0"0"-6,0 0-23,0 0 0,0 0-2,0 0-2,0 0-9,-13-21-33,13 21-28,0 0-16,0 0-1,0 0-6,-2 0-12,1 4-16,-1 13 9,-1 9 18,-1 10 6,-3 9 1,-1 5 1,0 1-1,2-2 1,-2-6 0,5-11-1,1-8 1,2-9-1,0-5 0,0-2 0,0-7 0,0 3-1,0-3-7,0-1-36,0 2-32,0 0-28,5-1-50,-1-1-51</inkml:trace>
  <inkml:trace contextRef="#ctx0" brushRef="#br0" timeOffset="55136.1536">12251 6028 208,'0'0'228,"0"0"-104,0 0-85,0 0-22,0 0 28,0 0-16,0 0-18,-54 18-10,29-4 0,-3 2-1,-1 0 2,-4-2-1,4-2 12,1-2 2,6 0-15,3-3 7,7-1-7,6-3 0,4-3 0,2 0 0,0 3-15,0-3-11,3 2-4,7 2 24,4 2 6,4 1 0,0 2 0,-2-3 1,2 3-1,-3-1 2,1 1 8,-1-1-10,2 2 0,-4 1 2,4-5 6,-5 1 0,-1-3 0,-3-1 5,-2-1 6,-1-2 10,-1 0 1,-1 0-4,1 0-18,-1 0-8,0 0-25,0 0-27,-1 0-56,1 0-81,-3 0-60</inkml:trace>
  <inkml:trace contextRef="#ctx0" brushRef="#br0" timeOffset="55809.1921">12395 6099 320,'0'0'120,"0"0"-104,0 0-16,0 0 11,0 0 27,6 82-1,-6-58-17,0 0-4,0-4-14,0-6 5,2-3-7,-1-7 1,-1-2 0,3-2 0,0 0 11,6 0 31,3-6-10,3-9-14,6-4-7,0-4-10,-2 1 6,1 1-7,-4 1 0,-4 7-1,-1 3 0,-3 3 0,-3 6-1,-1 1-11,-1 0-1,0 2 7,0 10 5,0 3 0,0 4 0,-1 1 1,-2-1 1,2-2-1,-2-6 0,2-3 0,1-5 0,2-3 0,1 0 0,4 0 6,8-5 15,4-10 2,2-2-14,0-4-7,-2 4 5,-4 2-7,-6 7 0,-4 2 0,-1 6-7,-4 0 5,0 0 2,2 3 29,1 8-12,1 4-8,3 2-8,-2 0 0,-3 0 0,2 0 0,-1-1 5,-3-5-5,0-2-1,-2-4 2,0-1-2,-1 0-7,2-2-23,-2 1-38,0 3-37,0-1-84,0-2-123</inkml:trace>
  <inkml:trace contextRef="#ctx0" brushRef="#br0" timeOffset="71902.1125">6354 5177 20,'0'0'58,"0"0"-15,0 0 15,0 0-5,0 0 5,-3-10-10,2 9-11,-1 0 9,2-1 5,-1 1-11,-2-1 4,2-1-7,1 1 15,-2 2-19,2 0-15,-1 0-3,1 0-9,0 0-6,0 0-6,0 0-10,-2 2-6,2 14 4,-3 7 12,-3 9 5,0 6 1,-4 3 0,1-2 1,0-3-1,4-6 0,-2-1 0,2-3 2,2-4-1,0 0-1,2-5 1,-1 0 0,1-8-1,1-1 1,0-3-1,0-2 1,0-2 0,0-1 0,0 0 1,0 0 4,0 0 3,0 0 7,0 0 1,0 0-1,0 0-10,0 0 2,0 0-6,0 0-2,0 0-19,0 0-42,6-9-76,7-1-121,-2-2-7</inkml:trace>
  <inkml:trace contextRef="#ctx0" brushRef="#br0" timeOffset="76782.3917">4178 6124 47,'0'0'52,"0"0"-21,0 0 3,0 0-14,0 0-18,0 0-2,0 0-8,-6 0-8,6 0 0,0 0-1,0 0 10,0 0 6,0 0 0,0 0-1,-1 0 1,-1 0-8,0 0 6,2 0 3,0 1-1,0-1 0,0 0-5,0 0-2,0 0 2,0 0 3,0 0-3,0 0 5,0 0-1,0 0 1,0 2-1,0-2 2,0 1-1,0 2 1,-1 3 0,1-1 3,0 4 4,0 1 5,0 0-11,0 1 6,0-2 7,0 0-5,0-1 0,0 1-8,0-1 6,0 1-1,0 1-4,0 1-1,0 0 5,3-2-6,0 1 1,0-2-1,0-1 0,0 0 0,0-4-1,-1 0 1,1 0-1,-1-2 1,0 1 0,-1-1 0,1 0 0,1-1-1,0 3-7,0-3 7,2 0 1,-1 0 8,3 0 15,-1 0-10,2 0-5,-1-4-6,3-2 7,1-1-8,0-1 6,2 1-6,-3-2 0,0 3 0,1-2-1,-2 2 1,0 1 0,0 1 0,-1 1-1,1 1 2,-2-1-2,5-1 0,-1 2 0,-1-1-2,5 0 2,-3 1 0,4-1 2,-2-2-2,3 2 0,-1-1 0,0 0 0,4-2 0,-1 1 0,1-1 0,1 1 0,-1 2 1,-1 0-1,0 3 0,-1 0 0,0 0 13,-3 3 10,1 5 9,-3-1-16,0 2-14,-1-3-1,-1 1 0,0 0 0,-2-1 0,2 0-1,-1 1 0,-2 1 0,0 1-1,-1 1 1,-3 0 0,0 1 1,-4-1 0,0 1 1,0-3-1,0 0 8,0-1-8,0-2 6,0-3-6,-1 1 0,1-3 0,0 2 0,0-2 1,0 0 5,0 0 2,0 0 4,0 0 7,-3 0-14,3 0-6,0-5-1,0 2-5,0-3 5,4 1-31,8-4 19,5-1 12,2 0 0,5-2 1,4-1-1,1 0 1,1 2 0,-3-1 6,2 3 4,-1 1-8,-2 0 0,-2 3 0,-1 1-1,0 2 12,-1 0 3,-2 2-14,-1 0-1,-1 0 9,0 0 2,0 0 2,-3 4-5,3-1-8,-2-1 8,2-1-8,3 2 1,-2-2 6,4-1-2,0 2-4,3-2 5,-2 0 0,4 0-4,1 1 10,0 3 0,3-4-6,1 3 6,2-3 0,1 0-6,4 0-5,2 0 9,3 0-9,-2-8 4,2 1 4,-5-2-9,-3 3 0,-1 0-1,-3 3 3,0 1-2,-1 2 0,0 0 0,-2 0 0,1 5 9,-1 1-8,0-1-1,-1 1 1,0-1-1,-1-1 6,-1 1-6,2 0 1,-1-2-1,2 2 0,1-1-1,3 1 1,2-2 1,1 2 5,1-3-7,-1 0 1,3 0 0,-1-2 0,0 0 1,2 0-1,-2 0 6,0 0-7,-1 0 1,0 0-1,-2 0 0,-2 0-1,-1 3 1,-3-3 0,-3 2 1,-7-2-1,-3 1 0,-3-1 0,-1 0 1,-4 0 0,3 0 0,-3 0 0,1 0-1,2 0 1,2 0 1,0-1-1,3-1-1,2-1 0,-1 1 0,2 2-1,0 0 1,1 0 0,1 0 0,1 0-2,-1 0 2,-1 7 0,0 0-1,0-2 0,-1 2 0,-1-2 1,0-1 0,-1-1 0,1-2 0,-1-1 0,2 2 1,1-2 0,-2 0 0,2 2 1,-2-2-2,1 0 0,1 3 0,1-3 0,-1 2 0,-4-2 0,3 0 1,-2 0-1,0 0 0,1 0 0,-2 0 0,2 0 0,0 0 0,1 0 0,1 0 0,-3 0 1,-2 0-1,-2 0 0,-2-2 1,1-1 8,0-4-8,-1 1 15,0-2-6,3 0-4,-1-1 1,3 0-6,3-2 0,-2 2-1,2-1 0,0 1 0,-1 1-1,1 0 1,-5 1-1,2 0 0,-1 2 1,3-2-2,0 2 2,-1-1 0,3-2-1,1 2 2,-1-3-2,2 2 0,-1-3-6,-2 1-5,-4 0-2,3 1 1,-4-1 10,0-2-3,-2 4 6,1-2 0,0-1-1,2 2 1,0-1-1,2-3 1,-2 0 0,1 1 0,-4 2 0,-2-2-7,-2 3 5,-2-2 1,1 0-1,2-1-8,0-2 2,4-1-5,2-1-5,-1 1 2,2 2 8,-4-1 7,-1 5 1,-5 0 0,-4 5 0,-1 0 11,-2 3 24,0-1 4,0 1-7,0-2-8,0 1-12,0-1-5,0 1-1,0-1 4,0 0-9,0 2 9,0-3-8,0 3-1,0 0-1,0 0-41,-14 3-8,-1 10-76,-3-2-110</inkml:trace>
  <inkml:trace contextRef="#ctx0" brushRef="#br0" timeOffset="77838.4521">5855 6511 61,'0'0'98,"0"0"-12,0 0-21,0 0-13,0 0-4,0 0-16,0 0-21,0 0-11,0 0-14,0 4 3,0 7 11,0 4 1,-2 3 6,1 1 2,-1 1 0,1 1-9,1-2 7,0-3-6,0 0 0,0-4 1,0-4 8,0-3-2,0-1-2,0-1 1,0-2 6,0-1 8,0 0 5,0 0 2,0 0 4,0 0 1,0 0-2,0 0-10,0 0-3,0 0-10,0 0-6,0 0 4,0 0-6,0 0-1,0 0-8,0 0-51,0 1-63,-2 5-36,-2 0 28,-2-1-120</inkml:trace>
  <inkml:trace contextRef="#ctx0" brushRef="#br0" timeOffset="78419.4853">5369 6411 485,'0'0'155,"0"0"-155,0 0 0,0 0-59,0 0 15,0 0 31,0 0 13,34 25-1,-18-16 1,-1-4 1,-2 1-1,0-3 2,-3-1-1,-1-2 1,-3 0 6,0 0-7,-3 0-1,-1 0-15,-2 1-22,0 4-77,-5 14 0,-9 0 53,-3 1-73</inkml:trace>
  <inkml:trace contextRef="#ctx0" brushRef="#br0" timeOffset="78642.4981">5218 6686 36,'0'0'181,"0"0"-57,0 0-70,0 0-54,0 0-20,0 0-10,0 0 28,46-7 1,-21 4 1,2-3 7,-2 1 9,1-2 4,-2 2-1,-3 0-9,1-2-8,-1 2 8,-2 1-10,-2 0-23,-1 2-50,-5 0-53,-5 2-17</inkml:trace>
  <inkml:trace contextRef="#ctx0" brushRef="#br0" timeOffset="78937.5149">5446 6571 87,'0'0'173,"0"0"-117,0 0-56,0 0-8,0 0 8,0 0 40,0 0 14,-18 67 3,9-45-2,-1 2-13,-4 0-6,2-3-6,-4 0-17,0-1-7,2 0-5,1-5-1,0-2-7,6-3-15,4-3-12,3-1-49,0-5-64,0 1-3,5-2-14</inkml:trace>
  <inkml:trace contextRef="#ctx0" brushRef="#br0" timeOffset="79242.5324">5380 6796 13,'0'0'196,"0"0"-158,0 0-32,0 0-1,0 0 55,0 0 26,0 0-5,72 46-38,-53-29-20,-1-1-7,0-1 1,-1-3 2,-3-3 4,-1-1-1,-2-2-8,-1-2 7,-2 0-3,1-1-3,-1-1-1,-4-1 1,2 1-4,-1-1-9,2 2-1,-1-1 1,0-1 0,2 1-1,-1 1-1,6-3-23,9 0-64,-3 0-59,-2-8-96</inkml:trace>
  <inkml:trace contextRef="#ctx0" brushRef="#br0" timeOffset="94892.4275">9378 5704 32,'0'0'43,"0"0"-8,0 0 17,0 0 14,0 0-7,0-2-17,0 0 22,0 1 11,0-1 4,0 1-23,0 1-11,0 0-15,0 0-25,0 0-5,0 0-17,0 0-8,0 0 12,0 0 0,0 0-1,0 0 2,0 0-1,0 0 2,0 0-5,0 0-1,0 0 4,2 0 11,5 3 1,0 2 0,2-2-6,1 0 0,-1-1-9,2 1-1,-1-1 15,1 2-3,-1-1 5,1-1 0,-1 1 0,1 0 0,1 0 0,1 0 0,0-3-1,1 3 1,5-3-1,-2 0 1,0 0 0,2 0 0,-2 0 1,-2 0 1,0 0-1,-4 0-1,3 0 1,-3 0 0,-2 0-1,3 0-1,-3 0 1,0 2 0,1 1 1,-2 0-1,0-2 0,1 2 0,-1-2 0,-1 0-1,1 1 1,1-1 0,-3 1 1,1-2-1,1 2 0,1-2 0,1 0-1,2 0 1,3 0 0,-2 0 0,2 0 1,0 0-1,0 1 0,0 1 0,0 0 0,-1 1 0,0 1 0,-2-1 1,0-1-1,0 1 0,-1 0 1,0 0-1,-1-2 0,-1 1 1,4-1-1,-5 1 0,2 0-1,0 1 1,-1-3 0,0 3 0,0 0 0,3 0 0,-2-2 0,0 3 1,1-4-1,-1 3 0,0-1 0,8-1-1,-2-1 0,2 0 1,1 2 0,-2-1 0,2 0 0,-3 1 0,-1 1 0,2 2 0,-4 0-1,1-2 1,1-2 0,-2 2 0,0 1 1,-1-3-1,0 2 1,-1-2-1,-2 2 0,-1-1 0,-2-1 0,1 0 1,-4-1-1,3 1 0,0 1 0,2 0 0,0-2-1,2 0 1,2 0-1,2 0 1,2 0 1,1 0-1,-1 0 1,-3 0-1,1 0 0,-3 0 1,0 1-1,1 3 2,-1-4-1,-2 0 0,2 1 0,0-1-1,2 0 0,-1 0 0,2 0 6,0 0 11,-2 0-3,2 0-13,-5 0 1,0 0-2,0 0 1,-2 0-1,-1 0 0,2 0 1,0 0-1,1 0 1,1 0-1,0 0 0,0 0 0,1 0 0,0 0 1,-1 0 0,-1 0-1,1 0 0,-3 0 0,3 0 0,-3 0 2,3 0-1,-1 0-1,2 0 0,2 0 0,-2 0 2,2 0-1,-4 0 0,0 0-1,-3 0 0,1 0 1,-1 0-1,0 0 0,-1 0 0,1 0 1,1 0 0,-1 0-1,0 0 1,1 0 0,0-1 6,0 1 10,-1-4-4,-3 3 3,0-1-9,0 0 0,0 2-6,2-1 0,-1 0 0,3-2-1,-1 0 0,0 2 1,0-3-1,3 0 1,-3 1 6,0 2 3,2-2 0,-3 0 3,1 0-1,-1-1-11,1 1 0,0 1-1,0 1 0,0-2 1,0 2-1,-2-1 0,-2 2 2,-1 0-2,1 0 2,-2 0 5,0-3 10,0 3 17,0 0-1,0 0-16,0 0-7,1 0-9,-1 0-1,2-2 1,-1-1-1,2 1-1,1 0 0,-1-1 1,1 1-1,-1-1 1,0-1-1,1 1 0,2 0 0,-1 1 0,0 0-1,-2-1-4,0 3 5,0-2 1,-1 0-1,-1 2 1,-1-1 0,2-1 1,1 1 0,0-3 1,2 0-2,2-1 0,-1 0 0,3-1 0,-2 0-1,2 3 0,-4-2 1,2 2-1,-4 2 1,0-1-1,0 1-7,-1 1 7,3-2-1,-2 2 1,1-3 1,3 3 0,-1-4 1,0 3-2,0-2 1,-1 2 0,-1-2 0,-1 1 0,-2 2 0,1 0 0,-2 0 0,0 0 1,0 0 5,0 0-5,3-3 1,0-1-1,2 1-1,1-2 0,-1 1-1,0 1-2,-2 0 2,0-1 1,-2 1 1,-1-1 0,2-1 8,-2 2-8,0-3 11,0 2-1,0-3 1,0 2-12,0 1 1,0-1 1,0 0 5,0-1-7,0 2 1,0-1-1,0-1 1,0 0 6,0 2 2,-2-1 1,1 0-4,-2 0-5,3 0-1,0 0 2,0-1-1,0 0 0,-2-1 0,1 2-1,-1-2 10,1 1 8,-1 0-12,0-1 2,-1 2 2,0 0 0,2 2-2,-3-1-8,1 1 2,0 1-1,0 1 1,1-2-1,-1-1 1,2 0-1,-4-1 1,2 1-1,-1-2 6,-2 1-7,0-1 1,4 0 5,-2 1-5,-1-1-1,1 0 1,-3-1-1,2 1 0,1 0 1,-1-1-1,1 2 0,0 0 0,1 0 2,0 0 9,-1 2-3,1-1-7,-1 1 6,1-1-6,0 1-1,0 0 1,-2 0 0,0 0-1,-1 0 0,1-2 0,-1 0 0,0 1 0,-1-1 0,-1-1-1,1 0 0,1 1 1,-3-2 1,4 4-1,-1-3 0,2 2 0,1 1 0,-2-1 0,1 0 0,-2-1 0,2 2 0,-1 1-1,-1-3 1,1 3-1,-1-1 0,-1-2-1,2 3 2,0-1-1,-1-2 1,-1 1 1,0 1-1,1-2 0,0 1 0,0-1 2,-1 0-1,3 0-1,-2 2 0,-1 0 0,3-1 0,-1 0 1,-1 1-1,1-2 1,0 0-1,-1 1 1,2-1-1,-4 1 1,4-1-1,-3 2 0,0-2 0,0 2-2,-3-1 1,1 0-1,-2 1 0,1 0 1,1 0 0,0 0 0,1 1 1,-2-1-1,4 0 1,0 0-1,-3-2 1,0 3 0,-2 0 0,-1-3-1,-2 2-6,1 1 1,0-1 6,3 1-1,-1-1 2,1 1-1,2-3 1,-1 3 0,2-3-1,1 2 1,2-1 0,-2 1-1,0-1 1,-3 1-1,-3-1 0,3 1-1,-3 0 0,0 1 0,1-1 0,1 1 0,0 1-6,1 0 6,-3 1 0,1-2-8,0 1 7,0-1 1,-1 1 0,-3-1 0,2 0 0,-5-1 0,1 0 0,0 2 0,-4 0 0,6 1-6,-3 0 6,1 0 0,1 0-8,1 0 8,-1 0 0,1 0 1,-3 0-1,3 0 0,-3 0-5,-4 0 5,1 0-2,-3 2 2,-3 2-6,2 0 6,1-2 0,-1 1 1,5 0-2,-1-2 2,3 2 0,-1-2-1,3 3 1,2-4 0,-1 3 0,6-2-1,1 1 0,4-2 0,1 1 0,2-1 1,1 0 0,-2 0 0,2 0 1,-4 0-1,1 0 0,-3 0 0,-2 0-1,-1 2 1,-2-1 0,0 1-2,-2 1 1,1-1-8,-1-2 9,1 0-1,-1 0 1,2 0 0,0 0 0,2 0 0,-1 0 0,2 0 0,1 0 0,-1 0 0,-2 0-1,1 3 0,0-3 1,-3 1-1,0 1 0,1-1 1,1-1-1,0 2 0,1-1-1,-4 1 1,0 3-1,-2-2-9,2 1-14,-2 1 5,3 0-2,2-2 5,0 2 8,5-4 9,-1 0 0,3-1 1,-2 0 1,2 0-1,-1 0 6,0 0-6,1 0-1,0 0 1,-2 0-1,-1 0-1,0 0 0,-4 0 1,-1 0-1,0 2 0,-1-2 0,1 0 1,-2 3 0,4-3 0,-1 0 0,-1 2-1,2 0 0,1 1-1,-2-2 1,4 2-7,0-2 7,0-1-6,2 1 6,2-1 1,0 0 0,2 0 0,-1 0 1,-2 0 1,2 0-1,-2 0-1,0 0 0,-3 0 0,0 1-6,-2 1 4,-1 1-5,0-1 6,0 1 0,-1-2 0,3 1 0,-1 0 1,0-1 0,1-1-1,3 2 1,1-2 0,0 0 0,1 1 0,2-1 1,-1 0-1,-1 0 0,-2 0 0,2 0-1,-1 0 1,-1 1 0,-1-1 0,2 2 0,0-2 0,0 0-1,2 2 0,1-2 0,0 0-7,0 0-11,0 0-17,0 0-3,0 0 3,0 0 0,0 0-3,0 0 1,0 3 14,0-1-8,0 2-27,3 1-54,-3-4-112</inkml:trace>
  <inkml:trace contextRef="#ctx0" brushRef="#br0" timeOffset="95636.4701">9590 5051 235,'0'0'107,"0"0"-52,0 0-38,0 0-1,0 0 23,0 0 9,0 0-36,-18-22-12,8 22-6,-1 0 5,0 5 0,0 3-1,0-1 1,0 2 0,0 0 0,-1 2 0,-3 3 0,0 3 0,-4-2 0,1 2-1,1-4 2,2 0-1,0-3 0,2-2 1,2 0 0,4-2 0,0-4 1,2 1 0,2-2 1,1 1-1,2-2 0,0 0 0,0 0 0,0 0-1,0 0 0,0 0 0,0 1-1,0-1-6,0 2-2,0-1-4,0 1-1,0 3 7,8 0 7,6-1 0,3-1 0,6 2 1,-2 0 16,1-3-2,-1 2-8,-3 0 0,0 3-6,-3-3 0,-1 4 0,-3-1 11,-3-2 14,-2 2-3,-1-4-12,-2 0-1,-1 0-4,-2-1-4,3-2 9,-3 0 1,0 0 5,0 0 2,0 0-3,0 0-6,0 0-3,0 0-7,1 0-8,4 0-62,2 0-85,-3 0-117</inkml:trace>
  <inkml:trace contextRef="#ctx0" brushRef="#br0" timeOffset="96634.5272">10277 4871 198,'0'0'156,"0"0"-61,0 0-30,0 0 21,0 0 27,0 0-22,0 0-23,-9-18-21,9 15-29,0 3-18,5 0-22,5 0 12,6 0 1,1 0 1,2 5 6,-1 0 1,0 0 0,0 0 0,-4 0 1,-1 0-1,-4-1 1,-3-1-1,0 4-1,-3-3-48,-3 2-4,0 4 36,0 6 18,-9 3 0,-12 5 10,-3 3-9,-6 1-1,-1-3-1,1-3-11,2-2 11,2-6 1,5-2-1,8-4 1,4-3 0,5-3 0,2 0-2,2-2-12,0 0-8,0 3 1,0-3 5,3 2 9,6 0 7,2-2 7,-1 1 10,3-1 13,1 0-9,1 0-13,-3 0-6,-1 0-1,2 0 0,-3 0 0,0 0 1,-2 0 0,-1 2-2,1-2 1,1 0 6,1 0 16,-1 0 2,3 0-8,-1 0-4,-2 0-3,-1-3-8,-2-1-1,0 4-1,-3 0 0,-1 0 0,1 0-1,-2 0-6,2 0-31,0 0-28,2 0-64,-2 8-43,-3-3-42</inkml:trace>
  <inkml:trace contextRef="#ctx0" brushRef="#br0" timeOffset="97206.5599">10692 4799 500,'0'0'120,"0"0"-120,0 0-16,0 0-23,0 0 10,0 0 29,0 0 0,13 42 6,-11-25 1,-1 2-6,-1-1 8,0 0-3,-1 1 1,-8 0 0,-4 0 0,-3 0-1,-1 0 3,-1-4-8,-4 1 5,1-2-4,2 0 6,-3-2-7,3-1 0,2-3 1,4-2 6,6-1 16,4-3-7,3-1-17,0 1-22,0 0 0,4 1 5,11-1 17,4-2 0,5 0 53,5 0 4,-1 0-27,0 0-16,-4-6-2,1 0-12,-5 1 0,-4 3-3,-5-1-20,-3 0-26,-2 3-25,-4 0-28,-2 0-21,0 0 12,-12 0 12,2 0-92</inkml:trace>
  <inkml:trace contextRef="#ctx0" brushRef="#br0" timeOffset="97464.5746">10669 5048 54,'0'0'193,"0"0"-105,0 0-61,0 0 14,0 0 15,0 0-27,0 0 20,-22 44 7,12-21 0,-6 3-11,2 1-9,-2-1 3,2-2-13,1-4-14,2-4-5,4-6-1,1 0-6,-1-1 0,3-4-38,4 1-73,0-4-58,0-2-61,2 0-22</inkml:trace>
  <inkml:trace contextRef="#ctx0" brushRef="#br0" timeOffset="97718.5892">10679 5185 358,'0'0'110,"0"0"-109,0 0-1,0 0 60,0 0 1,0 0 7,0 0-5,55 74-28,-41-59-15,0-1-11,-2-2-1,0-4 1,-3 0-8,0-4 5,0-2-4,-2 1-1,1 1-1,-2-4-24,-1 0-51,1 0-46,-3 0-34,-3 0-47</inkml:trace>
  <inkml:trace contextRef="#ctx0" brushRef="#br0" timeOffset="103774.9356">9487 5259 38,'0'0'78,"0"0"-60,0 0-18,0 0-10,0 0 10,0 0 0,0-9 0,0 9-2,0 0 2,0 0 0,0 0 29,0 0-4,0 0-18,0-1-7,-2 1 1,2 0-1,0 0-1,0 0-8,0 0 2,0 0 7,0 0-1,0 0 0,0 0 1,0 0-1,0 0 1,0 0 7,0 0-5,0 0 5,0 0 2,0 0-1,0 0 27,-3 0-15,-1 0-11,-1 0-3,-5 0-6,1 1 1,-2 6 1,0-1-1,0 2 0,-1 0 0,3 1 0,2-3-1,-1 0 1,1-1 0,1 1-1,1 0 0,-1 1 1,2-2 0,-3 2 0,2 1 6,-3 0-1,3 1-3,-3-1 7,-1 1 2,3-1-5,0 1-1,0-2 1,0 0-6,1-2 1,0 2-1,0 1 0,1 1 0,-1-1 1,1 2-2,1 1 0,-3 0 0,3 0 0,0 0 0,0 0 1,0 3 0,0-1 5,0 1 1,0 1-1,1 0 14,1 1-8,1-1-12,0 1 2,0-2-1,0-1 0,0-1 1,0-1-1,0 1 0,0-1 8,-4 2 4,4-1-3,0 2-9,0 2 0,0 2 8,0 3-2,0-1-5,0 0-1,0 1 0,0 2 5,0 0-4,0-1 5,0 3-6,0 0 8,0 3 7,0 2-2,0-1 1,0 1-5,0 1-2,0-3-7,0 0 1,0-4 4,0-2-6,0-1 2,0-1-1,-2 1 5,1-1-6,-1-1 1,1 1 6,-3 1-1,2 3-4,-1 1 6,0 1 1,0 1-8,0-4-1,1 0 1,0-4 0,2-2 0,-2-3-1,2-1 1,0-1 0,0-4 0,0 1 0,0-2 0,0 0-1,0-2 2,0 0-1,-1 0-1,1 0 0,0 2 1,-2 1-1,2 1 1,-2 0-1,2 4 0,-1 2 0,-1-2 0,0 1 1,1 0 0,1-3-1,0-2 0,0-2 0,0-3 0,0 1 1,0-4 0,0-1-1,0 2 0,0-2-1,0 1 1,0 0 0,0 1-1,0 0 1,0 1 0,0-1 0,0 1 0,0-3 1,0 1 0,0-1 0,0 0 11,0 0 1,0 0 1,0 0-4,0 0 0,0 0-10,-1-7-50,-2-4-116,-2-4-75</inkml:trace>
  <inkml:trace contextRef="#ctx0" brushRef="#br0" timeOffset="104163.9578">9112 6595 152,'0'0'128,"0"0"-47,0 0-75,0 0-6,0 0-12,0 0 12,0 0 36,20 43 6,-10-16-23,-1 1-11,-1 0 0,-2-3 0,-1-2-6,0-6 5,-2-6-6,0-5 5,0-4-6,-1-2 8,7 0 89,4-6 7,5-11-59,10-8-28,4-5-11,6-3-5,-5 4 1,1 2-2,-6 4 1,-4 6-1,-6 4 0,-4 6-1,-7 0 0,-4 6-26,-1 1-37,-2 0-34,0 0-38,0 0-60,0 0-54</inkml:trace>
  <inkml:trace contextRef="#ctx0" brushRef="#br0" timeOffset="108071.1813">8897 6746 400,'0'0'94,"0"0"5,0 0-51,0 0-5,0 0 48,0 0-12,-13-23-27,12 20-21,-1-1-17,1 3-1,1 1 10,-2-2 11,2 2 0,-1 0-8,1 0-7,0 0-7,0 0-2,0 0-9,0 0-1,0 0-1,0 0-6,0 0-2,0 0-7,0 0-23,0 0-13,8 0 28,9 0 17,6 0 7,5 0 0,3 0 0,3-5 2,0 0 0,-1 1-2,-3-2 0,-2 1-1,-6 3-19,-3 0-4,-7 0-20,-3 2-5,-5 0-16,-2 0-52,-2 6 25,-2 14 10,-12-3-12,-2-2-81</inkml:trace>
  <inkml:trace contextRef="#ctx0" brushRef="#br0" timeOffset="108470.2041">8999 6788 316,'0'0'119,"0"0"-89,0 0-29,0 0-1,0 0 23,0 0 20,-14 77-1,9-40-6,0 3-3,-1 2-13,2 2-12,0-2-6,3-3 4,-1-5 1,2-4-6,0-8-1,0-4 1,0-7-1,0-2 1,0-4-1,0-2 1,0 1 8,0-3-9,0 1-2,0-2-19,0 1-13,0-1-10,0 0-6,0 0-2,0 0 19,0 0 23,0-4 8,0-23-116,2 1-55,1-3 13</inkml:trace>
  <inkml:trace contextRef="#ctx0" brushRef="#br0" timeOffset="108909.2292">8966 6939 163,'0'0'195,"0"0"-62,0 0-83,0 0-11,0 0 10,0 0-21,0 0-21,22-8-7,0 2 1,4-2 0,7-3 1,2 0-1,1-1 0,-3 2 0,-3 2-1,-7 4 0,-5 2 0,-6 2-6,-4 0-4,-3 0 0,-2 4 9,0 6 1,-2 3 0,-1 5 1,0 5 11,0 3-1,0 7-1,0 2-1,0 1-2,0 5 0,2 0 3,-2-1-2,1-1 0,-1-3-6,2-5-1,-1-8 0,1-6 6,-2-4-6,0-8-1,2-3-2,-2-2 2,0 0 8,0 0-1,0 0-6,0-2-1,-10-13-88,-10-19-66,1 0-29,-2-2-80</inkml:trace>
  <inkml:trace contextRef="#ctx0" brushRef="#br0" timeOffset="109182.2448">9088 7040 120,'0'0'138,"0"0"-22,0 0-34,0 0 10,0 0 25,0 0-10,0 0-36,-13-15-47,13 13-24,6-1-23,6-3 13,6 0 9,1-3 1,2-1 0,0 2 0,-3-1-8,0 1-24,-5 0-10,-1-1-14,-3 0-4,-3 2-2,-3 0-7,-3-1-2,0-1-12,-1-8-20,-10 5-5,-2-3-17</inkml:trace>
  <inkml:trace contextRef="#ctx0" brushRef="#br0" timeOffset="109385.2565">9159 6780 54,'0'0'145,"0"0"-8,0 0-36,0 0-50,0 0-2,0 0-2,0 0-25,-8 0-21,7 13 8,-1 7 18,-1 5 3,1 7-4,2 5-17,0 1-6,0 1-3,0-3 5,0-2-5,-1 1-53,-2 3-68,-1-8-38,1-9-72</inkml:trace>
  <inkml:trace contextRef="#ctx0" brushRef="#br0" timeOffset="109750.2773">8844 7141 461,'0'0'92,"0"0"47,0 0-61,0 0-38,0 0 34,0 0-6,0 0-48,-12 0-20,14 0-30,9 0 11,7 0 19,8 0 0,8-2 1,8-5 6,3-3 3,5-3 2,2-3-2,-1 1-9,0-1 0,-4 1 6,-5 2-7,-8 3 0,-5 1 0,-8 5-1,-8 1-18,-4 1-10,-2 2-21,-4 0-14,-1 0-40,-2 0-52,0 0-30,-2 3 52,-10-1-52</inkml:trace>
  <inkml:trace contextRef="#ctx0" brushRef="#br0" timeOffset="110076.296">9396 6846 392,'0'0'148,"0"0"-76,0 0-72,0 0-28,0 0 28,0 0 9,0 0 11,25 87-8,-19-55-5,0 2 0,-2-2-5,0-6 5,0-1-7,-3-7-3,1-6-36,-2-4-4,0-6-31,1-2 5,-1 0 44,0-2 15,0-15-70,0-5-55,0-6-9</inkml:trace>
  <inkml:trace contextRef="#ctx0" brushRef="#br0" timeOffset="110434.3165">9473 6909 116,'0'0'119,"0"0"-3,0 0 5,0 0-24,0 0-22,0 0-26,27-29-33,-17 29 1,0 0 2,2 0-13,-1 5-6,1 2-1,0 1-10,-3-1 1,-1 2 3,-5-1 6,1 1-5,-4-1-4,0 1 4,-4 5 4,-11 0 2,-6 0 2,-1 2-2,0-4 1,2-1-1,6-4 0,4-3 16,4-1 20,6-3-8,0 0-20,0 0-8,0 0-12,0 0-8,6 0-7,7 0 17,1 0 10,2 0 0,1 0 1,0-5-1,3 2-11,7-3-50,-3 0-85,-5 1-111</inkml:trace>
  <inkml:trace contextRef="#ctx0" brushRef="#br0" timeOffset="110848.3401">9718 6704 468,'0'0'118,"0"0"-75,0 0-43,0 0-16,0 0-8,0 0 2,0 0 21,16 43 1,-12-21 0,0-5 0,-4 0 0,1-6 0,-1-4 1,0-3-1,3-1 0,-3-3 1,3 0 0,2 0 8,2 0 37,5 0 35,4-1-34,4-5-21,-1-2-14,1 0-11,-4 2 7,-1-2-8,-3 3 2,-2 2-1,-2-1-1,-2 2 0,-2 2-33,1 0-59,-4 0-48,2 3-74,-3 3-19</inkml:trace>
  <inkml:trace contextRef="#ctx0" brushRef="#br0" timeOffset="111432.3735">9691 7054 221,'0'0'205,"0"0"-137,0 0-50,0 0-3,0 0-2,0 0 7,0 0-14,58-19-6,-41 15 0,-1 1 0,-2 3-1,-3 0 0,-2 0-10,-3 5-31,-1 7 23,-5 4 18,0 4 1,0 3 0,-12 5 1,-3 3 7,1 1-7,0 1-1,2-4 13,1-1-2,2-5-5,3-6-3,3 1-3,3-5 1,0-3-1,0-2-1,0-4 1,2-1-2,8-1 1,4-2 1,2 0 12,5-3 1,1-6 0,0 1 3,0-3-3,1-1 3,3-3 8,-2 1-2,-3-2-5,-1-2 11,0-1 8,-5 1 3,1-1-15,-4 0-9,-1 0 8,0-1 12,-3 0-7,-2-3-4,1-1-17,-4-4 3,-1-2-4,-2-2-6,0 0-11,0-8-55,-7 8-87,-4 5-114</inkml:trace>
  <inkml:trace contextRef="#ctx0" brushRef="#br0" timeOffset="123424.0594">9096 5456 54,'0'0'47,"0"0"4,0 0-4,0 0-8,0 0 0,0 0-7,0-1-23,0-1 9,-2-1-2,1 1 3,-1 0-2,2 0 1,-1 0 9,-1 1-10,2-1 8,-2 1-12,2 1-5,0-2 5,-1 2 0,0-3-4,1 1-8,-2-1 1,1 0-1,1 2 5,-2-2-5,1 2 1,1 0 0,-3-1-1,3 1 5,0-1-5,0 0-1,0 1 0,-1 1 2,1-2 5,0 2-6,-2-2 0,2 1 0,-1-1 14,1 1-2,-2 0 0,2-1-2,-1 1-9,-1-1 9,1 0-4,-1 2-6,1-3-1,-1 3 1,2-2-1,-1 1 1,1 1-1,-3-2 0,3 1 0,0 0 0,-2-2 0,0-1 0,-1 1 0,2 0 0,-2-1 0,0 2 1,2-1-1,-2-1 1,1 1 8,1 0 2,1 0-9,-2 2-1,1-2 0,-1 1 1,2-1-1,-1 1 0,1-1 6,-3 2-7,3 0 1,0-2-1,-2 1 1,2 2-1,-1-2 0,-1-1 1,1 1 1,-1 0-1,-1-1 16,1-1-7,-1 1-9,-2-2 7,2 0-7,0 1 16,0-1 1,-2 2-11,2-4-7,-1 3 1,0 1 0,1-2 0,0 0-1,0 1 1,0 1 0,0-2 0,-2 0 0,-1 0 6,2 1-6,-1-2 5,1 2 4,1 0 1,-2 1-5,2-2-6,-2 2 1,2 0-1,0-2 0,-1 3 0,0-2 0,1-1-1,0 1 1,-2 1 0,2 0 0,-2 1 0,2-1-1,-2 3-8,2 0-10,-1 0-36,-1 0-43,-5 0-59,3 9-16,0-1-38</inkml:trace>
  <inkml:trace contextRef="#ctx0" brushRef="#br0" timeOffset="127379.2857">9049 5305 20,'0'0'78,"0"0"0,0 0-19,0 0-4,0 0-19,0 0 13,-11 0-1,9 0 20,1 0-11,-1-1-41,-1 0 20,2-2 8,-2 2-8,1-2-13,-1 1-6,2 1-4,-1-1-4,-1 2-9,1-3 0,0 3 1,-1-2-1,0 0 0,0-1 0,0 2 1,0 0 0,-2-2 6,-1 1-7,2-1 1,0-1 0,-2 1 1,1-1-1,-1 1 8,0-4 5,0 2-4,0-2 8,-1-2-1,2 0 0,-3-3 11,-2 0-4,3 0 4,-2-1-5,0 2-13,2 0 6,-1-2-7,-1 1-8,0-3-1,0-2 2,2 0-1,-3-5 7,-1-2-7,2 1 10,-4-2 5,2 1-4,-4-1-11,3 2 8,0 0 4,-1 4-5,1 2 0,0 1-7,2 1 0,1 1 0,-2 0 0,2 1-1,0-2 2,-1 1-1,1-1-1,-3-1 0,-1-2-1,1 1 1,-3 0 0,0 0-2,3 1 1,-6 1 1,2 1-1,-1-1 0,-2-1 0,-1 0 0,-2 0-1,0 0 1,-4 0 0,1-1 0,1 3 0,-1-1 0,-1 2-1,3-1 1,0 3 1,4 0-1,-1 4 1,5 0-1,-1-1 1,1 2 0,-1-2 0,1 1-1,-3 0 1,-3 0-1,1 0-1,-2-1 2,0 2-7,-2 0 1,1 1 6,1-1-1,2 3 1,0-4 1,2 3-1,3-2 2,-1 0-1,2 1 0,-1-1 8,0-1-9,-1 0 0,2-1 1,-2 1 0,0-2 0,-1 3-1,0-2-1,-1 2 1,1 0 0,2 1 0,-1-1-1,1 1 0,0-2 1,2 1 1,-2 0 5,0 0-6,2 0 0,-1 1 0,0-1 0,3 3-1,-1 0-6,-3 0 6,3 1 0,-3-1-2,1 0-3,-2 3 5,1-2 0,-3-1 0,3 2 1,-2-2 0,0 1 0,-1-1-1,3 0 1,-3 1 0,1-1 0,0 2-7,-1-1 6,3 1 1,-3-2 1,1 1-1,-3 0 0,-4-2 0,-3 1 0,1-1 1,-4 0-1,-1 1 0,-2 2 0,0-2-1,-3 3 0,2 0 0,-2 0 0,3 0 0,3 0-6,3 0 7,3 0 6,2 0-6,1 0 0,2 0 1,-2 0-1,4 0 1,-2 0 0,-2 0-1,-1 0-1,-5 0 0,0 0-6,-1 4 7,-2-1-1,-1 0 1,-1-1-1,-2 1 1,1 0-1,-1 0 1,-2-2 0,3 1 0,1 0 0,-3 1 0,1 3-1,-2 0-1,-1 2-5,-5-2 7,2 4-6,-5-3 5,3 1 1,-4-1-1,3-2 1,-1 3 0,0-3 0,-1 1-1,4 0 1,1 1-1,3-1 1,4 2-2,3-1 2,5-2-1,4 1 0,3 0 1,2-3-1,2-1 1,1 1 0,0 1 0,1-3 1,-2 2-1,-1-1-1,0 2 0,-2 1 0,-3 2-5,-4 1 3,-1 2-4,-2 1-1,-1-1 7,0 0 2,-4-1-2,-3 4 0,-2-2 1,-1 1 0,-1-1 0,2 0 1,4-3 0,0 1-1,2 1 1,-2-3-1,5 2 0,-4-1 0,1 2 0,0 0-1,1 0 0,1-2 0,3 0 1,2-2 0,7-2 0,-1 0 1,2 2-1,-3 1 0,1 0-1,1 3-5,-4 2 5,1-2-1,-1 3 1,-3 1 0,-1 0 0,-2 2 1,-2-1 0,0 1 0,-1-1 0,1 2 1,0-1-1,-4 2-2,1 0 2,1 2 0,0-1 0,2-4 0,8 0 0,4-6 0,4-1 1,3-5 0,4 0 0,0 0-1,2 0 0,1 0-1,-3-1 0,-2 3 0,1 2-5,-2 0 6,-4 1 0,-1 1 1,1-1 0,-1 1 0,5-4 0,-1-1 0,4-1 0,1-2 1,4 1-1,-1-2 2,2 2-2,0-2-1,0 0 0,0 0 0,0 0-1,0 0 1,0 0-2,0 0-8,0 0-7,0 0-4,0 0-35,3-5-45,5-3-29,7-6-47,-5 0-4,1 4-48</inkml:trace>
  <inkml:trace contextRef="#ctx0" brushRef="#br0" timeOffset="128040.3235">4080 4587 373,'0'0'91,"0"0"-52,0 0-19,0 0 3,0 0 19,0 0 25,0 0-31,0-7-36,0 7-10,0 0-16,-6 10 2,-6 6 18,-2 2 5,-3 4 0,0 3 1,-4 2 1,0-1-1,0 1 1,-1-1-1,1-1 1,3-3 0,2-5 5,5-5 1,3-4-6,3-4 7,4-2 7,1-2-4,0 0-9,0 0-2,0 0-1,0 0 0,0 0 0,0 0-9,0 0-3,1 5-2,9 3 14,2-1-1,6 5 2,3 0 0,5-3 2,2-1-1,2-6 1,4-2 30,5 0 37,1-11-17,0-6-26,-2-1-13,-1-1 6,-6 2 1,-8 5-6,1 1-8,-7 5-6,-6 1 0,-3 4 0,-2-1 0,-2 2 0,-3 0-1,-1 0 1,0 0-1,0 0 1,0 0 1,0 0-1,0 0-18,0 0-31,0 0-56,2-4-68,-1 2-84,-1-6-29</inkml:trace>
  <inkml:trace contextRef="#ctx0" brushRef="#br0" timeOffset="128884.3717">4694 4112 383,'0'0'144,"0"0"-59,0 0-74,0 0-11,0 0-7,0 0 6,0 0-11,6 1-2,3 0 6,3 2 8,2 0 0,3 0 1,0 0-1,1 0 2,-2 0-2,-1 2 1,-3-4-1,-3 4-11,0 2-52,-8 1-38,-1 12-9,-13-2 22,-6 1-53</inkml:trace>
  <inkml:trace contextRef="#ctx0" brushRef="#br0" timeOffset="129120.3852">4496 4412 189,'0'0'175,"0"0"-53,0 0-99,0 0-23,0 0 1,0 0 17,0 0-5,59-20-12,-18 5 1,4 1 0,1 0-2,-6 1 1,-4 5-1,-8-1 1,-4 3-1,-9 4-10,-3 0-55,-9 2-75,-3 0-61,0 0 69</inkml:trace>
  <inkml:trace contextRef="#ctx0" brushRef="#br0" timeOffset="129428.4029">4729 4255 350,'0'0'178,"0"0"-127,0 0-51,0 0-10,0 0-3,0 0 7,0 0 6,-2 50 1,-2-25 15,-2 1-3,-2 2-3,-1-1 1,-2-1-5,1 3-3,-2-3 4,2-1-7,1-3-12,-1-5-24,7-3-5,1-7-8,1-4-26,1-3-4,0 0 33,3-6-9,6-5-146</inkml:trace>
  <inkml:trace contextRef="#ctx0" brushRef="#br0" timeOffset="129664.4164">4733 4425 211,'0'0'244,"0"0"-169,0 0-75,0 0 0,0 0-11,0 0 11,0 0 13,25 33 4,-8-18 1,-1 0-17,4 1 12,-1-3-6,2-4 6,-3 0-7,2-2-3,-4-3-2,-1 0 4,1-4-5,-2 0-64,0 0-73,-3 0-49</inkml:trace>
  <inkml:trace contextRef="#ctx0" brushRef="#br0" timeOffset="130233.4489">5077 4127 436,'0'0'63,"0"0"-44,0 0-19,0 0 0,0 0 0,93-18-1,-75 18 1,0 0-1,-5 0 1,1 0 0,-7 5-8,-4 5-3,-3 4 10,0 5 1,-7 4 2,-13 4 5,-2 1-7,-4 0-11,3-6 5,2-4 6,7-3 0,7-8-1,1-2 1,6-3-1,0-2-12,2 0-9,14 0 22,8 0 21,7-4-7,3-2-2,-1 0-11,0 1 12,-5 2-7,-5 3 1,-5 0-7,-4 0 0,-4 3 0,-4 7 22,-5 1-21,-1 3 8,-1 3 3,-15 3 3,-9 4 33,-5-2-10,-4 0 1,-2 0-19,-2-6-9,5-1-3,1-5-6,7-3-2,5-4-17,9-3-71,6 0-71,5-10-226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0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2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0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9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4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0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9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ACD1-98C5-4217-B154-5CCF7ECF2AB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9FD1-FFEF-40FD-96C8-06C679710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272808" cy="2016224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1480"/>
            <a:ext cx="8218055" cy="1203624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2" y="4869160"/>
            <a:ext cx="833294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8365676" cy="172819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827584" y="5262912"/>
              <a:ext cx="5750640" cy="11887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184" y="5257872"/>
                <a:ext cx="5761440" cy="11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803761" y="4849055"/>
              <a:ext cx="6946920" cy="16606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01" y="4844735"/>
                <a:ext cx="6959520" cy="16711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7992888" cy="12241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/>
              <p14:cNvContentPartPr/>
              <p14:nvPr/>
            </p14:nvContentPartPr>
            <p14:xfrm>
              <a:off x="655934" y="1484784"/>
              <a:ext cx="4276440" cy="132444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254" y="1480104"/>
                <a:ext cx="4286880" cy="13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6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8" y="2132856"/>
            <a:ext cx="8727444" cy="1303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8496944" cy="1526654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8" y="794465"/>
            <a:ext cx="326196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6</cp:revision>
  <dcterms:created xsi:type="dcterms:W3CDTF">2020-03-20T05:47:22Z</dcterms:created>
  <dcterms:modified xsi:type="dcterms:W3CDTF">2020-03-20T06:47:38Z</dcterms:modified>
</cp:coreProperties>
</file>