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8.wmf"/><Relationship Id="rId7" Type="http://schemas.openxmlformats.org/officeDocument/2006/relationships/image" Target="../media/image15.wmf"/><Relationship Id="rId2" Type="http://schemas.openxmlformats.org/officeDocument/2006/relationships/image" Target="../media/image11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4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12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4-01T11:20:24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7021 7986 13,'0'0'10,"0"0"-9,0 0 0,0 0 6,0 0-5,0 0 12,7 5-14,-14-4-45</inkml:trace>
  <inkml:trace contextRef="#ctx0" brushRef="#br0" timeOffset="2414.138">6842 8075 16,'0'0'12,"0"0"-12,0 0 13,0 0 9,0 0-5,0 0 0,0 0-5,25-8 12,-13 4 5,5-1-16,-4 3-11,3-1 5,0 1 7,0 1 2,-1 1 3,3 0-18,-1 0 1,3 0 4,1 0 1,-1 0-6,5-1 8,0-1-2,0 1 2,1-2-8,-4 2 6,1-2-1,-3 1-4,-2 1-1,3 0 0,-3-2 1,0 3 0,0-3-1,-2 2 1,0-2-1,1 1 0,0 2 0,-1 0 0,0 0-1,1 0 1,-2 0-1,1 0 2,-1 0-2,3 0 0,-2 0 1,2 0-1,0 0 1,3 0 0,0 0-1,4 0 1,-2 0-1,2 0 1,0 0-1,1 0 0,-3 0 0,3 0 1,-4 0-1,2 0 0,0-3 0,-2 1 0,-1-1 1,2 3 0,-3 0-1,2 0 1,0 0 0,2 0-1,-2 0 1,0 0 1,2 0-2,-1 3 1,-1-3 0,-1 0-1,0 0 2,-2 0-1,-1 0 0,1 0 1,-2 2-1,-1 1 0,-1 0-1,2 2 2,-1 0-2,-3-1 1,1 1 0,1-3-1,-2-2 1,2 0-1,-1 0 0,3 0 0,-2 0 1,2 0 0,-4 0-1,2 0 0,0 0 0,3 0 0,-2 0 0,5 0 0,1 0 0,2 4 0,-1 2 1,1-2-1,-1-1 0,3-2 0,-1 2 0,2 0 0,3 0 0,-2 1 0,5 2 0,0 3 0,0-2 0,1 0 0,-1 3 0,0-3 0,-2-3 0,0-3 0,-1-1-1,0 0 0,-2-5 1,4-5 1,-1 0-1,0 1 0,4-1 0,-3 3 1,1 3-1,0 3 1,-3 1-1,-1 0 0,-1 0 0,-3 0 0,-1 1 1,-2 3-1,-1-1 1,0-2-1,3 2 0,-1 0 0,0-1 0,1 3 0,1 0 0,0-1 0,1 2 1,-1-2 0,2-1 6,3-2 2,1-1 4,1 0 4,3 0-5,0-7 9,0-3 4,3-1-8,1-1-8,1 1-8,-3 0-1,0 2 1,1 1 0,-1 1 0,-1 3 0,0-1-1,1 2 0,2 3-1,0 0 1,1-2 0,-3 2-1,2-3 0,-5 1 1,0 0 0,-1-1-1,0-2 1,-3 2-1,1-1 1,-1 0 0,0 1 0,1 3 0,-1-3 0,0 3 1,0 0-1,2 0 0,-2-3 0,2-1 0,-3-3 7,3-3 29,-2 0-16,1-3-14,-1 2-5,0-1 6,1 2 6,0 1 7,2-1-1,-3 4-5,4-1-4,1 1 3,0-1 0,1 2 2,1-2-2,-1-1-6,2-2-1,-1 0 5,-3 0 2,3-2-4,-2 1-2,1-2 0,1 2 2,-2-1-8,3 4 0,1-1 5,-2 3-5,2 1 0,-2 2 2,-1 0-2,-3 3 0,-1-3 1,0 1 4,-4 0-6,2 1 2,-2 1 4,1 0-6,-1 0 1,0 0-1,1 0 1,-3 0 0,1 0 0,-4 0 0,-1 0 1,0 0 11,1 0-6,-2 3 0,3-1 9,-2 1-1,2 0-14,0 1 6,1 3-6,0-2 0,1 0 7,-3 2-6,-1 1 13,-3-1 4,-1 1-12,-5-1-7,-1 0 2,2-1-2,-4-1 1,0 1-1,1-2 1,1 3 0,2-1-1,2 3 0,1-2 1,4 4 0,-1-1-1,2 0 1,0-2 0,0-1-1,0-2 2,-1 2-2,1-4 0,-1 0 1,3 0 0,4 0 1,0-1-1,1 1 0,1 0 0,-2-1 0,-1-2 0,-2 0-1,1 0 0,-4 0 2,0 0 5,-1 0 3,2-5 16,-1 2-9,2 1-8,1 1-9,2-2 1,3 0 0,1 1 0,2-3 1,-2-1-1,-1 1 0,-4-4 0,-1 1 0,0 0-1,-3 1-1,1 1 0,-3 2 0,5 1 1,0 3 14,2 0-7,-3 0-5,0 0 17,-2 0-8,-4 0-2,-5 0-2,1 0 0,-7 0-6,1 0-1,-4 0 1,-2 0 0,-1 0-1,-1-3-31,0 1-71,0 0-168</inkml:trace>
  <inkml:trace contextRef="#ctx0" brushRef="#br0" timeOffset="8435.4824">8961 8652 116,'0'0'181,"0"0"-12,0 0-30,0 0-18,0 0-39,0 0-20,-32-20-5,28 18-14,4 2-13,0 0-27,0 0-3,0 0-17,0 0-21,0 0-30,0 0 22,10 0 33,3 2 12,2 2 0,2-3 0,5 1 0,2-2 1,1 0 0,3 0 0,2 0 0,0 0-1,0-3 1,-3-3-13,-2 0-8,-2 0-14,-6-2-10,-3 2-12,-3 0-16,-3 0-2,-3 0-39,-5 2-82</inkml:trace>
  <inkml:trace contextRef="#ctx0" brushRef="#br0" timeOffset="8876.5077">9129 8415 198,'0'0'200,"0"0"-113,0 0-74,0 0 3,0 0 40,0 0 23,-5 103-24,4-57-9,-2 5-12,-2 5-3,1-3-3,-2-5 17,2-5-15,2-8-17,-1-7-12,3-5-1,0-4 2,0-3-2,0-2 0,5 0-1,3-6-8,1 1 8,-1-6-6,5 0-3,1-1 3,-1-2-15,5 0 15,1-5 7,1-7 0,2-3 0,0-2-6,0 0-16,-2 0-45,3 0-70,-7 3-72,-3 3-140</inkml:trace>
  <inkml:trace contextRef="#ctx0" brushRef="#br0" timeOffset="9188.5255">9441 8615 454,'0'0'178,"0"0"-105,0 0-38,0 0-9,0 0-25,0 0 7,0 0 8,56 0-10,-36 0 3,0 0-8,-2 0 9,0 0-10,-4 0-35,0 0-79,-7 0-111,-3 3-136</inkml:trace>
  <inkml:trace contextRef="#ctx0" brushRef="#br0" timeOffset="9440.5399">9452 8808 451,'0'0'144,"0"0"-82,0 0-30,0 0 14,0 0 29,0 0-10,0 0-19,63-4-17,-44-1-13,1-2-10,-2 0-6,-3 2-25,2-1-41,-3 2-50,-4-1-139,-4 3-126</inkml:trace>
  <inkml:trace contextRef="#ctx0" brushRef="#br0" timeOffset="20863.1933">9845 8465 225,'0'0'199,"0"0"-72,0 0-37,0 0-40,0 0-30,0 0-11,23-26-8,-12 17-1,-1-1-1,4 0 0,-5 3-18,0 1-1,-2 4 7,-2 2 1,-2 0-2,-2 0-21,-1 2 11,0 9 24,0 3 0,0 5 7,0 1 5,0 4-6,-3-1 5,-2 3 8,1 0-2,3 0 3,-1-2-8,2-2 7,0-2 11,0-4-7,0-3-13,0-6-8,3-2-1,5-5 0,1 0 19,1 0 11,5-10-4,2-8-8,3-4-19,3-3-10,-2-4-11,0 1-11,0-2-9,-1 3-11,-5 1 6,-4 1 32,-1 3 5,-6 1 9,-1 1 0,-1 1 1,-1 0 15,-1 3-10,0 3 11,0 7 8,0 0 16,0 5-7,0 1-10,-6 0-8,-1 0-16,-6 5-6,3 8 5,-4 1 0,2 0-1,1 2 2,3-2 1,1-2 14,4 0-2,2 0-6,1-2 2,0-1-8,0 1 6,0-2-6,4 0 0,6 0-1,1-1 0,1-2-7,3 2 6,-1-2-7,3-3-2,0 0 3,-1-1-9,-1-1 10,-1 0-24,-4 0-3,-2 0-15,-1 0-56,-4 0-30,0 0-97</inkml:trace>
  <inkml:trace contextRef="#ctx0" brushRef="#br0" timeOffset="21403.2242">10419 8314 261,'0'0'212,"0"0"-85,0 0-33,0 0-30,0 0-28,0 0-16,0 0-10,-88 42 0,77-33 3,4-2-6,3-1-6,2-1 0,2 1-1,0 0-7,0 1 6,0 1-1,3 1-6,5 2 7,3 0 0,0 1-5,2 2-9,-2 0 14,-1 0-12,2-2 4,-4-1 8,-2 2-6,-2-4 6,-2 1 0,-2-3-1,0 1 2,-2 1 6,-7-1 9,-2-1 9,-2 0-6,0 0 7,-2-4 34,3 0-13,0-3-11,2 0-6,2 0-13,0 0-11,3-3-5,0-4-32,2-2-54,2-2-63,1 3-99,0-2-80</inkml:trace>
  <inkml:trace contextRef="#ctx0" brushRef="#br0" timeOffset="21630.2371">10512 8290 101,'0'0'160,"0"0"5,0 0-15,0 0-13,0 0-45,0 0-40,0 0-29,37 21-23,-30-14-11,3 7-76,-2-1-115,-2-2-141</inkml:trace>
  <inkml:trace contextRef="#ctx0" brushRef="#br0" timeOffset="22280.2743">10510 8507 147,'0'0'162,"0"0"-37,0 0 46,0 0-33,0 0-76,-7 83-17,7-70-10,0-9-22,0 1-6,0-4-6,2-1 5,1 0 14,1 0 2,3-1-6,0-7-16,2-2 0,2-2-12,-1-2-9,3-1-5,1-4-10,1 1-9,-1-1-24,-1 0-1,0 5 34,-2 3 26,-5 5 10,-1 6 16,-3 0 17,-2 2 21,0 13-4,0 3 19,0 1 25,0 3-21,0-2-26,0-3-16,0-2-21,0-4-10,4-3 1,-1 1-1,0-8-19,2 1-17,-2-2-16,2 0-23,2 0 14,0-5 29,2-7-5,2-1-24,-1-2-13,1-1 9,-1 2 2,-1-1 15,-3 5 31,0 3 17,-3 3 13,-1 4 12,-2 0 5,0 0 16,0 5 27,0 6 0,0 6-1,0 0-8,0 2 8,0 2-31,0-2-20,0 0 1,0-2-22,0-5-10,2-3-58,3-4-123,-1-5-178</inkml:trace>
  <inkml:trace contextRef="#ctx0" brushRef="#br0" timeOffset="22858.3074">10980 8436 354,'0'0'212,"0"0"-61,0 0-21,0 0-4,0 0-45,-17 87-3,17-62 9,0-2-34,6-1-34,5-3-1,0-5-16,1-5 4,-2-5-6,3-4-16,-1 0-6,-1-10 5,2-9-1,0-5 2,2-2-11,-3-3-12,0-3 0,0 0-6,-3 1 7,-3-2 14,0 3 9,-6 6 15,0 0 10,0 6 16,-9 4 4,-3 4 8,-2 4-3,0 3-15,-4 3-13,4 0-7,1 3-8,0 10 7,3 0-1,4 5 2,3-1 8,3 0 7,0 0-4,0-3 7,0-2-8,2-3-4,4-2-6,1-1 1,3-4-1,0 0-6,2-2-6,-2 0-12,2 0 0,-3 0-7,-3 0-4,1 0 3,-5 0-14,1 0-44,-3 0-70,0 0-122,0 0-201</inkml:trace>
  <inkml:trace contextRef="#ctx0" brushRef="#br0" timeOffset="25652.4672">9770 8853 364,'0'0'187,"0"0"-81,0 0-17,0 0 2,0 0-22,0 0-18,0 0-11,0-1 1,0 1-5,0 0-1,0 0-3,0 0-3,0 0-5,0 0-4,0 0-13,3 0-7,7 0-1,5 0 0,6 0 1,5 0 0,5 0 0,2 0 0,4-2 1,1-6 0,0-1-1,0 2-6,0 0 5,0 3 0,-1 0-2,0 4 2,-1 0 0,0 0-5,0 0 5,1-2 0,-3 1-6,0-3 7,-2-1-1,-3 0-5,-2-1-4,-1 0-2,-5 1 2,1 0-4,-3 1 5,-1 4 0,0 0 2,-4 0-3,-1 0-5,-4 0 4,-1 0-8,-5 0 5,0 0 8,-3 2 6,2-2 0,-2 0 1,0 0 4,0 0-5,0 0-17,-2 0-41,-7 0-105,-2 0-189</inkml:trace>
  <inkml:trace contextRef="#ctx0" brushRef="#br0" timeOffset="26786.5321">10244 9145 431,'0'0'195,"0"0"-106,0 0-18,0 0 42,0 0-22,0 0-33,0 0-21,0 2 2,2-2 9,2-2-12,3-5-10,1-3-8,0-4-8,-1-3-9,-1-1-1,1-1-1,-2-1-16,-4 4 4,-1-1 4,0 3 9,-3 2-1,-10 1 0,-2 2-7,-3 4 6,-2 3 1,-1 2-6,-3 0-2,-1 10 3,4 4-4,4 2 4,1 1 4,7-2-4,2-1 0,6 2-1,1-3 1,0 0 5,0-3-6,8-3-1,2 0 0,5-4-2,0-3 4,3 0-11,0 0 0,-2-8-1,2-3 8,-5 0 4,1 1-4,-4 0 3,-4 4 7,-1 1 0,-3 3 1,-2 1-1,0 1 9,0 0-1,0 0-7,0 0-1,0 11-10,3 3 9,2 9 1,0 8 1,-1 5-1,-1 7 0,0 3 0,-3-2 1,0 2 0,0-4 0,0-3 1,-6-4-1,-4-6 8,-7-1-2,0-3 7,-6-1 5,-2-1 1,-5-2-5,0-4-5,-3-4 6,2-5-3,3-7 17,2-1 7,4-1-11,4-13-26,3-5-8,5-1-14,2 1 0,5 2 12,0 3-4,3 5-12,0 1-9,0 3 8,0 2 1,0 3 11,0 0 8,0 0 6,0 0-12,0 0-6,0 0-13,0 0-23,0-1-34,0-1-58,0 1-86,-1-2-158</inkml:trace>
  <inkml:trace contextRef="#ctx0" brushRef="#br0" timeOffset="35121.0088">11449 8807 176,'0'0'160,"0"0"-31,0 0-33,0 0 14,0 0-3,0 0-25,-5 0-18,5-2-12,0 1-12,0 1-8,-2 0 1,2 0-2,0 0 3,-1 0 0,-1 0-1,2 0-11,-1 0-8,1 0-7,0 0-6,0 0 1,0 0 4,0 0-6,0 0 1,0 0-1,0 0 0,0 0-1,0 0-5,0 0-7,0 0-9,10 0 6,4 3 15,5-1 1,1 0-1,2-2 1,-2 0 0,0 0-1,-1 0 1,-1 0 0,-3 0 0,0 0-11,-1 0-11,-3 0-24,0-3 11,-1 0-8,-2 0 5,-2 2-31,-3 1-24,-3 0-40,0 0-82,0 0-109</inkml:trace>
  <inkml:trace contextRef="#ctx0" brushRef="#br0" timeOffset="35468.0286">11579 8620 179,'0'0'173,"0"0"-34,0 0-7,0 0 8,0 96-40,0-61-28,0 3-8,0 1-28,0-3-11,0-5-14,0-4-10,0-5-1,0-7 0,0-5-39,0-1-72,0-3-97,0-3-176</inkml:trace>
  <inkml:trace contextRef="#ctx0" brushRef="#br0" timeOffset="38785.2184">12859 9128 117,'0'0'137,"0"0"-62,0 0-26,0 0 39,0 0 15,0 0-27,0 0-25,5 0-8,-4-2 0,2-5 6,-1 1-17,3-3-12,0-3-11,1-4-8,0-2-1,0-4-13,0 1-9,-2 0 1,-1 1 3,-1 2 10,-2 4 8,0 2 1,-2 2 14,-9 4 3,2 2-7,-5 0-1,-3 4-9,1 0-1,-2 0-7,1 2 1,3 8 5,3 0-1,3 1-7,2 2 8,4 2 0,2 1-6,0-1 6,0 2 1,0-3 0,0 0 0,8-1-1,0-4-8,3-1 2,0-2-15,3-5-12,0-1-13,2 0 0,-1-2 18,0-7-10,-1-1 4,-3 0 5,-2 0 10,-3 3 13,-1 1 7,-4 2 0,-1 3 9,0 1 17,0 0 13,0 0-10,0 4-21,0 10-8,0 3 2,0 7 11,-5 3 1,3 4-7,-3 3-5,-1 1-1,-2 1 11,2-1-11,-2-3 8,-1-3-9,-3-1 9,-2-1-2,-3-2 25,-3 1-13,-5 1-3,0-1-6,1-4-2,0-5 2,6-5 9,2-8 16,2-4-16,1 0-19,-2-6-1,-1-10-16,-3-6-18,-1-5-27,-13-15-68,3 7-57,2 3-214</inkml:trace>
  <inkml:trace contextRef="#ctx0" brushRef="#br0" timeOffset="40407.3111">12098 8826 160,'0'0'192,"0"0"-89,0 0-60,0 0-27,0 0 30,0 0 16,0 0-16,5 0-5,-1 0-15,5 0-5,-1 0 12,1 0-2,4 0-7,-1-1-5,0 0-7,4 1 1,0 0-3,3 0 1,0 0-2,2 0-8,3 0 0,-1 0-1,3 2 6,1 0 3,1-2 2,-2 0-10,1 0 0,-2 3 1,2-3-1,-2 4 0,2-1 0,-3-1-1,-2 1 0,1 0-1,-3 1 2,0-1-1,2 1 0,0-3 0,1-1 1,-1 0 0,2 0 1,2 0-1,-1 0-1,0 0 1,-1 0-1,3 0 1,-3 0 0,1 0-1,-1 0 0,-1 0 0,3 0 1,0 0-1,-3 0 0,3 0 0,-4 0 0,1 0 1,-1 0-1,0 0 0,-4 0-1,3 0 1,-2 0 0,1 0 0,2 0 0,-1 3 0,-1-1 0,2 1 0,-1-2 0,0 1 0,1-2 1,0 0 0,1 3-1,1-3 0,1 0 1,3 2-1,1-2 1,-1 0-1,3 3 0,1 0 0,-1-2 1,2 2-1,-3-1 1,3-2-1,-2 0 0,-3 0 0,-1 3 0,0-3 0,-3 1 2,-1 2-2,-1-2 0,1 0 1,0 1-1,2-1 0,-2-1 2,2 0 4,-1 2 1,-1-2-6,1 0 7,0 0 0,3 0 5,3 0-1,1 0-5,2 0 2,4 0-1,-1 0-2,0 0-4,0-3-1,-2 0 1,-5-1-1,-6 3-1,-5-2 0,-7 1 0,-8 2-21,-3 0-27,0 0-42,-14 0-116</inkml:trace>
  <inkml:trace contextRef="#ctx0" brushRef="#br0" timeOffset="44234.53">12529 8267 152,'0'0'184,"0"0"-42,0 0-57,0 0 1,0 0 4,0 0-21,0 0-18,0 0-14,0 0-6,0 0-10,0 0-5,0 0-6,0 0 2,7 0 5,3 0 12,2 0-4,4 0-11,2 0 2,5 0 7,2 0-5,5 0-7,3 0-1,2 0-8,4 0 12,4 0-5,1 0-2,3 0 2,0 0 1,0 0-10,-1-2 6,2-1-5,-3 1 0,1-1-1,-4 3 0,0 0 0,-5 0 0,-4 0 0,-2 3 0,-4 3 1,-2 0-1,-1-1 2,-2 0 5,0-2-6,-2-2 0,-2-1 0,0 0 0,-3 0 0,0 0 0,-1 0-1,0 0 0,-2 0 0,1 0 0,0 0-1,-1 0 0,1 0 1,1 0 0,0 0 0,0 0 0,2 0 0,-4 0 0,0-1 0,-5-1-8,-2 2-3,-3 0-20,-2 0-13,0 0-11,-11 0-10,-7 8-76,-1 1-169</inkml:trace>
  <inkml:trace contextRef="#ctx0" brushRef="#br0" timeOffset="45180.5841">12486 8410 209,'0'0'172,"0"0"-48,0 0-37,0 0-15,0 0 27,0 0-21,0 0-36,-10 2-29,9 11-11,-1 7 6,1 5 1,-2 5 10,3 4-5,-1-1-8,1-4-5,-1-2 2,-1-4-2,2-6 1,-1-4 4,1-7-5,-3-2 2,0-4 11,-3 0-1,-4 0-13,-3 0-26,-4-5 9,0-2 3,-4-2 2,-1 3 6,1-4 5,-2 3 0,2 0 0,-2-2 1,5 3 1,0-1 7,8 3 7,0 1 7,5 1 3,4 2-5,-1 0-14,2 0-6,0 0-2,0 0-8,0 6 10,0 4 0,0 2 1,2-1 1,-1-2 0,3 0-1,-3-2 0,1-2-1,-2-2 0,2 0-28,-1 1-44,-1 3-64,0 1-113,0-3-240</inkml:trace>
  <inkml:trace contextRef="#ctx0" brushRef="#br0" timeOffset="49394.8252">13671 8272 172,'0'0'138,"0"0"-81,0 0-40,0 0 22,0 0 14,0 0-15,0 0-17,0 2-9,0-2 2,0 0 4,0 0 3,0 0 5,0 0 5,0 0 3,0 0-5,0 0-6,0 0-13,0 0-9,0 0-1,0 0 0,0 0-7,0 0 0,3 3 6,1 0 1,2 3 22,0-3-14,3 1-1,-4-1-5,3 1-1,-1-3 0,1 1 0,-1 1 6,1-2-1,0 0 6,2-1 5,1 0 5,-1 0-3,3 0-1,-1 0-6,0 0-6,0 0-6,-1 0 0,-1 0 0,-1 0-1,0 0 1,0 0 0,0 3 0,-2-1 1,4-1 0,-4 0 0,1 1-1,-1-1 1,3 2 1,-2-2 4,2 2-6,2-1 0,0-1 0,2-1 1,2 0 12,-1 0-12,3 0 8,1 0 2,-2 0-3,1 0-8,-3 0 1,0 0 1,-2 0-1,2 0 0,-3 0 0,-3 0-1,6-1 0,-3-1 1,-1 0 5,0 1-5,-2 1-1,-2 0-1,-2 0 0,-2 0-8,-2 0-4,1 0-4,-1 0 5,2 0 11,2 0 1,-1 0-1,4 0 0,-2 0 1,0 0-1,1 0 1,2 0-1,-3 0-6,6 0 7,1 0 2,-1 0-2,3 0 0,3 0 6,3 0-5,-2 0 1,4 0-1,-1-1 11,0-2-11,-2 0 8,-2 2-9,-3 1 0,0 0 0,-3 0 1,-2 0-1,-1 0 0,-2 0-1,3 0 1,-1 0 1,0 0 8,1 0-9,1 0 0,-1 0 2,-1 0-1,-1 0-1,1 0 1,2 0-1,2 0 0,1 0 7,2 0-6,4-1 0,-1-1-1,2 1 1,-1-1 0,2 1 1,-3 1-1,-3-1 0,-2 1 0,-2-3-1,-2 3 0,-2 0 1,-1-2-1,-2 1 0,-2 1-1,-2 0-5,1 0-1,-2-1-9,0 1-15,0-3-31,0-2-79,-8 3-361</inkml:trace>
  <inkml:trace contextRef="#ctx0" brushRef="#br0" timeOffset="52388.9964">12677 8499 101,'0'0'88,"0"0"-52,0 0-13,0 0 16,0 0 9,0 0-15,0 0-4,0 0-5,0 0 2,0 0-5,0 0-3,0 0 0,0 0-4,0 0-4,0 0-1,0 0-8,0 0 0,0 0-1,0 0 1,0 0 0,0 0-1,0 0 0,0 1 0,0 2 1,-1 0-1,1-2 1,0 3 0,0-4-1,0 3 2,0-1-2,0 0 1,-2 1 0,2 0 0,0 4 0,0-2 0,0 2 1,0 3-1,0 1 0,0 4 6,0 0-6,0 6 8,0-4-8,0 3 0,0 1 5,0-4-6,0-4 1,0-3-1,0-1 0,0-4 0,0-2-1,0 0 0,0 0 0,0-1 0,0-2 1,0 1-1,0-1 0,0 0 1,0 0 0,0 0 5,2 0 15,1-3 2,1-6-8,2-2-5,3-2-2,0-2-6,-1 0 0,2-2 0,-3 1 0,1 0-1,-2 2 0,1 2-8,-4 2 6,0 1-6,0 5 7,-3 1 1,2 2-2,-2 1-5,0 0 7,0 0-13,0 0-12,0 0-21,0 0-45,0 0-99</inkml:trace>
  <inkml:trace contextRef="#ctx0" brushRef="#br0" timeOffset="52976.03">12830 8449 93,'0'0'112,"0"0"-60,0 0-22,0 0 29,0 0 11,0 0-14,0 0-16,37 24-14,-27-15-1,-3-1-15,1-1-9,0-1 0,-3-2 5,0 0-5,-4-1 1,-1-3-1,0 2 5,0 0 4,0 3 3,-1 0-3,-9 0-9,4 2 0,-2-2 5,-1 1-5,0 0 2,3-3 3,2-1 1,-1 1 6,3-1 27,1-2 2,1 0-9,0 0-14,0 0-9,0 0-9,0 0 0,0 0-1,0 0 0,0 0 1,8 0 8,1 0-9,2 0 1,2 0 1,1 0-1,0 0 1,1-3-2,-2 0-1,-2-1-12,-1 4-16,-4 0-96,-1 0-64,-5 0-140</inkml:trace>
  <inkml:trace contextRef="#ctx0" brushRef="#br0" timeOffset="53591.0652">13090 8528 160,'0'0'155,"0"0"-56,0 0-53,0 0-8,0 0 14,0 0-23,0 0-5,-61 6-4,43 3-4,3 1-6,2-2 12,4 1 11,3-4 3,3 1-17,3-2-12,0-1-7,0 1 0,0 0 0,6-1 1,4 1-1,4 0 1,1 4 1,4 1-1,-1 4-1,1 2 2,1 4 6,-5 0-6,-2-2 5,-2 0-6,-5-3 0,-3-3 11,-3-2-6,0-2 12,0-1 21,-12-2 2,-2-1-24,1-1-5,-5 0 2,0-2-5,-1 0-8,0 0 8,3 0-8,0-2 5,2-4 1,4 0-6,0-1 0,4 2-1,3 0-1,1 2-14,2-1-24,0 1-34,0 2-41,0-4-49,2 0-42,2-1-171</inkml:trace>
  <inkml:trace contextRef="#ctx0" brushRef="#br0" timeOffset="53848.0799">13204 8470 224,'0'0'184,"0"0"-64,0 0-20,0 0 4,0 0-39,0 0-35,0 0-20,30 41-10,-25-34-21,-3 8-81,-2-3-113,0-3-169</inkml:trace>
  <inkml:trace contextRef="#ctx0" brushRef="#br0" timeOffset="54523.1185">13192 8630 235,'0'0'176,"0"0"-30,0 0-26,0 0 5,0 0-29,0 0-44,0 73-31,0-58-19,0-3 4,3-1-6,0-1 0,0-1 0,0-4-1,1 0-15,-2-5-17,0 0-8,3 0 1,0 0 21,4-10 18,1-1 1,0-3-1,1-2-11,1 0 5,-2 3 7,-2 4 0,0 2-6,-3 2 3,-3 2 2,-1 3 0,1 0 1,-2 0 8,0 0 5,0 0 1,0 0-1,0 5-1,1 3 2,0 6 4,1 3-4,-2 0-4,2 2-1,-1-5-3,1-3-6,1-5 0,0-5-9,2-1-5,0 0-3,2-13 8,3-3-14,0-4-25,-1 1-4,-2-1 20,-1 3-5,0 4 25,-3 2 12,-1 6 6,-2 4 20,0 1 15,0 0-11,0 0-20,0 9 22,0 4 21,0 1-5,3 2-6,0-1-12,1-1-13,-1-3-9,1-3-7,0-2-1,1-2-7,-3-3-60,1-1-42,0 0-60,-2-4-56,1-5-26</inkml:trace>
  <inkml:trace contextRef="#ctx0" brushRef="#br0" timeOffset="54956.1433">13441 8461 101,'0'0'166,"0"0"-45,0 0-4,0 0 7,0 0 2,0 0-44,0 0-14,54 7-16,-47-3-19,2 1-13,-3-1 2,0 1-6,-2 1-4,-2-1-5,-1 2-6,-1 3 0,0-1 0,-1 2 1,-10 2 5,-2 0-7,0-1 1,-2 1-1,3-4 1,3 0 0,4-6 11,1 0-1,4-3-9,0 0-2,0 0 1,0 0 15,9 0 9,1-2 4,1-2-15,2-1-13,0-1-1,-1 0-6,0 1-2,-1-1-31,-1 2-35,-1 0-30,0-1-74,-1 3-89,-2-1-137</inkml:trace>
  <inkml:trace contextRef="#ctx0" brushRef="#br0" timeOffset="55521.1756">13656 8622 191,'0'0'144,"0"0"-3,0 0 25,0 0-17,0 0-45,3 76-42,1-64-26,-1-3-19,2-2-9,1-1 3,-2-3-1,2-3-1,1 0 1,1 0 10,2-6-1,4-8-6,-1-3-11,2-5-2,0-2-1,0 1-9,-3-3-3,-4 2 2,2-1-3,-4 2-8,-5 3 9,-1-1 3,0 4 9,-3 3 1,-9 4 7,2 3 6,-5 4-11,3 3-2,-3 0 0,0 3-2,0 8 2,2 4 20,2-2 9,4 1-12,3-2-6,4-1 2,0 2-2,0-4-2,1 1-3,8-3 4,3 3-3,0-2 5,-1-2-11,2-1 6,-2-2-7,0 0 0,-3-2-1,-1-1-20,-1 0-21,-2 0-38,-1 0-57,0 0-116,-3 0-239</inkml:trace>
  <inkml:trace contextRef="#ctx0" brushRef="#br0" timeOffset="56176.2131">13991 8584 462,'0'0'173,"0"0"-41,0 0-67,0 0 17,0 0 8,0 0-24,0 0-27,-1 0-8,10-2-7,3 1-2,3-1-5,3 2-9,1-2-6,0 2 4,1 0-6,-3 0 1,-1 0-1,-2 0-1,-3 0-24,-4 0-20,-2 0-21,-2 0-54,-3 0-87,0-1-135</inkml:trace>
  <inkml:trace contextRef="#ctx0" brushRef="#br0" timeOffset="56429.2275">14070 8478 324,'0'0'102,"0"0"-24,0 0-19,0 0 91,0 0-10,0 0-30,0 0-35,0 79-31,-1-52-15,-3 1-21,2 0-6,-3 0-2,1-1 0,3-4-61,-1-9-76,2-6-87,0-7-130</inkml:trace>
  <inkml:trace contextRef="#ctx0" brushRef="#br0" timeOffset="56887.2537">14285 8400 196,'0'0'182,"0"0"-33,0 0-24,0 0-37,0 0-31,0 0-20,0 0-15,73 51-12,-64-44-4,-3 2 1,-3-1-6,-3 2 8,0 4 0,0 1 5,-10-1-2,-7 3 1,1 2-5,-7-2-6,-1 0-1,1-2 0,2-1 0,1-4 0,8-3 8,2-2 26,6-3 8,4-1-30,0 1-13,0 0-7,0-1 7,13 1 8,0-2 1,4 0-9,0 0-3,5-2-8,-4-6-10,4-4-19,-4 2-45,-2-2-47,2 0-64,-6 1-41,-3 3-99</inkml:trace>
  <inkml:trace contextRef="#ctx0" brushRef="#br0" timeOffset="57365.2811">14430 8378 188,'0'0'135,"0"0"17,0 0 12,0 0-21,0 0-42,0 94-21,0-63-25,0 3-12,0 4-10,-3 0-15,0 0-8,-3-4-9,4-6-1,0-8 0,2-9 0,0-6 0,0-5 0,0 0-6,0-1-11,1-12-14,8-4-8,-2-3 3,1-2 4,1 5 15,0 0 10,-3 4 7,0 4 0,-3 4 0,0 3 0,-3 2 10,1 0 6,-1 0 3,2 2 10,2 10 3,0 4-3,1 4-5,-1-1-6,1 2-4,0-3-5,-1-4-9,2-3-1,-4-4-53,6-7-83,-2 0-145,0 0-207</inkml:trace>
  <inkml:trace contextRef="#ctx0" brushRef="#br0" timeOffset="57954.3148">14713 8508 332,'0'0'198,"0"0"-37,0 0-47,0 0 13,0 0-30,0 0-33,0 0-19,-28-38-5,23 38-12,2 0-17,-3 3-10,0 10 1,-2 4 11,5 3 0,-2 2-3,4-3-9,1-1 0,0-2 0,0-4 0,0-2-1,7-3-10,-1-2-9,4-5-20,-1 0-22,2 0 10,4-6 5,-3-5-9,1-3 2,-2-1 17,-2 3 8,-2-1 8,-3 3 20,-1 2 0,-3 2 26,0 2 16,0 2 23,0 2 3,0 0-10,0 0-19,0 0-18,0 0-12,0 6 0,0 5 5,0 5 8,2 6-5,2 2-4,1 3 0,0 0-11,-1-3-1,-3-2 0,-1-2 0,0-4 0,0-2-1,-5-2-6,-8 1-9,-3-4-15,-5 5-25,-7 0-16,-30 6 5,4-2-60,0-4-239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4-01T11:37:24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1644 12666 93,'0'0'57,"0"0"4,0 0 31,0 0 8,0 0-5,0 0-17,0 0-23,-2-12-12,-2 12-8,1 0 19,0 0-13,2 0-12,1 0-9,0 0-6,0 0-6,0 0-8,0 0-1,0 0-10,0 0-1,0 0 2,0 0-2,0 0-1,0 0 0,3 0 12,7 0-6,2 0 7,4 0 0,4 0 0,2 0 1,3 0 0,-1-3 0,0-2 2,-1-1-3,-1 0 1,-4 1 1,3-2-1,-2 2 0,1-2 0,2 2 0,0 0-1,2 1 0,-4-1 0,3 2 0,-3 1 1,-4-1 0,-1 1-1,-3 1 1,-3 0-1,1-2 1,-1 3-1,0-2 0,3 1 2,0-2-2,4 0 0,1 0 0,2-1 0,2 1 0,0-1 0,-1 1 0,1 1 0,-2 1 0,0 1 0,-2-2 0,0 2 0,-1-2 0,0 1 0,0-1 0,-2 2 1,2-2-2,-3 2 2,3 0-1,1 0 0,2 0-1,1 0 1,4 0 0,0 0-2,2 0 0,3 0-9,1 0 2,-1 0 7,3 0 0,-2 0-6,-2-2 8,2-4-1,-2-1 1,-2 0 0,2 0 0,0 2 0,1-1 0,-1 2 0,0-1 0,2 3 0,0-1 0,0-1 0,0 1 0,1 1-1,-1-3 1,0 2-1,-1 0 1,2 1 0,3 1-3,-2 1 2,4 0-5,1 0-3,1 0 8,-2 0 0,-2 3 0,-1 1 0,-2 0 0,-1 1-2,3-4 3,-2 2-1,1-2-5,-1-1 4,0 0-8,3 0 10,0 0-1,1 0 0,-1-1 0,1-5 1,-1-2-1,-1-1 0,1-3 1,2-1-2,-2 2-4,2-2 5,0 1 0,0 1 0,-1 1 0,1 3 0,-2 2-2,-2-1 2,0 2 1,0 1 0,2-1 0,0 1-2,1 1-4,3 1 0,-2 1 5,-1 0 1,-4 0 0,-1 0 0,-5 0 0,-5 0 0,-3 0 0,-3 0 1,1 0-1,-2 0 0,5 0 0,0 0-1,3 0 0,3 0 0,1 3 0,0 0 1,-2 1-2,-1 0 2,-3-1 0,-2-2 0,0 1 0,-1-2 1,0 0-1,1 0 0,2 0 1,2 0 23,4-6 1,-1-2-5,5-2 0,0-1-7,3 1-11,-4-1 4,0-1-4,-2 2 0,-5 3-1,-2 0 1,-3 2 3,-2 1-5,-2 2-1,3 2-5,-2 0-1,1 0 6,0 0-1,0 0 2,0 3 0,-3 0 1,0 0-1,-4-1 0,0 1 0,-2-2 1,-2 2 1,-1-3-1,-2 0 6,2 0-5,-2 0-1,0 0 8,0 0-4,0 0-5,0 0-41,0-5-19,-2-2-69,-8 0-142</inkml:trace>
  <inkml:trace contextRef="#ctx0" brushRef="#br0" timeOffset="1135.0649">5946 11942 582,'0'0'125,"0"0"-125,0 0-43,0 0 37,0 0 6,0 0 38,0 0-27,22 63-1,-11-34 12,2 5 10,-1 7-1,1 4-12,-1 2 3,0-4-12,0-5-9,-4-5 8,-5-9-8,1 0 1,-2-4-1,-1 0 4,-1-1-5,0-2-35,3-3-17,-3-5-24,0-1-20,0-3 18,0-5-7,0 0 0,-3 0-39</inkml:trace>
  <inkml:trace contextRef="#ctx0" brushRef="#br0" timeOffset="1584.0906">5841 12254 204,'0'0'150,"0"0"-62,0 0-29,0 0 0,0 0-20,0 0-9,0 0-4,-48 88-11,44-64-2,3-1 1,1-3 2,0-3-7,0-4-7,1-6 12,11-6-14,0-1-8,10-8 8,5-17 0,4-9 11,4-7-10,-3-7 0,0-3-1,-2 1-1,-5 3 1,-1 6 1,-3 7-1,0 8 1,-5 9-1,-3 9-6,-2 5 6,-3 3 0,-1 0 0,-4 14 21,0 4 10,-2 7 0,1 2 3,-2 5-16,0 3-7,0 1-10,-5 0-1,-2 0-11,-5 1-47,-10 8-71,4-7-74,-3-8-281</inkml:trace>
  <inkml:trace contextRef="#ctx0" brushRef="#br0" timeOffset="1995.1141">5896 12654 627,'0'0'79,"0"0"-64,-2 89-14,2-57 6,8-6 9,1-6-15,4-7 11,1-8-12,1-5-1,2 0 0,2-2 1,-1-14 0,1-4-1,-1-4-9,2-7-2,-4-3 12,-2-2 0,3-6 1,-2 1 0,3-4-1,0 5-1,1 2-12,-1 4 1,0 9 11,-2 7-7,0 10-2,0 8 9,-3 0 1,2 16 5,-3 9 31,0 9-6,-4 6 31,-1 2-24,-2 2-6,-4-3-14,-1 0-8,0-5-9,0-7-42,0-4-54,-6-11-74,-2-6-149</inkml:trace>
  <inkml:trace contextRef="#ctx0" brushRef="#br0" timeOffset="2268.1298">6340 11969 561,'0'0'62,"0"0"-61,0 0 5,0 0 30,0 0-5,0 0-20,0 0-1,83-19-8,-74 19-2,1 9-14,-4 2-47,0 6-7,-3 18-43,-1-6-7,-2 5-52</inkml:trace>
  <inkml:trace contextRef="#ctx0" brushRef="#br0" timeOffset="2485.1422">6384 12470 271,'0'0'168,"0"0"-82,0 0-44,0 0-29,0 0 4,0 0-8,0 0 1,18 25 12,1-45 7,4-7-9,-2-4-15,4-3-5,-3 1-13,1 2 4,-4 5-21,-1 2-9,-6 7-33,0 6-61,-5 5-55,-4 1-20</inkml:trace>
  <inkml:trace contextRef="#ctx0" brushRef="#br0" timeOffset="2747.1572">6508 12258 360,'0'0'105,"0"0"-62,0 0 14,0 0 52,30 81-22,-8-48-23,2 4 6,5 2-32,-3 4-19,1 1-3,-3-3-14,-3 0 0,-5-4-1,-5-4 10,-2-1-9,-9 1-1,0-2-1,0 0-16,-17 2-73,1-6-87,-5-13-100</inkml:trace>
  <inkml:trace contextRef="#ctx0" brushRef="#br0" timeOffset="3459.1979">6785 12230 380,'0'0'95,"0"0"-73,0 0-2,0 0 74,52 96-6,-38-66-20,-1 3-28,-1-1-11,-1-6-7,-2-1-14,-3-8-6,-2-6-1,-3-6-1,1-4 0,0-1-28,-2-1 2,0-15 25,0-6-38,0-7-7,0-4 5,0-1 7,0 2 16,0 6 17,4 6-1,1 7 1,2 6 0,1 7-5,-1 0-5,2 10 11,3 7 29,-2 5 10,2 2-9,-4 1-1,-1 1-9,-2-4-10,-4-3-1,-1-4-8,0-4 12,0 0 3,-8-5-1,0 0-5,-5-4 3,5-2-2,-3 0-11,0 0-11,5-9 9,-2-4-4,3-3-2,4-5-5,1-3 3,0-4 4,12-2-1,9-1 6,7 2 1,5 2 22,4 4 9,3 6 15,2 5-26,-4 4 6,1 5-17,-8 3-9,-1 0 0,-9 0-28,-2 0-3,-10 3-6,-7 2-2,-2-2-21,0-1-15,-2 1-16,-11-1-77,1-2-80</inkml:trace>
  <inkml:trace contextRef="#ctx0" brushRef="#br0" timeOffset="3723.213">7061 12012 453,'0'0'72,"0"0"54,0 0-5,78 95-30,-54-59-1,0 1-4,1 6-21,-1 3-18,-1 4-18,-3 3-15,0 4-5,-1 1-9,-6 0 0,-2-5-8,-5-5-33,-6-7-17,0-7 5,-9-9-40,-15-11-60,0-6-65,-1-8-101</inkml:trace>
  <inkml:trace contextRef="#ctx0" brushRef="#br0" timeOffset="3905.2234">7113 12406 108,'0'0'519,"0"0"-462,0 0-11,0 0 61,0 0 7,68 83-49,-50-58-39,1-3-18,-1-5-8,0-6-83,-3-8-134,-6-3-287</inkml:trace>
  <inkml:trace contextRef="#ctx0" brushRef="#br0" timeOffset="4519.2585">7578 11768 365,'0'0'316,"0"0"-231,0 0-34,84 32-11,-61-18-21,-8 0 7,-1-2 12,-7-1-11,-3 2-8,-4 0-13,0 3-3,-11 4-3,-8 2-70,-4 5-66,-4-2-74,-2 0 2,1-5 178,5-4 30,3-2 10,2-4-10,6-2 24,4-3 53,5-2-7,3-1-36,0-2-11,0 0 21,12 0 34,6 0 5,5 0-1,7-5-30,1-4-22,1-1 2,3-1-9,-4 0-13,-1-1-4,-3 2 1,-6 0 18,0 5-6,-8-1-9,0 5 0,-7 1-9,0 0 0,-4 0 18,0 12-7,-2 8-1,0 4 5,0 3-7,0 2-9,0-4-7,0-4 6,-2-2-16,-3-2-25,1-1-7,-1-3-2,1-3-15,-3-5-5,4-3-4,0-2-23,0 0-42,3-19 3,0-1-58,0 3-15</inkml:trace>
  <inkml:trace contextRef="#ctx0" brushRef="#br0" timeOffset="4820.2757">7860 12098 64,'0'0'88,"0"0"-48,0 0-7,0 0 18,0 0 5,91-56 3,-78 56 22,-6 0-57,-1 3-18,-4 11-5,-2 5 0,0 4 5,-5 6-6,-10 4-52,-6 1-81,1-1-64,-2-5 78,6-8 119,4-7 248,5-7-60,4-3-139,3-1-42,0-2-7,0 0 0,2 0 7,8 0 12,1 0 0,3 0-3,-2 0 0,2-6-16,-1 1 0,-3-1-30,-3-1-34,1 1-47,-8 3-29,0 1-23</inkml:trace>
  <inkml:trace contextRef="#ctx0" brushRef="#br0" timeOffset="5070.29">7589 12729 59,'0'0'675,"0"0"-593,0 0-60,38 110-15,-23-63-7,-1-2-1,-2-4-31,-1-6-10,-2-6 0,-3-7-31,-3-8-23,-2-10-71,-1-4-123</inkml:trace>
  <inkml:trace contextRef="#ctx0" brushRef="#br0" timeOffset="5429.3106">7700 12525 605,'0'0'79,"0"0"-47,0 0-3,100 0-16,-65 0-2,1 0 28,0 0-23,0 0-7,-2-7-8,-4 3 0,-3 1 0,-3 1-1,-5 2 0,-2 2 2,-1 13 6,-4 6 15,-3 8 6,-2 8-1,-7 7-18,0 3-10,0 0-12,-10-4-11,-4-3-8,0-10 17,-2-5 1,2-9-22,-1-4-7,0-7-34,0-5-32,0 0-57,-8-17 8,4-2 43</inkml:trace>
  <inkml:trace contextRef="#ctx0" brushRef="#br0" timeOffset="5863.3354">7824 12696 172,'0'0'111,"0"0"-66,0 0 35,0 0 29,0 0-36,0 0-19,23 79-18,-20-64 1,0-2 1,-3 0-12,2-5-19,-2-2-6,0 1 0,0-6 0,0-1-1,0 0-1,2 0-16,-2-8 5,0-3-1,0-4-35,3-3 24,1-2 15,2 0 9,3 3 0,0 0 8,4 3 5,1 4 5,0 6 2,0 3-6,-1 1-4,-2 4-9,-2 10 5,-2 4 7,-3 6-2,-4 1-2,0-1-8,0 2-1,-10-3 0,-2-3 0,-2-6 6,-2-5 17,0-4 0,1-5-23,-1 0-1,1-13-37,0-22-31,6 2-136,3 0 2</inkml:trace>
  <inkml:trace contextRef="#ctx0" brushRef="#br0" timeOffset="6485.371">8260 11773 497,'0'0'198,"0"0"-125,0 0-16,0 0-3,0 0 17,0 0-1,0 0-27,32 87-18,-31-66-14,-1 2-2,0 3-4,0 4-5,0 0-26,-3 5-14,-7-4-1,-2 3-7,-4-4-12,2-3 16,1-9 31,4-6 13,4-4 19,2-6-12,3-2-7,0 0-6,0 0-9,6-3 4,9-8 11,2-2 11,3-4 6,0 3-7,1-3-9,-2 2 0,-2 3 0,0 2 6,-4 3 3,1 3-9,-5 4 5,-3 0-4,1 11 6,-3 10 7,-3 6 8,-1 10-6,0 4 3,0 5 18,0 6 8,-3 2 14,-5-1-8,0 3-32,0-2-14,-3-2-6,2-7 0,-2-4-14,1-12-12,1-7-5,1-8-1,2-4-5,-1-7-14,2-3-30,-1 0-52,0-13-72,2-4 21,-1-1-200</inkml:trace>
  <inkml:trace contextRef="#ctx0" brushRef="#br0" timeOffset="6723.3846">8399 12310 130,'0'0'296,"0"0"-197,0 0-32,0 0 2,85-75-11,-65 63-18,4-1 9,0 0 2,2 1-14,3-3 8,-2-3-16,-1 3-16,-2-1-12,-6 0-1,-5 4-11,-4 2-25,-6 2-37,-3 1-14,-7 5-8,-12 2-93,-2 0-116</inkml:trace>
  <inkml:trace contextRef="#ctx0" brushRef="#br0" timeOffset="6932.3965">8526 12170 441,'0'0'139,"0"0"-38,0 0 7,12 84-4,-6-53-38,5-3-38,-2-2-22,-1-7-6,0-5 0,-4-6-25,1-5-71,-1-3-89,-4-12-53,0-6 9</inkml:trace>
  <inkml:trace contextRef="#ctx0" brushRef="#br0" timeOffset="7499.429">8638 12035 309,'0'0'137,"0"0"-9,0 0-12,0 0-9,0 0 21,0 0-30,24 102-41,-18-67-8,0-1-3,1-3-12,5-3-18,-1-2-6,2-4 0,0 0-3,4-4-4,-4-2-2,2-2 1,-1-4-1,-2 0 5,-1-1-6,-3-2 0,0 0 0,-4 0 0,-2 1 0,-2 4-10,0-1 1,0 5 8,-3-1-11,-8 4 11,-1 2-8,-6 0 8,-3 3 1,0 0-1,-6-2 1,-1-1 1,-2-2-1,1-6 0,3-7-5,5-3-11,8-3-7,3 0-35,4-6 25,6-8-12,0 0 9,0-6 21,8-1 15,6-1 0,4-1 11,3 2 11,3 2 1,2 2 2,1 7 15,0 4 2,1 6-10,-1 0-7,0 6 1,-4 9 8,0 4-2,-2-1-9,-4-1-11,-3-3-12,-3-2 0,-2-5-58,-3-3-52,-3-2-88,-3-2-319</inkml:trace>
  <inkml:trace contextRef="#ctx0" brushRef="#br0" timeOffset="15949.9123">6493 11943 46,'0'0'61,"0"0"7,0 0-6,0 0-16,0 0-4,0 0 0,-6-1-1,5 1 10,-2 0-11,1-2-5,1 2-5,1 0-7,-2 0-10,2 0-7,0 0 1,0 0-5,0 0-1,0 0 0,0 0 1,0 0 6,0 0 5,0 0 0,0 0-3,0 0-9,0 0 5,-2 0-3,2 0-2,-1 3-1,0 6 0,-1 5-7,-1 6-2,-1 2 8,2 4 0,-2-1-11,0-1 5,2 0-5,-3 0-15,-2 5-37,0-7-64,-2-3-107</inkml:trace>
  <inkml:trace contextRef="#ctx0" brushRef="#br0" timeOffset="17782.0171">6472 12659 20,'0'0'39,"0"0"-21,0 0 13,0 0 11,0 0-6,0 0 10,0 0 9,0 1 0,0-1 7,0 0-1,0 0-14,0 0-15,0 0-10,0 0-9,0 0-6,0 0-7,0 0 0,0 0-1,0 0-9,0 0 0,2 0-8,4-1 17,1-7 1,1 0 1,5-1 12,-2-5-6,2-2-5,-3-1 9,4-2-9,-1-1 0,1 4 4,-1-1-6,2 3 0,0 0 0,-3 2-1,-2 1-9,2 2 9,-3-2 0,-2 3 0,1 0 0,-2 2 0,-2-2 1,1 5-1,-2-2 1,0 2 0,-2 2-1,1 0-6,1 1 6,-3 0-6,1 0 6,-1 0-1,0-1-4,0 1-5,2 0 9,-2-3 1,1 3-1,1 0 1,1-2 1,-2 0-1,1 2 0,-1-1-10,2 0-7,0-2-6,0-2-15,2-9-20,-1 0-15,-1 0-73</inkml:trace>
  <inkml:trace contextRef="#ctx0" brushRef="#br0" timeOffset="18856.0785">6529 12197 22,'0'0'66,"0"0"-4,0 0-11,0 0-4,0 0-18,0 0 7,0 0 10,-17-4-18,14 4 6,2 0 7,-1 0-4,1 0-6,-2 0-14,1 0-9,-3 0-8,5 0 0,-3 0-2,0 0-4,1 0-2,-1 0-2,0 0-3,0 0 1,1 0 6,1 0 6,1 0-2,0 0-13,0 0-13,0 0-12,0 0 17,0 0 8,0 1 4,0 1 1,0-1 4,0 0 5,0 2 0,0 2 0,0-1-1,1 4 1,9 0-1,-1 4 2,7 2-1,2 5 1,-1 1 0,2 1 0,-1-1 0,-1-2 0,3 4-16,-7-5-52,-4-4-50</inkml:trace>
  <inkml:trace contextRef="#ctx0" brushRef="#br0" timeOffset="19913.139">6398 11896 2,'0'0'53,"0"0"-30,0 0-13,0 0-8,0 0-1,0 0 0,0 0 0,0 4-1,0-4 2,0 1-1,0-1 0,0 2 1,0-2 9,0 1-3,0 0 2,0 2-9,0 0 6,0 0-7,0-1 1,0 1 0,0 1 8,0-1-8,1 1 5,1-1-3,-2 1 3,1 2-5,2 1 1,0-2-1,0 4 2,1 2 3,-1 0-5,2 3 11,-3 1-11,2-1 6,-1 2-6,0-3 0,1-3-1,-2 0 1,-1-5-1,-1-1 0,2-1 1,-2-1-1,1 0 1,-1 2-1,1 0 0,1 4 0,0 0 0,-1 3 1,-1-2 0,2 3-1,-2-2 3,0 0 4,0 0-5,1 0-1,-1 4-1,0-4 1,1 3-1,-1 0-1,0-1-9,0-2 0,0-1-2,0-4 11,0-2 1,0-2 0,0-1-1,0 0 0,0 0-32,0 0-19,0-4-36</inkml:trace>
  <inkml:trace contextRef="#ctx0" brushRef="#br0" timeOffset="20524.1739">6442 11947 22,'0'0'108,"0"0"-37,0 0-8,0 0-22,0 0-24,0 0-6,0 0 1,-10 42 5,9-26-4,-1 5-3,1 4 15,-2 4-6,3 3-1,-4-1 0,3 1-5,-1-6-5,2-1 5,-1-7-12,-1-4 0,2-5 1,-1 0-1,1-6 0,0 0 0,0 0 1,0 0-1,-2 0-1,2-1-1,0 2 1,-1 2 0,-1 3-3,1-1-4,-2 1-2,2 1 8,-2-2 1,0 0 0,0 1-1,1-4 1,-1-1 0,2-1 1,1-1 0,-2 0 0,2-2 0,0 0-1,0 0 0,-2 0-12,2 0-4,-1 0-24,0 0-32,-1 0-13,2 0-74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4-01T11:43:13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3016 8995 100,'0'0'101,"0"0"-32,0 0-19,0 0-24,0 0 9,0 0 4,-18 2-13,15-2 14,0 0-8,0 0 10,0 0-9,-1 0-1,2 0 23,-1 0-11,1 0-9,2 0-10,0 0-8,0 0-10,0 0-6,0 0-1,0 0-2,0 0-15,0-3-25,4-7-24,6-5 35,5-7 24,6-10 6,0-3-1,3-5 1,-2 1-17,1-2-3,-1 5-1,-2 2-1,-1 4-27,-3 6 37,-5 6 0,-1 6-12,-3 5 9,-4 4-1,-1 3-2,-2 0 13,0 0 6,0 0 6,0 0-4,0 0 9,0 0-1,0 0-10,0 2 0,0-1-42,-2-1-50,-3 0-125</inkml:trace>
  <inkml:trace contextRef="#ctx0" brushRef="#br0" timeOffset="978.0559">3149 8598 32,'0'0'33,"0"0"-10,0 0 28,0 0-4,0 0 2,0 0-10,0 0-13,6-14-3,4 2-5,4 0-8,2-8-3,2 1-1,4-5-6,2-1 0,2 0-2,-2 0-22,0 1-2,-4 4-3,-2 6-3,-7 3 11,-4 9 2,-3 2-37,0 1 44,-4 16 12,0 6 23,0 5 13,0 5-20,0-1-2,0 0 20,0-4-11,0-6 1,0-7-11,0-4-3,1-1-8,3-7 11,-2 0 1,-2-2-1,3-1-12,-2 0-1,-1 0 0,2 0-12,-1 0-4,2 0-24,2 0-47,-4 0-44</inkml:trace>
  <inkml:trace contextRef="#ctx0" brushRef="#br0" timeOffset="1660.0949">3653 7977 114,'0'0'127,"0"0"-82,0 0-34,0 0 4,0 0-4,0 0 1,0 0-12,-49 88-1,39-63 1,3 3 0,0-5 0,4 1 0,0-4 0,2-2-1,1-5 0,0 0-6,0-4 7,1-2 0,9-2 0,2-2 0,4 1 1,1-4-1,4 0 0,-1 0-1,2 0 0,-1-4-11,0-2 11,-2 2-12,-1 1-3,-5 3 2,-1 0-5,-4 0-17,-2 7 10,-5 8 25,-1 3 1,0 5 18,0 3 10,-9 3-17,-4 6 12,-2-3-9,-4 1 8,3-5 24,-3-6 29,4-2 6,-1-10-5,4-3 2,2-4-7,2-1 4,4-2-26,-1 0-35,2 0-13,-1 0-1,2 0 0,1 0-1,-1 0-9,2 0 8,0 0 1,0 0-11,0 0-11,0 0-43,0-7-83,0 1-102,5-3-10</inkml:trace>
  <inkml:trace contextRef="#ctx0" brushRef="#br0" timeOffset="1941.111">3999 7964 155,'0'0'489,"0"0"-414,0 0-75,0 0-37,0 0 25,0 0 12,0 0 16,-18 93-16,8-55 0,-2 3-30,-6 16-72,3-10-102,0-11-110</inkml:trace>
  <inkml:trace contextRef="#ctx0" brushRef="#br0" timeOffset="2151.123">3953 8196 111,'0'0'106,"0"0"-70,0 0 34,19 76 8,-7-49-14,0-1-40,1-2-22,1-7-2,-2-2-51,-1-6-5,-1-9-45,-1 0-16,-2 0-37</inkml:trace>
  <inkml:trace contextRef="#ctx0" brushRef="#br0" timeOffset="2666.1525">4059 8260 46,'0'0'83,"0"0"-21,0 0-3,0 0 4,0 0-14,0 0-24,0 0 2,-3-17 34,13 28-24,4 5-24,-1 3-3,0 0-1,0 0-6,-4-2-3,-1-6-1,-3-2-6,-2-5 6,-1-3-13,0-1-5,-2 0-8,2-13 11,-2-2 14,1-6 2,1-2-2,-1 0 0,-1-4 0,2 6-4,1 1 5,1 2 1,-1 6-1,3 4 0,0 1-6,2 4-3,3 3 10,3 0 24,1 0-11,0 10-12,0 1 0,0 3-1,-2-1 0,-3-1-1,-3-1-5,-3 0-6,-4-1-1,0 0 13,-3 0 10,-12 0 3,-1 0 3,-1-4 36,-2-2 7,0-4 16,5 0-10,-2-1-39,7-13-9,3-4-17,4-2-14,2-1-15,3-6-20,18-4-38,-1 6-66,-3 4-92</inkml:trace>
  <inkml:trace contextRef="#ctx0" brushRef="#br0" timeOffset="2931.1676">4415 8020 557,'0'0'161,"0"0"-145,0 0-16,0 0 1,0 0 9,96-78-3,-75 61-7,-3 3 0,-2 2-7,-4 0-54,-6 2-92,-1 0-55,-5 3-77</inkml:trace>
  <inkml:trace contextRef="#ctx0" brushRef="#br0" timeOffset="3199.183">4402 7813 474,'0'0'127,"0"0"-127,0 0 11,0 0 8,0 0 40,58 112 12,-28-51-16,5 20-26,-2-5-18,-7-6 2,-7-14-12,-6-18 6,-3-1-7,-3 0-6,-2-13-2,-5-7-10,0-9-35,0-8-45,-5-13-21,-7-12-123,-3-6-58</inkml:trace>
  <inkml:trace contextRef="#ctx0" brushRef="#br0" timeOffset="3373.1929">4506 8097 146,'0'0'193,"0"0"-145,0 0-12,0 0 35,-6 99-1,6-71-24,0-3-33,0-4-6,0-1-7,0-3-39,-4-1-68,-2-4-66,-2-5-97</inkml:trace>
  <inkml:trace contextRef="#ctx0" brushRef="#br0" timeOffset="3606.2063">4508 8138 202,'0'0'110,"0"0"-48,0 0 6,0 0 12,92-5 6,-66 5 0,0 3-38,0 2-24,-4 3-24,-3-1-38,-1-2-65,-7-1-50,-7-1-60</inkml:trace>
  <inkml:trace contextRef="#ctx0" brushRef="#br0" timeOffset="3809.2179">4663 7989 339,'0'0'127,"0"0"-91,0 0 42,34 78 8,-19-44-8,-1 0-39,-1-1-19,-3 0-12,-1-3-8,-1-4 0,-2-6-45,-3-3-40,-3-8-15,0-2-25,0-7 6,-3-11-86</inkml:trace>
  <inkml:trace contextRef="#ctx0" brushRef="#br0" timeOffset="4197.2401">4675 7940 108,'0'0'117,"0"0"-29,0 0-17,-4-75 0,4 70-28,7 5-32,4 0 7,7 1 37,1 12-19,3 2-16,2 4-9,-3 6-10,1 0 11,-3 3-12,-2-1-8,-4 0-5,-5-2 1,-4-2-2,-2-1-6,-2-1 5,0-3-4,-6-2-8,-2-5-9,-2-5 36,1-6 6,1 0-6,1-4-5,0-9-3,2-4-2,2-3 10,2-1 27,1 2-7,0 2-5,0 2-1,1 2-7,3 2-6,0 4-1,-1 0 0,1 4-13,-4 0-40,0 3-51,0 0-81,0 1-25</inkml:trace>
  <inkml:trace contextRef="#ctx0" brushRef="#br0" timeOffset="4745.2714">5009 7936 195,'0'0'130,"0"0"-78,0 0-5,0 0 25,0 0-14,43-78-15,-31 73-17,1 5-8,0 0 28,1 0 10,0 12-31,-2 6-18,0 5 6,-4 6 3,-1 3-5,-6 4-2,-1 4-9,0 1 0,-8 1-39,-5 0-40,-4-6-35,3-5 11,-2-12 14,2-8 43,-2-11-1,4-12-69,0-8 16</inkml:trace>
  <inkml:trace contextRef="#ctx0" brushRef="#br0" timeOffset="4883.2793">5025 8025 72,'0'0'55,"0"0"-14,0 0 9,0 0 47,0 0-4,0 0-55,0 0-24,82 53 2,-61-27-16,-1-6-29,-4-4-170</inkml:trace>
  <inkml:trace contextRef="#ctx0" brushRef="#br0" timeOffset="5099.2917">5180 7940 589,'0'0'81,"0"0"-69,0 0-12,0 0 39,0 0 8,0 0-27,0 0-9,84-63-11,-62 42-1,-1-2-25,-1 1-50,-1-3-70,-7 5-49,-4 6-106</inkml:trace>
  <inkml:trace contextRef="#ctx0" brushRef="#br0" timeOffset="5443.3113">5258 7722 230,'0'0'158,"0"0"-21,0 0-36,0 0-70,0 0-31,0 0-19,0 0 19,33 85 20,-8-36 3,-1 2-13,0 4-1,-2-2-9,-5-4-42,-5-9-3,-8-5 25,-4-6 14,0-6 5,-4-1-15,-10-7-7,-1-3 23,-1-7 9,2-5 74,1 0-5,4-7-45,2-8-1,1-5-30,6-5-1,0-2 0,0-3 1,6-1-2,6 2 0,2 0-18,4-4-86,-1 6-104,-7 4-250</inkml:trace>
  <inkml:trace contextRef="#ctx0" brushRef="#br0" timeOffset="6171.353">5460 7627 512,'0'0'65,"0"0"-65,0 0-20,0 0 14,0 0 5,0 0-12,0 0 3,47-9 10,-42 12-2,1 8-1,-2 5-5,-4 7-27,0 8-23,0 4-25,-10 0-38,-1 0-9,-1-9 111,5-3 19,1-9 66,2-6-37,3-4-16,1-1 23,0-3 36,0 0-24,0 0-34,3 0 11,3 0 20,0-2 1,2-2-19,-1 0-11,-1-1-6,-1 2 0,2 0-4,-2 0-5,0 2-1,0-1 0,-1 2-13,0 0-39,0 6-22,-2 8 34,-2 5 8,0 3-16,0 2 21,0 0 10,0-2 16,0-2 1,0-6 24,0-5 2,0-1-6,0-6-11,0-2-3,0 0-6,4 0 10,2 0 5,-2-3-1,2-1-5,-2 0-3,1 1-5,-2 1 6,-1 2-6,3 0 18,-2 0 33,2 6 3,1 9-22,2 6 17,-2 8 21,1 6-7,-1 4-1,-3 3-18,0-6-32,-2-5-4,-1-10-1,2-7-8,-2-9-18,0-8-94,0-15-112,0-7-98</inkml:trace>
  <inkml:trace contextRef="#ctx0" brushRef="#br0" timeOffset="6759.3866">5736 7599 393,'0'0'137,"0"0"-92,0 0-25,0 0 15,0 0 5,0 0-1,0 0-9,20 86-8,-18-64-12,-2-2-10,0-5-15,0-3-24,0-5-23,0-2-13,0-2 0,-6-1-15,-3-2-40,0 0-23,0 0 87,-3-6 65,0 1 1,0 0 52,3 4 30,-1 1 19,4 0 7,1 0 15,4 0-44,-1 10-60,2 3-8,0 3 28,0 4 19,6-2-19,4-2-12,3-2-14,-1-5-13,1-5-12,-1-4-20,0 0-16,3-11-21,-3-9 40,0-7 2,1-4-34,-2-2 4,0 2 19,-2 5 25,1 2 13,0 7 3,-4 8-2,-2 4 8,1 5 2,-2 0 18,0 0 6,1 8-9,-3 8-9,2 2-2,-3 7-15,0 3-29,0 5-37,-8 18-40,-4-7-78</inkml:trace>
  <inkml:trace contextRef="#ctx0" brushRef="#br0" timeOffset="7299.4175">5777 8090 33,'0'0'31,"0"0"9,0 0-1,0 0-20,0 0-19,0 0 10,0 0 3,12-9 10,-4-2-8,0-2-4,0-1 4,-1 0-1,1-2-5,1 3-8,-3 2-1,1 1 1,-1 5-1,-3 3-20,1 2-20,-1 0-14,1 0 53,-1 7 1,1 5 11,1 3 31,1-1-4,0 3 14,1 2 4,0 0-26,-2 1-5,4-1-14,-3-2 1,-2-4-11,-1-1 0,0-7-1,-1-3-15,-1-2-41,1 0 0,-2-3 18,4-9 24,-1-5 2,3-2-25,-5 2 1,2 0 36,1 3 1,-1 4 22,-2 5 9,2 3-7,-1 2-15,1 0 33,-2 3 10,5 10-11,-2 2 6,1 7-11,1 2-2,-2-2-19,3 0-8,-2-5 4,-2-6-12,0-4-60,-1-6-35,-1-1-29,-1-13-11,0-2-10</inkml:trace>
  <inkml:trace contextRef="#ctx0" brushRef="#br0" timeOffset="7667.4385">6016 7890 78,'0'0'72,"0"0"-47,0 0 35,0 0-29,0 0-14,88-4-3,-73 7 11,-3 7-25,-1 5 0,-4 3-12,-6 4-2,-1 5 1,0 1 1,0 3 11,-11 0-6,-2 0-1,-3-1-14,-2-4-7,0-2 29,2-7 43,2-8 28,4-6-38,4-3-20,1 0 19,4-1 7,1-8-10,0-1-28,0 1 9,4-3 6,7 0 1,0 3-9,2 0-8,0 1 0,0 0-1,0 4-51,0-1-41,-4 4-68,-3-2-48</inkml:trace>
  <inkml:trace contextRef="#ctx0" brushRef="#br0" timeOffset="8093.4629">6177 7700 287,'0'0'90,"0"0"-40,0 0 28,34 81 48,-16-45-53,0 5-44,3 3 4,0 4-5,0 2-18,-2 1-9,-4 0-1,-4-2-4,-4-7-13,-6-6-6,-1-5 15,0-9-10,-8-5-24,-4-6 7,-2-7 35,-1-4 22,2-1 12,-1-15-29,-1-7-5,3-1-5,4-2 5,5 1 14,3 2 14,0 1-2,0 4-12,10 2-6,0 0-8,1 5 0,1-1 0,-5 4-1,1 0-22,-2 4-44,-2-3-70,-3 2-55,-1 1-102</inkml:trace>
  <inkml:trace contextRef="#ctx0" brushRef="#br0" timeOffset="9161.524">6414 7649 704,'0'0'94,"0"0"-94,0 0-25,0 0 5,0 0 20,0 0 0,0 0 11,75 8-2,-65-3-9,-4 4-6,1 3 5,-3 5-14,0 5-9,-2 8-32,-2 4-9,0 4-10,-6-5-35,-2-3 2,0-6 72,3-10 36,2-3 14,1-8-6,2-2 10,0-1 3,0 0-8,3 0 10,4 0 31,2 0 2,1 2-10,1 1-21,-2 5-14,0 1 27,3 8 9,-4 7 8,0 4-3,0 4-17,-1 3-5,-2-2-5,2-7-17,-4-5 2,1-8-8,-3-7 4,1-4-6,-1-2-2,-1-5-22,2-13-2,-2-10 1,5-9-37,-3-9-49,1-4-33,0 0 28,0 0 54,1 3 45,1 6 17,-1 4 15,3 5 6,0 9 23,-1 3-10,0 9 2,1 3 6,2 3 23,0 4-48,3 1-16,4 0 72,3 1-19,0 10-33,3 5-4,-3 1-10,-1 6 3,-3 2-9,-4 5 0,-7 3-1,-2-1-1,-2 1 1,0-1 0,-11 0 0,-7 1-16,-1-1-18,-2-5-10,2-7 44,1-10 25,4-9-12,4-1-13,1-8-52,1-12-27,4-5 34,4-2 42,0 1 3,0 3 19,4 4 23,5 6-6,0 4 0,2 6-12,1 3 5,4 0 14,2 6 24,3 6-25,0 6-26,3 0-6,2 1-9,3-2 9,-1-1-9,-3-7-1,-5-3-73,-5-6-88,-9-4-97,-5-9-123</inkml:trace>
  <inkml:trace contextRef="#ctx0" brushRef="#br0" timeOffset="9403.5378">7102 7367 622,'0'0'185,"0"0"-130,0 0-30,0 0-18,0 0 23,91-9-18,-78 12-12,-5 10-18,-7 7 3,-1 8-11,-11 31-45,-11-8-120,-3 2-207</inkml:trace>
  <inkml:trace contextRef="#ctx0" brushRef="#br0" timeOffset="9753.5579">7027 7769 333,'0'0'83,"0"0"-52,0 0 36,0 0 60,0 0-15,0 0-37,0 0-36,93-79-21,-74 58-10,-3 1-6,1 2-1,-4 0-1,-4 1 0,0 6-46,-3-1-35,-1 4-23,-4 3 17,1 4 12,-2 1 19,1 0 13,-1 0 11,2 11 32,1 5 14,1 8 73,-2 6-6,3 4 14,0 3 10,-1 1-37,1-1-27,-1-4-28,1-5-5,-1-8-8,-2-8-14,1-6-40,-2-6-76,1-15-17,-2-6-27,3-8-116</inkml:trace>
  <inkml:trace contextRef="#ctx0" brushRef="#br0" timeOffset="10388.5942">7336 7553 93,'0'0'222,"0"0"-95,0 0-34,0 0 8,0 0-13,0 74-37,0-47-19,0-3-6,0 0-3,0-1-9,0 1 1,1-4-5,1 1 3,-2-4 14,0 0-1,3-8-11,0 1-7,1-3-7,-1 0-1,2-1 15,1 1-7,0-2-8,5 1-1,0-1-1,1 1 1,1-1 0,0 1 0,4 2 0,-4-3-14,2 2-8,-1 1-1,-2-2-17,-2 2-1,-4 0-15,-1 0-7,-5 3 5,0 3-12,0 6 31,-3 2-12,-9 1 4,-5 7 45,-2-1 3,-2-1 22,-3-1-2,-2-4 49,0-4 4,1-8-13,-1-3-21,2-8-32,4 0-7,5-2 0,3-11 0,4-1-17,4-5-22,4-1-20,0 1 3,0 2 31,4 2 18,7 6 7,4 1 19,7 6 16,1 2 5,2 0 24,5 0-11,-2 10-4,0 2-13,-1-2-17,-2 1-10,-5-2-9,-4 0 0,-5-4-27,-7-1-35,-4-1-73,0-3-72</inkml:trace>
  <inkml:trace contextRef="#ctx0" brushRef="#br0" timeOffset="14326.8194">11725 7978 340,'0'0'23,"0"0"-23,0 0-151,0 0-44</inkml:trace>
  <inkml:trace contextRef="#ctx0" brushRef="#br0" timeOffset="16901.9667">9435 9090 25,'0'0'78,"0"0"1,0 0-11,0 0-9,0 0 35,0 0 5,0 0-38,-32 0-9,32 0 1,-1 2-7,1-2-15,0 0-8,0 0-3,0 0-11,0 0-2,0 0-7,0 0-1,0 0-1,0 0-16,0 0-13,1-12 5,9-5 26,3-7 0,-2-7 0,6-7-9,-4-4 8,4-3-6,-2-2-16,-1-1-6,0 3-4,-3 3-18,-1 6 5,-1 8 10,0 9-7,-5 5 15,1 9 1,-4 4-12,-1 1-39,2 0 38,-2 5 25,0 10-19,0-1-44,0-3-31</inkml:trace>
  <inkml:trace contextRef="#ctx0" brushRef="#br0" timeOffset="17320.9907">9467 8690 165,'0'0'127,"0"0"-38,0 0-34,0 0-12,0 0-20,0 0-23,0 0 2,18-48 15,3 21 3,2-3 3,2-1 0,2 3-15,-2 1-6,-3 6 0,-5 4-2,-2 5 0,-5 7-2,-2 5-15,2 0 0,-4 3 4,0 14 11,0 5 2,-4 9 7,1 5 18,-3 1-11,0 2 12,0-3-9,-3-3-5,1-4-6,-1-5 2,2-4-8,1-6-27,0-10-68,0-2-92,6-2-56</inkml:trace>
  <inkml:trace contextRef="#ctx0" brushRef="#br0" timeOffset="18802.0754">8734 7925 446,'0'0'20,"0"0"-20,0 0-7,0 0 6,-4-81-1,8 61 2,3-2 0,5 2 0,-3 4 2,1 4-2,1 3-2,-2 4-7,-3 5-3,1 0-8,0 1-3,-1 13 12,-1 8 11,1 4 2,-3 10 6,-1 4-7,2 6 9,-4 1-9,0 3 9,0-4-10,-4-3 1,-1-6 23,-1-11-8,3-6 4,1-10 3,2-7-7,0-3-3,0-1 2,0-19-1,8-10 9,4-8-3,0-9-8,1-4-5,1-2-6,-2 3 8,-1 5-9,-2 6 0,-3 10 1,-2 10 0,-1 9 0,-3 6 0,0 4 10,0 0-11,-8 0-15,-3 4-10,-5 6-24,4-2-43,-1-2-99</inkml:trace>
  <inkml:trace contextRef="#ctx0" brushRef="#br0" timeOffset="19106.0928">9169 7570 476,'0'0'140,"0"0"-75,0 0-31,0 0-2,0 0-25,0 0-7,0 0 1,-26 95 7,18-57-8,-3 3-26,2 1-60,-2 2-41,-7 5-25,6-11-55</inkml:trace>
  <inkml:trace contextRef="#ctx0" brushRef="#br0" timeOffset="19345.1065">9094 7872 140,'0'0'140,"0"0"-117,0 0-11,0 0-1,0 0 40,13 84-1,-6-65-21,-1 1-13,0-2-9,0-5-7,-2-4-21,0-4-25,-1-5-17,-1 0-37,-1-3-48,1-6 47</inkml:trace>
  <inkml:trace contextRef="#ctx0" brushRef="#br0" timeOffset="19853.1355">9169 7877 41,'0'0'127,"0"0"-42,0 0-29,0 0 16,0 0 3,0 0-32,0 0-30,19 34 2,-9-20 2,0 6-8,-2-5 1,0-3-3,-2-3-7,-2-4-23,-2-5-8,-1 0 3,3 0-14,-3-14 18,1-2 14,-1-7-5,0-2-2,-1-1 4,2 1 7,1 1 5,2 1 1,2 3-1,0 4 0,1 0 1,3 3 17,3 0 11,1 3 2,3 3-21,3 3-2,0 4-7,0 0 18,1 0-8,-4 9-10,-2 3-1,-4 5 1,-3 2-1,-7-1 1,-2 0 1,0-1-1,-3 2 9,-12-2-2,-4 0-5,0-2 12,-1-4-7,2-3-6,1-5 9,5-3-9,2 0-1,7-14-33,3-8-45,0-4 13,3-4 12,9-3-3,11-7 15,-6 9-37</inkml:trace>
  <inkml:trace contextRef="#ctx0" brushRef="#br0" timeOffset="20127.1512">9529 7732 401,'0'0'103,"0"0"-56,0 0 18,0 0 9,0 0-12,79-61-38,-56 47-8,-2 5-4,0-1-12,-3 4-27,-1 5-70,0 1-67,-6 0-35,-4 0-41</inkml:trace>
  <inkml:trace contextRef="#ctx0" brushRef="#br0" timeOffset="20402.1669">9631 7573 408,'0'0'127,"0"0"-116,0 0 5,0 0 22,0 0 73,30 88-7,-13-45-33,2 10-18,2 7-18,-1 2-15,2 2-7,-3-8-6,-2-8-1,-6-11-3,-3-14-3,-5-8 0,-3-8-34,0-5-24,0-2-45,-9-9-80,-4-9-85,-1-1-2</inkml:trace>
  <inkml:trace contextRef="#ctx0" brushRef="#br0" timeOffset="20590.1777">9686 7850 82,'0'0'135,"0"0"-26,0 0-6,0 0-18,0 0-56,0 0-15,0 0 19,-1 70 2,1-41-18,0 1-4,-3 0-6,-1-2-7,-2-2-23,-3-4-48,1-5-49,-2-8-77</inkml:trace>
  <inkml:trace contextRef="#ctx0" brushRef="#br0" timeOffset="20794.1894">9697 7800 365,'0'0'49,"0"0"-13,0 0 71,0 0-51,0 0 1,0 0-14,82 64-24,-65-51-11,-4-3-8,5 3-10,-6-2-125,-2-5-124</inkml:trace>
  <inkml:trace contextRef="#ctx0" brushRef="#br0" timeOffset="21046.2038">9805 7685 398,'0'0'219,"0"0"-129,0 0-18,0 0 30,19 90-11,-10-58-31,1 0-26,1-1-22,1 1-6,-1-2-6,0-2-6,-1-5-67,-2-6-69,-5-6-51,0-7-48,-3-4-84</inkml:trace>
  <inkml:trace contextRef="#ctx0" brushRef="#br0" timeOffset="21324.2197">9861 7596 373,'0'0'149,"0"0"-90,0 0-50,0 0 44,0 0 42,0 0-9,0 0-29,72 65-41,-54-37-10,0 4 1,0 7-5,-2 1 6,-4 4 4,-2-2-3,-5-3-8,-2-3-1,-3-5-5,0-8-11,0-3-35,-3-8-27,-7-10-59,-1-2-27,3 0-103</inkml:trace>
  <inkml:trace contextRef="#ctx0" brushRef="#br0" timeOffset="21521.2309">9901 7799 100,'0'0'239,"0"0"-103,0 0-83,0 0-18,0 0 10,0 0 4,0 0-19,27-11-21,-16 9-2,-1 2-7,-2 0-35,0 0-59,-2 4-46,-1 6-22,-3 0-18</inkml:trace>
  <inkml:trace contextRef="#ctx0" brushRef="#br0" timeOffset="21707.2416">9901 7799 188,'23'88'180,"-23"-88"-40,0 0-74,0 0 4,0 0 21,0 0-42,0-4-28,9-2-6,0-3-5,0 2-10,2-1-2,0 4-55,0 4-86,-1 0-58,-3 0-84</inkml:trace>
  <inkml:trace contextRef="#ctx0" brushRef="#br0" timeOffset="21891.2521">9976 8013 93,'0'0'229,"0"0"-134,0 0-53,0 0-16,0 0 6,0 0 17,0 0-30,19-10-19,-5-1-63,0 1-96,-4 2-181</inkml:trace>
  <inkml:trace contextRef="#ctx0" brushRef="#br0" timeOffset="22256.273">10068 7685 371,'0'0'227,"0"0"-145,0 0-69,0 0 9,0 0 23,0 0-21,0 0-15,59-40-9,-42 38 0,-1 2-7,3 0-2,-1 3-11,-2 12-10,-4 3 21,0 5 8,-8 3-5,-2 4-4,-2 4-5,0 3-9,-5-1-45,-9 2-24,0-2 5,-4-6 18,3-8 26,1-10 26,-2-12 10,5 0-59,2-17-66</inkml:trace>
  <inkml:trace contextRef="#ctx0" brushRef="#br0" timeOffset="22438.2834">10118 7722 88,'0'0'123,"0"0"-45,0 0 10,0 0 44,0 0-16,0 0-14,0 0-9,40 91-47,-25-68-20,1 2-17,2-5-3,-1-4-6,-1-5-50,-1-3-108,-3-4-48,-6-4-59</inkml:trace>
  <inkml:trace contextRef="#ctx0" brushRef="#br0" timeOffset="22667.2965">10240 7722 347,'0'0'127,"0"0"-55,0 0 7,0 0 14,0 0-46,0 0-26,0 0-11,98-68-9,-75 57 0,0-4-1,-1 2-7,-5 1-24,-3 2-43,-2 3-30,-10-3-13,0 4 3,-2-1-76</inkml:trace>
  <inkml:trace contextRef="#ctx0" brushRef="#br0" timeOffset="23018.3166">10313 7461 430,'0'0'174,"0"0"-67,0 0-103,0 0-2,0 0 53,0 0 5,40 99-28,-17-55-10,4 6-11,1 3 1,2 1-5,-3 1-7,-5-8-6,-6-8-8,-5-8 1,-10-7 12,-1-7 1,0-2 1,-15-8 5,-3 0-6,-1-7 10,-2 0-3,3-4 15,2-12 20,4-3-25,2-3-4,7-3-12,3 2-1,0-3-1,3 2 0,8-1-12,0-2-42,8-7-66,-5 5-129,-3 6-262</inkml:trace>
  <inkml:trace contextRef="#ctx0" brushRef="#br0" timeOffset="23381.3373">10498 7466 515,'0'0'45,"0"0"-45,0 0-7,0 0 7,0 0 12,0 0-5,0 0-7,49-63 6,-38 63 21,2 5-5,-2 7-12,-2 4-9,1 4-1,-4 5-8,-3 0-18,-3 2-39,0 17-36,-8-6-26,-3-4-49</inkml:trace>
  <inkml:trace contextRef="#ctx0" brushRef="#br0" timeOffset="23847.364">10546 7729 7,'0'0'155,"0"0"-129,0 0-16,0 0-10,0 0 40,0 0-12,0 0-2,45-61 0,-32 50-8,-3 5-9,1 0-8,-1 1-1,-1 5-1,-3 0-1,-1 0-11,-1 0 7,-1 5-2,-3 4 8,0 5 7,0 6-7,0 5 2,-7 6-2,-2 4 1,1 2-1,1-3 1,1-3 0,2-9-1,3-9 0,1-9 1,0-4-1,0-1 0,5-15 4,4-5 9,-1-4-12,2-1 0,0 2 1,-1 2-2,0 5 8,1 4 17,-2 7-11,-1 3-8,0 3 29,4 6 53,-2 10-32,1 6 5,4 7 28,-3 2-35,0 2-13,-2 0-17,-1-6-14,-2-3-9,-2-9 6,1-3-7,-5-7-31,0-5-54,0 0-64,0-5-77</inkml:trace>
  <inkml:trace contextRef="#ctx0" brushRef="#br0" timeOffset="24082.3774">10776 7374 362,'0'0'245,"0"0"-99,0 0-36,0 0-37,0 0-31,0 0-34,0 0-8,7 26 0,-1-9 0,0 3-3,0 1-85,-2 7-75,-2-7-88,-2-6-71</inkml:trace>
  <inkml:trace contextRef="#ctx0" brushRef="#br0" timeOffset="24463.3992">10698 7481 217,'0'0'116,"0"0"0,0 0 9,0 0 12,12 72-56,1-58-19,-1-2-33,1-2-6,1-6-11,0-4-8,0 0-4,0-4-36,-1-12 7,-1-7 8,0-2-7,-2-3-27,-2 0-2,-3 3 3,0 3 20,-3 6 25,-2 5 9,1 5 14,-1 3 24,0 3 7,0 0 15,3 8-32,0 6-8,2 7 4,1 3-5,0 4-10,-1 2-9,0-1-8,0 3-36,-4-2-61,-1 8-70,0-4-50,0-8-23</inkml:trace>
  <inkml:trace contextRef="#ctx0" brushRef="#br0" timeOffset="25349.4499">10903 7839 32,'0'0'88,"0"0"-4,0 0-27,0 0 0,0 0 13,0 0-16,0 0-31,20-74-13,-11 50-9,-3 3 6,-1 4-7,2 5 0,-4 6-2,2 6-5,-1 0 7,-1 3 49,0 13 0,0 5-13,-1 6 13,3 2 3,0 0-19,-1 0-10,3-4-13,-2-3-1,-1-6-7,1-7 0,-2-3-2,-1-6-7,-2 0-29,4-10-6,0-10 32,-1-3-6,0-5-53,-1-1-2,1 1 22,0 4 30,-2 6 15,1 3 4,0 8 29,-2 5 1,1 2-3,1 0 41,-2 5-16,4 9 3,2 6 7,0 2-20,1 4-16,2 1-7,0-1-6,1-1-5,-1-6-7,-2-5-1,-3-8 0,0-4-13,-2-2-16,-1-5-8,-1-15 9,2-7-5,-2-7-38,0-2 1,0-3 13,0-1 14,0-4 30,0 4 13,-2 2 1,2 7 30,0 5 20,0 9-2,3 7-27,7 6-22,0 4 1,3 0 17,1 12-6,1 4-11,-2 8 1,0 3 8,-1 4-9,-1 3 8,-5 0-9,-3-2-2,-3-1 1,0-5 0,0-1 1,-9-1-6,-6-4-27,-2-1 2,-2-5 17,-1-5 6,3-3 8,-1-6 11,3 0-10,4-10-1,2-7-15,5-1 1,1 0 14,3 2 9,0 2 16,3 5-4,9 1 4,3 3-14,0 2-1,4 3 2,1 0-3,-1 0-9,0 0-37,0 0-43,0 0-90,-6 0-74,-1-2 165</inkml:trace>
  <inkml:trace contextRef="#ctx0" brushRef="#br0" timeOffset="25791.4752">11242 7395 489,'0'0'70,"0"0"-41,0 0 19,0 0 11,47 86-16,-28-55-11,2 6 3,0 6-21,1 3-5,0 4 10,-3-1-18,-2-5-1,-6-8-40,-4-9 15,-6-8 24,-1-8-5,0-6 5,-8-1-1,-9-4 1,-2 0 1,-3 0 0,0-5 22,2-9 33,2-3-21,6-1-28,3-1-5,6-1 2,3-1-2,0 1 14,6-2-4,6 1-2,3 0-6,0-2-2,3 1 5,-3 3-6,0 0-17,1-1-38,-2 3-101,-1 2 45,-7 5-450</inkml:trace>
  <inkml:trace contextRef="#ctx0" brushRef="#br0" timeOffset="26753.5302">11442 7377 316,'0'0'532,"0"0"-511,0 0-21,0 0-14,0 0-1,0 0-3,0 0 10,70-10-5,-58 23-8,-1 4 6,0 6-8,-3 2-10,-3 1-7,-4 2 12,1-6 18,-2-4 10,0-1 7,0-3 28,1-2-9,1 2 3,3 3 1,3 1 8,1 5 9,3 4-3,1 2-13,0 3 13,3 3-11,-3-5 0,-1-4-17,-2-6-9,-2-8-6,-1-5 0,-4-7 1,-1 0 8,-2-2-10,3-15-9,-2-9-2,1-6-36,-2-8-23,0-4-10,0-1-2,0-3 7,0 2 16,-6 2 12,3 3 47,1 7 6,1 8 33,1 6 19,0 7 17,0 5-13,0 5-20,0 3-32,4 0-10,4 0 16,2 0 4,4 6-5,1 3-14,1 4 1,-3 4-2,2 4 0,-4 3-17,-4 4-1,-2 3 2,-3 0-2,-2 2 2,0-4 0,-5 0-13,-7-1-7,-3-6-13,0-4 14,-4-3 22,0-7 3,0-4-13,0-4-25,2 0 8,1-14 33,4-3 5,4-2 2,5 1 9,3-1 20,0 3 12,0 2-2,11 2 20,1 2-6,4 3 1,4 3-18,-1 1-19,5 3 3,1 0 1,4 0 5,0 6 33,2-1-43,-1-1-6,-1 0-10,-5-1-21,1-3-61,-5 0-76,-10 0-139</inkml:trace>
  <inkml:trace contextRef="#ctx0" brushRef="#br0" timeOffset="27009.5448">11754 7156 692,'0'0'250,"0"0"-176,0 0-74,0 0-14,0 0 12,0 0 1,0 0-6,70 7-1,-58 3-28,-1 4-4,-4 18-53,-4-1-93,-3-2-82</inkml:trace>
  <inkml:trace contextRef="#ctx0" brushRef="#br0" timeOffset="27337.5636">11775 7478 46,'0'0'322,"0"0"-194,0 0-61,0 0 19,0 0 47,74-78-43,-51 49-50,-2 3-17,-2-1-7,-2 1 3,-1 4-12,-4 2-5,0 5-1,-5 4-1,-2 5 0,-4 4-15,1 2-14,-1 0-18,1 5-7,2 12 36,3 5 18,1 7 10,0 7 14,-1 3-13,0 0-4,-2 0-6,-2-6 1,0-5-2,-2-9-15,1-8-34,-2-8-75,0-6-50,1-13-10,-1-6-142</inkml:trace>
  <inkml:trace contextRef="#ctx0" brushRef="#br0" timeOffset="27984.6006">12069 7243 32,'0'0'335,"0"0"-178,0 0-37,0 0-25,0 0-39,0 0-40,0 0-15,6 25 6,-2-11-6,2 3 6,-3 2-7,1 2-6,-1 0-4,0 2 2,-1-3 1,0-3 1,-1 0 6,1-2 18,0-3 5,3-1-6,1 1-1,1-2-7,2 0-8,3-2 1,0 1-1,0-1-1,3-1 0,0-1-2,0-1 1,-2 1-5,1 1 4,-4 0-6,-2 2-2,0 1 4,-2 0-11,-3 2-1,0 2 10,-3 1 7,0-1-7,0 6 1,-2 1 6,-7 2-8,-5 4 9,-3 2 0,-3 1 2,-1-1-1,0-4 0,0-6 0,2-11 12,1-8-13,0 0-25,3-21-90,-1-7-21,5-4 73,4-1 40,7 3 23,0 4 11,0 7 24,9 4 18,1 5 12,1 4 7,2 5 11,0 1-8,4 0-2,3 0 1,3 10-19,7 7-3,3 2-32,4-1-7,2 0 0,-2 0-7,-2-4-6,-3-4-24,-6-3-51,-10-7-46,-9 0-128,-7 0-165</inkml:trace>
  <inkml:trace contextRef="#ctx0" brushRef="#br0" timeOffset="35125.009">16448 8814 22,'0'0'105,"0"0"-44,0 0-19,0 0-2,0 0 0,0 0-4,0 0-5,0 0 2,-1 1-3,-2 0 5,1 1-2,-1-1-19,-1 2 5,2-1 6,0-2-11,1 1-12,1-1 5,0 0-6,0 1 0,0-1 0,0 0-1,0 0 0,0 0 0,0 0-1,0 0-5,0 0-7,0 0-16,0-5-4,7-7 16,3-3 9,1-7 7,0-1 0,1-4-24,0 1 5,-3 4-4,-2 2 14,-2 6 8,2 4 1,-4 4-9,-3 5-13,0 1 4,0 0 6,0 0-5,0 0-21,0 0-54,1 0-34,-1 0 68</inkml:trace>
  <inkml:trace contextRef="#ctx0" brushRef="#br0" timeOffset="35673.0404">16376 8610 114,'0'0'114,"0"0"-17,0 0-42,0 0-21,0 0-8,0 0 6,0 0-12,-17-70-1,27 51-18,3-2 15,2-1-14,2 1-1,0-3 6,0 5 2,0 0-9,0-1 0,1 1 0,-4 4 0,3-1 1,-4 6 0,0 3-1,-3 2-7,0 5-5,0 0-5,-3 4 7,1 12 10,-1 10 10,-4 7 6,-3 5-3,0 3-4,0-3-8,0-3 9,0-4-2,0-6-6,-2-5 11,1-6-5,1-6-8,0-3 0,0-3 0,0-2-8,0 0-42,3 0-57,4-9-4,-1-1-14</inkml:trace>
  <inkml:trace contextRef="#ctx0" brushRef="#br0" timeOffset="36263.0741">16394 7982 78,'0'0'315,"0"0"-216,0 0-69,0 0-30,0 0 0,0 0 7,0 0 8,-6-10-13,6 10-1,0 0 1,0 0 4,-1 0 2,1 0 1,0 0 4,0 0 6,0 0 2,0 0-3,0 0-17,0 0-1,0 0-5,0 0-47,0 0-37,0 0-28,0 0-21,0 0 28,0 0 54,0 0 17,0 0 1,0 3 38</inkml:trace>
  <inkml:trace contextRef="#ctx0" brushRef="#br0" timeOffset="37205.128">16354 7645 62,'0'0'136,"0"0"-104,0 0-32,0 0 0,0 0 18,3 109 36,-1-34-17,1-1 8,-1-5-12,1-12-3,0-16-14,0 0-1,3-1-14,-1-9 8,1-10-9,-1-5 0,-1-4 1,-1-3-1,-2-6 1,1 0-1,-2-3 1,0 0-1,1 0-1,-1 0 0,0-1 1,2-8 5,-2-4-5,0-6-6,0-3-4,0-7 3,1-2-2,1-1-4,1-1-3,0 1 6,1 2 9,2 5 0,-2 4 1,-1 5 0,-2 3 0,1 7 0,0-1 0,1 3 0,-1-2 0,4 1-7,1-2 7,0 0-1,-1 1 0,2 4-6,-1 2-7,2 0-11,-1 12 25,-2 6 25,0 7 11,-1 7-21,0 3-2,-4 2-3,1-2-9,-1-4 13,1-4-1,-1-6 6,1-6-18,-2-3 0,2-6 0,-2-4 0,0-2-1,3 0-1,-2 0-6,1 0-5,-1 0 12,1 0-21,6 0-31,-3 0-43,-4 0-130</inkml:trace>
  <inkml:trace contextRef="#ctx0" brushRef="#br0" timeOffset="37506.1452">16836 7467 411,'0'0'97,"0"0"-3,0 0-39,0 0-31,0 0-8,0 0 6,0 0-21,-49 81 8,37-43-8,-2 5-1,-1 9-1,0 2-19,-1 1-51,-1 5-30,4-11-52,4-16-41</inkml:trace>
  <inkml:trace contextRef="#ctx0" brushRef="#br0" timeOffset="37750.1592">16748 7752 176,'0'0'101,"0"0"-78,0 0-21,0 0 11,0 84 47,0-60-25,10-1-22,1-1-12,2-4 0,1-1 5,-1-4-6,-1-4-5,-5 1-24,-2-7-19,-2-1-22,0-2-14,-3 0 29,0-12 23,0-1-76</inkml:trace>
  <inkml:trace contextRef="#ctx0" brushRef="#br0" timeOffset="38250.1878">16804 7846 80,'0'0'112,"0"0"-47,0 0-65,0 0 1,0 0 24,0 0 14,0 0-1,32 54-1,-19-35-18,-4-3-7,-1-4-5,-2-2-1,-2-6-5,0-1 8,-2-3 1,-1 0-10,1-4-28,1-9 15,-2-3 6,4-4-4,-3-2-2,2 3 11,-1 5 1,0 2 1,3 4-1,-2 2 0,4 3-6,1-3 1,4 1 6,2 0 0,4 1 1,0-1 1,1 2-1,1 3-1,-3 0-2,1 0 1,-2 4-6,-4 9 6,-4 2-8,0 4 9,-8 3 12,-1 1-5,0-1 0,-3 1 5,-8-3 5,-4-2 3,1-2 10,-2-4-2,4-6 18,2-5 12,0-1-12,5-5-46,1-14-13,4-8-12,0-7-15,0-2-34,16-15-48,-3 10-41,-1 9-38</inkml:trace>
  <inkml:trace contextRef="#ctx0" brushRef="#br0" timeOffset="38560.2055">17173 7761 476,'0'0'154,"0"0"-116,0 0-38,0 0 0,0 0 10,0 0 39,0 0-16,85-50-13,-58 30-11,1 3-8,-3 0 0,-2 3-1,-4 0-37,-1 6-48,-6 2-18,-4 4-21,2 2 10,-7 0-37</inkml:trace>
  <inkml:trace contextRef="#ctx0" brushRef="#br0" timeOffset="38835.2212">17283 7503 426,'0'0'106,"0"0"26,0 0-65,0 0-67,0 0-12,0 0-8,0 0 20,12 69 67,6-25-27,2 11-24,2 9 6,1 0-11,0-5-3,-3-6-8,-4-10 7,-3-8-6,-2-6 0,-5-5-1,-4-3-53,-2-3 0,0 2-63,0-4-67,0-9-58</inkml:trace>
  <inkml:trace contextRef="#ctx0" brushRef="#br0" timeOffset="39042.2331">17377 7860 191,'0'0'150,"0"0"-74,0 0-53,0 0-13,0 0 18,-33 76 2,27-47-10,3 0-5,1-1-14,0-3-1,1-2-6,1-5-53,-2-5-39,1-7-67</inkml:trace>
  <inkml:trace contextRef="#ctx0" brushRef="#br0" timeOffset="39249.2449">17370 7841 116,'0'0'326,"0"0"-267,0 0-59,0 0 0,0 0 16,0 0 10,0 0-5,101 41-15,-77-31 6,0 0-12,-3-1-17,-2-3-68,-4-3-27,-3-1-67</inkml:trace>
  <inkml:trace contextRef="#ctx0" brushRef="#br0" timeOffset="39504.2595">17499 7645 497,'0'0'95,"0"0"-14,0 0-64,0 0-15,0 0 14,5 87 2,8-55-9,2 1-7,2 3-2,-1 1 0,2 1-2,-4-1-39,-3-4-50,-3-5-39,-7-11 15,-1-8-32,0-6-2</inkml:trace>
  <inkml:trace contextRef="#ctx0" brushRef="#br0" timeOffset="39902.2823">17513 7589 309,'0'0'56,"0"0"-42,0 0-14,0 0-8,0 0 8,4-74 0,4 60 1,1 0-1,1 2 2,2 3-1,-3 1-1,0 4 0,0 4-1,-3 0 1,4 3 42,2 13 14,0 8-14,2 7 10,4 6-7,-1 8-32,3 5 3,1 0-8,0 1-8,-3-2 1,-4-9 0,-2-5 9,-5-6-10,-4-8 1,-1-4 8,-2-8-2,0-1-1,0-7 8,0-1-11,-5 0-3,-5-1-110,-3-11-27,-11-8 32,2 2-34,1 1-68</inkml:trace>
  <inkml:trace contextRef="#ctx0" brushRef="#br0" timeOffset="40070.2919">17517 7764 217,'0'0'158,"0"0"-39,0 0-92,0 0-26,0 0 17,0 0-11,0 0-6,61-82 0,-41 66-1,1 4-9,4 6-79,-7 4-87,-5 2-93</inkml:trace>
  <inkml:trace contextRef="#ctx0" brushRef="#br0" timeOffset="40279.3038">17583 7925 227,'0'0'196,"0"0"-63,0 0-51,0 0-46,0 0-26,0 0-3,0 0-5,48-95 4,-30 69-6,0 5-10,-1 7-79,3 10-66,-5 4-42,-6 0-30</inkml:trace>
  <inkml:trace contextRef="#ctx0" brushRef="#br0" timeOffset="40475.315">17649 8085 104,'0'0'163,"0"0"-43,0 0-68,0 0-8,0 0 24,0 0-40,0 0-21,13-24 20,3 10-14,0-1-3,3-2-10,8-2-30,-5 6-98,-4 2-73</inkml:trace>
  <inkml:trace contextRef="#ctx0" brushRef="#br0" timeOffset="40856.3368">17760 7610 487,'0'0'62,"0"0"-56,0 0-6,0 0 1,0 0-1,70-78 0,-51 68 0,-2 3 0,3 4-1,-6 3-14,1 0 1,-2 12 14,-3 9 16,-3 10 21,-2 7-4,-5 5-25,0 7 3,0 0-4,-3-4-7,-7-3-5,1-8-21,-2-9-21,1-8-32,1-7-3,1-10 10,2-1-5,-1-15-21,4-10-6,-2-8 56</inkml:trace>
  <inkml:trace contextRef="#ctx0" brushRef="#br0" timeOffset="41017.346">17856 7761 1,'0'0'69,"0"0"51,0 0-12,0 0-44,0 0-38,0 0-25,-5-65 66,16 73-7,3 6-14,5 0-23,3 3-8,1 0-9,5 0 1,-1 0-1,0 2-6,-4-2-84,3 5-28,-7-3-28,-8-7-35</inkml:trace>
  <inkml:trace contextRef="#ctx0" brushRef="#br0" timeOffset="41261.36">18048 7599 479,'0'0'97,"0"0"-61,0 0-28,0 0-8,0 0-1,0 0 0,101-71 1,-70 51 1,2-2 11,-2-3-12,-1 1-5,-6 2-31,-7 2-44,-6 3-9,-7 5-54,-4 4-50</inkml:trace>
  <inkml:trace contextRef="#ctx0" brushRef="#br0" timeOffset="41645.382">18126 7358 327,'0'0'153,"0"0"-81,0 0-72,0 0-40,0 0 40,0 0 40,45 81 19,-24-36-18,4 10-9,-3 2-9,2 7-13,-3-6-3,-4-5-6,0-11 1,-8-9-1,-1-9 0,-5-8 0,-2-5 12,-1-5 0,0-3 10,0-3 17,-4 0-15,-5 0-12,-5-7-2,-3-6 40,-2-3-22,0-4-9,1-3-11,3-4 5,2 1-13,7-3-1,6 2-9,0 0-10,3 4-52,16-7-67,-3 8-61,-2 5-93</inkml:trace>
  <inkml:trace contextRef="#ctx0" brushRef="#br0" timeOffset="42470.4292">18403 7115 111,'0'0'509,"0"0"-422,0 0-54,0 0-32,0 0 9,0 0-2,0 0-8,26-41-6,-19 41 4,1 0-6,-1 5-4,0 6-2,-2 5-6,-1 2 9,-2 2 11,-2 4 0,0 1 0,-3 3-6,-7 4 0,-2-3-6,1-3-11,0-3 7,7-9 16,1-7 0,3-6-1,0-1-21,0 0-2,0 0 24,7-6 8,6-3 39,-1-1-3,-1-2-15,0 2-14,0 3-14,-4 0 1,-1 3 0,0 2-2,-3 2-2,1 0-14,-1 0 3,-1 3 7,1 10-12,-2 1 18,-1 5 15,0 3-13,0 1 11,0 3-11,-9 0 8,-1 0-10,-2 0 0,3-3 0,1-6 0,2-5 0,5-8 0,1-4-2,0 0-11,0 0-32,0-1 36,3-7 9,6-3 22,0-3-3,3 0-11,-2 3-7,1-1-1,1 4 0,-3 0 0,0 5-1,0 3-13,-1 0 1,2 0 13,0 11 36,-1 6 4,1 5 12,2 2-20,-3 0-9,0 0-8,-1-4-5,-1-5-9,-3-1 6,-1-3-6,0-3 0,1 3 0,-3-2 5,1 0-6,-1 1 0,-1 0-33,2-3-57,-2-4-51,0-3-48,0 0-9</inkml:trace>
  <inkml:trace contextRef="#ctx0" brushRef="#br0" timeOffset="42757.4456">18660 7057 540,'0'0'146,"0"0"-57,0 0-71,0 0 3,0 0 7,0 0-28,0 0 6,13 42-5,-4-21 0,2-1 9,0 1-10,-3-4 2,0-2-2,-5-5-34,0-1-5,-3-5-30,0-1-18,0-3-24,0 0-10,-5 0-104</inkml:trace>
  <inkml:trace contextRef="#ctx0" brushRef="#br0" timeOffset="43115.4661">18620 7199 250,'0'0'147,"0"0"-71,0 0-8,0 0 30,0 0-10,0 0-47,0 75-27,9-64-12,0-7-1,1 1-1,2-5-16,2 0-10,0-5-14,2-12-1,1-3 7,-1-8-12,-2 2 2,-2-1 14,-3 2 3,-3 8 26,-3 5 1,-2 7 17,-1 3 26,0 2 15,0 0-29,0 0-6,1 5 3,3 6 24,1 3-9,0 2-25,0 3-6,-3 2-9,0 3-1,-2 5-14,0 1-20,0 7-39,-14 21-36,0-12-63,0-2-77</inkml:trace>
  <inkml:trace contextRef="#ctx0" brushRef="#br0" timeOffset="44106.5227">18727 7570 39,'0'0'182,"0"0"-78,0 0-31,0 0-12,0 0 8,0 0-10,0 0-28,18-51-13,-10 36-5,-2 1-1,1 5-11,0-1 0,-2 3 0,-1 4-1,-1 0-10,0 3-9,-1 0 1,2 0-7,-1 9 20,2 2 5,-1 1 2,1 1 8,-2-1-9,0 1 0,0-2 0,1 0 5,-1-1-4,-2 0-1,2-4-1,0-3 0,-1 0 0,1-3 0,0 0-12,-1 0-12,2 0 23,-1-3 1,0-4 11,0 0 4,-2-2-5,-1-4 0,0 2 2,0 0-4,0 0-6,0 2-1,0 5 8,0 2 15,0 2-24,0 0-5,0 0-15,5 6 20,-1 7 32,3 4 13,4 1-22,-3-2-6,1 1-10,-3-3-7,1-4-16,-4-6-23,0-1-11,-2-3-7,1 0-2,1-2 20,0-10 26,-2-2 12,2-6-15,-3-5 3,0-1 1,0-4-1,0-5-21,0-4-24,0-7-7,0-2 65,11-1 1,1 3 45,1 8 9,5 11 12,1 7-13,-2 8-25,1 8-21,-2 4-8,1 0 0,-4 12 26,0 5-7,-2 8-1,-3 4 5,-4 4-11,0 2-12,-2-1 0,-2-1 0,0-2-8,-3-2-1,-11-2-10,-1 1-15,-4-3-10,-2-2-5,2-5 22,-1-8 24,4-6 3,4-4 7,2 0-1,1-8-6,3-7-6,3-3 6,1 4 26,2 0 20,0 2-14,0 5-10,6 3-21,4 4-1,3 0 0,4 0 0,3 8 19,5 4 25,4 5-3,2 0-23,0-4-10,1 0 0,-4-3-8,-3-2-14,-8-8-74,-1 0-29,-8 0-16,-5-10-1</inkml:trace>
  <inkml:trace contextRef="#ctx0" brushRef="#br0" timeOffset="44579.5498">19207 6970 469,'0'0'208,"0"0"-195,0 0-13,0 0-13,0 0 13,0 0 26,79 89-2,-52-49 1,0 5-1,0 7 8,-2 1-12,-2-3-5,-7-4-14,-9-8 0,-3-6 0,-4-6 0,0-6-1,-8-3-7,-7-5-22,-1-2-19,-5-6 11,-1-2 4,-3-2 14,5 0 10,-3-11 1,4-3 8,4-1 5,2-1 47,8-2 6,2-1-20,3-4-30,0-3 2,12-3 5,3-1-14,4 0 1,3 3 8,-1 3-9,4 0-1,0 5 0,0 1-2,-1 4-35,2 2-69,-7 4-84,-7 6-91</inkml:trace>
  <inkml:trace contextRef="#ctx0" brushRef="#br0" timeOffset="45555.6056">19476 6958 851,'0'0'77,"0"0"-77,0 0-65,0 0 49,0 0 7,0 0 3,0 0 5,64-13-14,-51 13 5,-2 11 0,-2 5-10,0 6-12,-5 4 9,-1 4 16,-3-1 5,0-1-9,0-3-2,0-4-4,-2-8 4,1-1 7,1-5-1,0-2 5,0-3-4,0 2 5,0 0-2,1 3 3,7-1 23,3 8 13,0 2 13,2 6-13,1 7 20,-2 2-20,-1 5 2,4 1-8,-5-3-10,-2-5-19,0-7 5,-3-8 0,-4-7-5,1-7-1,-1 0 0,1 0-4,0-15-5,1-10 8,-2-10-29,-1-8-14,0-18 4,0 1-6,0-3-11,0 0-15,0 13 58,0-1 14,0 12 33,0 10-3,2 12-8,5 5-15,0 7 2,4 2-9,2 3-8,2 0 2,6 1 6,-1 9 11,3 4-11,1 5 14,0 1 1,-6 7-7,-2 3-8,-7 1-9,-6 4 8,-3-1 1,0 2 0,-3-2 1,-9-1-1,-4-2-9,-3-4-7,-2-3-1,-3-6-12,2-6-23,2-7 19,4-5 24,4-5-7,4-15-23,2-7-13,6-3 11,0-2 36,0 1 5,11 2 41,1 4 11,1 7-9,0 4-8,1 5-11,2 7-17,2 2 3,-1 2 31,3 13 21,4 7-7,2 2-18,1 1-19,1 1-8,-1-5-10,-3-3-10,-4-7-86,-8-5-78,-7-6-96</inkml:trace>
  <inkml:trace contextRef="#ctx0" brushRef="#br0" timeOffset="45806.62">20099 6432 548,'0'0'327,"0"0"-327,0 0-57,0 0 0,0 0 18,0 0 39,0 0 10,53 97-2,-45-66-7,-3 4-1,-5 5-33,0 2-53,-6 21-51,-10-15-27,-2-2-71</inkml:trace>
  <inkml:trace contextRef="#ctx0" brushRef="#br0" timeOffset="46023.6324">20007 6999 124,'0'0'217,"0"0"-64,0 0-54,0 0 11,0 0-44,0 0-37,0 0 32,51-90-14,-25 59-22,-1 2-11,0-2-5,-3 3-6,1 2-2,-1 2 0,-6 5-1,1 2-1,-7 4-36,0 4-47,-5 6-27,-2 1-33,-3 2-41,0 5-34,0 3 73</inkml:trace>
  <inkml:trace contextRef="#ctx0" brushRef="#br0" timeOffset="46210.6431">20256 6757 59,'0'0'162,"0"0"-32,0 0-8,0 0-8,-10 79-8,10-50-43,0 1-15,0 6-18,1 0-11,8 3-18,0-5 0,0 0-1,0-9-6,0-7-49,-3-9-37,1-9-81,5-13-9,-3-10 103,-1-5-157</inkml:trace>
  <inkml:trace contextRef="#ctx0" brushRef="#br0" timeOffset="46908.683">20356 6786 500,'0'0'201,"0"0"-77,0 0-88,0 0-36,0 0-12,0 0-17,0 0 12,0 17 10,3-2 1,1 2 5,1 3-12,-4 0-2,2 2 13,-3 0-7,0-3 7,0 0 1,0-1 1,-4-1 0,-1 2 0,2-5 3,-1 1 17,1 2 16,0-4-14,0 1-8,1-3-2,2 0 1,0 0-13,0-1 0,2 2-1,5-2-2,2 1 2,3-3 0,-1 1 0,-2-3 0,1 1 1,1-5 0,-2 2 16,1-1-7,0 0-9,3-1 1,-2 1 9,-2 0-4,-1 3-5,0 2 0,-5 1-1,-1 8 2,-2 4 11,0 7 0,-3 4-7,-13 1 4,2 1-10,-5-1 2,-3-3 8,-4-1-4,4-7 2,-2-5-6,2-7 11,1-7-2,3-3-11,0-6 0,3-11-60,2-7-11,5 2 33,5 2 38,3 2 15,0 5-5,3 2-10,9 0 0,6 6 0,1 1 13,6 2-4,5 2 2,6 0 15,5 0-7,6 2-10,6 5-7,2 1 20,-2-3-12,-4-1-9,-7-2-1,-3-2-32,-12 0-31,-11 0-162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856AA-381A-4103-BE3E-0452E1B30D91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82CDF-0DA1-4970-A164-B108F679C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77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238189D-B708-46A5-B93A-727B6FE4933F}" type="slidenum">
              <a:rPr lang="zh-CN" altLang="en-US" sz="1200" smtClean="0"/>
              <a:pPr eaLnBrk="1" hangingPunct="1"/>
              <a:t>11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D0A3-B48B-4E50-9C4D-90876ED8342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B3D5-C6FA-44F6-92B4-0E45F21D1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D0A3-B48B-4E50-9C4D-90876ED8342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B3D5-C6FA-44F6-92B4-0E45F21D1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9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D0A3-B48B-4E50-9C4D-90876ED8342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B3D5-C6FA-44F6-92B4-0E45F21D1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8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D0A3-B48B-4E50-9C4D-90876ED8342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B3D5-C6FA-44F6-92B4-0E45F21D1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9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D0A3-B48B-4E50-9C4D-90876ED8342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B3D5-C6FA-44F6-92B4-0E45F21D1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35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D0A3-B48B-4E50-9C4D-90876ED8342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B3D5-C6FA-44F6-92B4-0E45F21D1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55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D0A3-B48B-4E50-9C4D-90876ED8342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B3D5-C6FA-44F6-92B4-0E45F21D1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93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D0A3-B48B-4E50-9C4D-90876ED8342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B3D5-C6FA-44F6-92B4-0E45F21D1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83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D0A3-B48B-4E50-9C4D-90876ED8342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B3D5-C6FA-44F6-92B4-0E45F21D1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86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D0A3-B48B-4E50-9C4D-90876ED8342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B3D5-C6FA-44F6-92B4-0E45F21D1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73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D0A3-B48B-4E50-9C4D-90876ED8342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B3D5-C6FA-44F6-92B4-0E45F21D1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26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8D0A3-B48B-4E50-9C4D-90876ED8342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FB3D5-C6FA-44F6-92B4-0E45F21D1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59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://img3.nipic.com/2008-05-29/200852910820970_1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3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customXml" Target="../ink/ink3.xml"/><Relationship Id="rId10" Type="http://schemas.openxmlformats.org/officeDocument/2006/relationships/image" Target="../media/image26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4" Type="http://schemas.openxmlformats.org/officeDocument/2006/relationships/image" Target="../media/image8.wmf"/><Relationship Id="rId9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21" Type="http://schemas.openxmlformats.org/officeDocument/2006/relationships/image" Target="../media/image17.wmf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1"/>
          <p:cNvSpPr>
            <a:spLocks noChangeArrowheads="1"/>
          </p:cNvSpPr>
          <p:nvPr/>
        </p:nvSpPr>
        <p:spPr bwMode="auto">
          <a:xfrm>
            <a:off x="3552825" y="2778125"/>
            <a:ext cx="27463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3492500" y="747713"/>
            <a:ext cx="2544286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smtClean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 3.4 </a:t>
            </a:r>
            <a:r>
              <a:rPr lang="zh-CN" altLang="en-US" sz="32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铅球掷远</a:t>
            </a:r>
          </a:p>
        </p:txBody>
      </p:sp>
      <p:pic>
        <p:nvPicPr>
          <p:cNvPr id="16388" name="Picture 2" descr="http://img3.nipic.com/2008-05-29/200852910820970_1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458788"/>
            <a:ext cx="136048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58750" y="1557338"/>
            <a:ext cx="8877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铅球掷远起源于</a:t>
            </a:r>
            <a:r>
              <a:rPr lang="en-US" altLang="zh-CN" sz="2800" b="1"/>
              <a:t>14</a:t>
            </a:r>
            <a:r>
              <a:rPr lang="zh-CN" altLang="zh-CN" sz="2800" b="1"/>
              <a:t>世纪</a:t>
            </a:r>
            <a:r>
              <a:rPr lang="zh-CN" altLang="en-US" sz="2800" b="1"/>
              <a:t>欧洲</a:t>
            </a:r>
            <a:r>
              <a:rPr lang="zh-CN" altLang="zh-CN" sz="2800" b="1"/>
              <a:t>炮兵推掷炮弹的游戏和比赛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7950" y="2238375"/>
            <a:ext cx="88423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男子铅球早在</a:t>
            </a:r>
            <a:r>
              <a:rPr lang="en-US" altLang="zh-CN" sz="2800" b="1"/>
              <a:t>1896</a:t>
            </a:r>
            <a:r>
              <a:rPr lang="zh-CN" altLang="zh-CN" sz="2800" b="1"/>
              <a:t>年第</a:t>
            </a:r>
            <a:r>
              <a:rPr lang="en-US" altLang="zh-CN" sz="2800" b="1"/>
              <a:t>1</a:t>
            </a:r>
            <a:r>
              <a:rPr lang="zh-CN" altLang="zh-CN" sz="2800" b="1"/>
              <a:t>届奥运会上就被列为</a:t>
            </a:r>
            <a:r>
              <a:rPr lang="zh-CN" altLang="en-US" sz="2800" b="1"/>
              <a:t>比赛项目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6" name="矩形 5"/>
          <p:cNvSpPr/>
          <p:nvPr/>
        </p:nvSpPr>
        <p:spPr>
          <a:xfrm>
            <a:off x="3835400" y="2971800"/>
            <a:ext cx="3832225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/>
              <a:t>影响</a:t>
            </a:r>
            <a:r>
              <a:rPr lang="zh-CN" altLang="zh-CN" sz="2800" b="1" dirty="0"/>
              <a:t>投掷距离的因素</a:t>
            </a:r>
            <a:r>
              <a:rPr lang="zh-CN" altLang="en-US" sz="2800" b="1" dirty="0"/>
              <a:t>：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84213" y="4964113"/>
            <a:ext cx="3844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zh-CN" sz="2800" b="1"/>
              <a:t>找出最佳出手角度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61988" y="4349750"/>
            <a:ext cx="6838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zh-CN" sz="2800" b="1"/>
              <a:t>定量分析投掷距离与</a:t>
            </a:r>
            <a:r>
              <a:rPr lang="zh-CN" altLang="en-US" sz="2800" b="1"/>
              <a:t>这些因素</a:t>
            </a:r>
            <a:r>
              <a:rPr lang="zh-CN" altLang="zh-CN" sz="2800" b="1"/>
              <a:t>的关系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73100" y="5570538"/>
            <a:ext cx="7848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zh-CN" sz="2800" b="1"/>
              <a:t>研究</a:t>
            </a:r>
            <a:r>
              <a:rPr lang="zh-CN" altLang="en-US" sz="2800" b="1"/>
              <a:t>这些因素</a:t>
            </a:r>
            <a:r>
              <a:rPr lang="zh-CN" altLang="zh-CN" sz="2800" b="1"/>
              <a:t>的微小改变对投掷距离的影响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11" name="矩形 10"/>
          <p:cNvSpPr/>
          <p:nvPr/>
        </p:nvSpPr>
        <p:spPr>
          <a:xfrm>
            <a:off x="1620838" y="2971800"/>
            <a:ext cx="1620837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常识判断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636713" y="3617913"/>
            <a:ext cx="1627187" cy="522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初始速度</a:t>
            </a:r>
            <a:endParaRPr lang="zh-CN" altLang="en-US" sz="280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835400" y="3629025"/>
            <a:ext cx="1627188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出手角度</a:t>
            </a:r>
            <a:endParaRPr lang="zh-CN" altLang="en-US" sz="2800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084888" y="3625850"/>
            <a:ext cx="1627187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出手高度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81226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9" grpId="0"/>
      <p:bldP spid="11" grpId="0" animBg="1"/>
      <p:bldP spid="12" grpId="0" animBg="1"/>
      <p:bldP spid="13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84213" y="1749425"/>
            <a:ext cx="1260475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模型一</a:t>
            </a:r>
          </a:p>
        </p:txBody>
      </p:sp>
      <p:sp>
        <p:nvSpPr>
          <p:cNvPr id="3" name="矩形 2"/>
          <p:cNvSpPr/>
          <p:nvPr/>
        </p:nvSpPr>
        <p:spPr>
          <a:xfrm>
            <a:off x="4697413" y="1730375"/>
            <a:ext cx="1620837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/>
              <a:t>理论分析</a:t>
            </a:r>
            <a:endParaRPr lang="zh-CN" altLang="zh-CN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68538" y="1557338"/>
          <a:ext cx="15113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公式" r:id="rId3" imgW="799753" imgH="444307" progId="Equation.3">
                  <p:embed/>
                </p:oleObj>
              </mc:Choice>
              <mc:Fallback>
                <p:oleObj name="公式" r:id="rId3" imgW="79975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557338"/>
                        <a:ext cx="1511300" cy="8461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55650" y="3128963"/>
            <a:ext cx="41036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∆</a:t>
            </a:r>
            <a:r>
              <a:rPr lang="en-US" altLang="zh-CN" sz="2800" b="1" i="1"/>
              <a:t>v/v ~ v</a:t>
            </a:r>
            <a:r>
              <a:rPr lang="zh-CN" altLang="zh-CN" sz="2800" b="1"/>
              <a:t>的相对微小改变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92163" y="2503488"/>
            <a:ext cx="38084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∆</a:t>
            </a:r>
            <a:r>
              <a:rPr lang="en-US" altLang="zh-CN" sz="2800" b="1" i="1"/>
              <a:t>s/s ~ s</a:t>
            </a:r>
            <a:r>
              <a:rPr lang="zh-CN" altLang="zh-CN" sz="2800" b="1"/>
              <a:t>的相对微小改变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932363" y="3068638"/>
            <a:ext cx="1387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∆</a:t>
            </a:r>
            <a:r>
              <a:rPr lang="en-US" altLang="zh-CN" sz="2800" b="1" i="1"/>
              <a:t>v</a:t>
            </a:r>
            <a:r>
              <a:rPr lang="en-US" altLang="zh-CN" sz="2800" b="1">
                <a:cs typeface="Times New Roman" pitchFamily="18" charset="0"/>
              </a:rPr>
              <a:t> ≈ d</a:t>
            </a:r>
            <a:r>
              <a:rPr lang="en-US" altLang="zh-CN" sz="2800" b="1" i="1"/>
              <a:t>v </a:t>
            </a:r>
            <a:endParaRPr lang="zh-CN" altLang="en-US" sz="2800" b="1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932363" y="2492375"/>
            <a:ext cx="1349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∆</a:t>
            </a:r>
            <a:r>
              <a:rPr lang="en-US" altLang="zh-CN" sz="2800" b="1" i="1"/>
              <a:t>s</a:t>
            </a:r>
            <a:r>
              <a:rPr lang="en-US" altLang="zh-CN" sz="2800" b="1">
                <a:cs typeface="Times New Roman" pitchFamily="18" charset="0"/>
              </a:rPr>
              <a:t> ≈ d</a:t>
            </a:r>
            <a:r>
              <a:rPr lang="en-US" altLang="zh-CN" sz="2800" b="1" i="1"/>
              <a:t>s </a:t>
            </a:r>
            <a:endParaRPr lang="zh-CN" altLang="en-US" sz="2800" b="1"/>
          </a:p>
        </p:txBody>
      </p:sp>
      <p:sp>
        <p:nvSpPr>
          <p:cNvPr id="2560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971550" y="4460875"/>
          <a:ext cx="24971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公式" r:id="rId5" imgW="990170" imgH="393529" progId="Equation.3">
                  <p:embed/>
                </p:oleObj>
              </mc:Choice>
              <mc:Fallback>
                <p:oleObj name="公式" r:id="rId5" imgW="99017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60875"/>
                        <a:ext cx="2497138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12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6875463" y="3128963"/>
          <a:ext cx="163036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公式" r:id="rId7" imgW="634725" imgH="393529" progId="Equation.3">
                  <p:embed/>
                </p:oleObj>
              </mc:Choice>
              <mc:Fallback>
                <p:oleObj name="公式" r:id="rId7" imgW="63472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3128963"/>
                        <a:ext cx="1630362" cy="996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900488" y="4691063"/>
            <a:ext cx="16208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/>
              <a:t>θ =</a:t>
            </a:r>
            <a:r>
              <a:rPr lang="en-US" altLang="zh-CN" sz="2800"/>
              <a:t>42.75</a:t>
            </a:r>
            <a:r>
              <a:rPr lang="en-US" altLang="zh-CN" sz="2800" baseline="30000"/>
              <a:t>0</a:t>
            </a:r>
            <a:endParaRPr lang="zh-CN" altLang="en-US" sz="2800"/>
          </a:p>
        </p:txBody>
      </p:sp>
      <p:sp>
        <p:nvSpPr>
          <p:cNvPr id="256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16" name="矩形 18"/>
          <p:cNvSpPr>
            <a:spLocks noChangeArrowheads="1"/>
          </p:cNvSpPr>
          <p:nvPr/>
        </p:nvSpPr>
        <p:spPr bwMode="auto">
          <a:xfrm>
            <a:off x="600075" y="620713"/>
            <a:ext cx="2243138" cy="584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itchFamily="49" charset="-122"/>
                <a:ea typeface="隶书" pitchFamily="49" charset="-122"/>
              </a:rPr>
              <a:t>敏感性分析</a:t>
            </a:r>
            <a:endParaRPr lang="zh-CN" altLang="en-US" sz="32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19475" y="682625"/>
            <a:ext cx="4451350" cy="52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 dirty="0"/>
              <a:t>v, θ, h</a:t>
            </a:r>
            <a:r>
              <a:rPr lang="zh-CN" altLang="zh-CN" sz="2800" b="1" dirty="0"/>
              <a:t>的微小改变对</a:t>
            </a:r>
            <a:r>
              <a:rPr lang="en-US" altLang="zh-CN" sz="2800" b="1" i="1" dirty="0"/>
              <a:t>s</a:t>
            </a:r>
            <a:r>
              <a:rPr lang="zh-CN" altLang="zh-CN" sz="2800" b="1" dirty="0"/>
              <a:t>的影响</a:t>
            </a:r>
            <a:endParaRPr lang="zh-CN" altLang="en-US" sz="2800" b="1" dirty="0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755650" y="3716338"/>
            <a:ext cx="4103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∆</a:t>
            </a:r>
            <a:r>
              <a:rPr lang="en-US" altLang="zh-CN" sz="2800" b="1" i="1"/>
              <a:t>θ/θ ~ θ</a:t>
            </a:r>
            <a:r>
              <a:rPr lang="zh-CN" altLang="zh-CN" sz="2800" b="1"/>
              <a:t>的相对微小改变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978400" y="3722688"/>
            <a:ext cx="1443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∆</a:t>
            </a:r>
            <a:r>
              <a:rPr lang="en-US" altLang="zh-CN" sz="2800" b="1" i="1"/>
              <a:t>θ</a:t>
            </a:r>
            <a:r>
              <a:rPr lang="en-US" altLang="zh-CN" sz="2800" b="1">
                <a:cs typeface="Times New Roman" pitchFamily="18" charset="0"/>
              </a:rPr>
              <a:t> ≈ d</a:t>
            </a:r>
            <a:r>
              <a:rPr lang="en-US" altLang="zh-CN" sz="2800" b="1" i="1"/>
              <a:t>θ </a:t>
            </a:r>
            <a:endParaRPr lang="zh-CN" altLang="en-US" sz="2800" b="1"/>
          </a:p>
        </p:txBody>
      </p: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5797550" y="4508500"/>
            <a:ext cx="2159000" cy="928688"/>
            <a:chOff x="5796982" y="4509120"/>
            <a:chExt cx="2159219" cy="928741"/>
          </a:xfrm>
        </p:grpSpPr>
        <p:graphicFrame>
          <p:nvGraphicFramePr>
            <p:cNvPr id="25623" name="对象 17"/>
            <p:cNvGraphicFramePr>
              <a:graphicFrameLocks noChangeAspect="1"/>
            </p:cNvGraphicFramePr>
            <p:nvPr/>
          </p:nvGraphicFramePr>
          <p:xfrm>
            <a:off x="5940152" y="4509120"/>
            <a:ext cx="2016049" cy="928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7" name="公式" r:id="rId9" imgW="850531" imgH="393529" progId="Equation.3">
                    <p:embed/>
                  </p:oleObj>
                </mc:Choice>
                <mc:Fallback>
                  <p:oleObj name="公式" r:id="rId9" imgW="850531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0152" y="4509120"/>
                          <a:ext cx="2016049" cy="928741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4" name="右箭头 22"/>
            <p:cNvSpPr>
              <a:spLocks noChangeArrowheads="1"/>
            </p:cNvSpPr>
            <p:nvPr/>
          </p:nvSpPr>
          <p:spPr bwMode="auto">
            <a:xfrm>
              <a:off x="5796982" y="4725144"/>
              <a:ext cx="143170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865313" y="5661025"/>
            <a:ext cx="5689600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dirty="0"/>
              <a:t>v</a:t>
            </a:r>
            <a:r>
              <a:rPr lang="zh-CN" altLang="zh-CN" sz="2800" b="1" dirty="0"/>
              <a:t>的微小改变对</a:t>
            </a:r>
            <a:r>
              <a:rPr lang="en-US" altLang="zh-CN" sz="2800" b="1" i="1" dirty="0"/>
              <a:t>s</a:t>
            </a:r>
            <a:r>
              <a:rPr lang="zh-CN" altLang="zh-CN" sz="2800" b="1" dirty="0"/>
              <a:t>的影响</a:t>
            </a:r>
            <a:r>
              <a:rPr lang="zh-CN" altLang="en-US" sz="2800" b="1" dirty="0"/>
              <a:t>比</a:t>
            </a:r>
            <a:r>
              <a:rPr lang="en-US" altLang="zh-CN" sz="2800" b="1" i="1" dirty="0"/>
              <a:t>θ</a:t>
            </a:r>
            <a:r>
              <a:rPr lang="zh-CN" altLang="en-US" sz="2800" b="1" dirty="0"/>
              <a:t>大得多</a:t>
            </a:r>
            <a:r>
              <a:rPr lang="en-US" altLang="zh-CN" sz="2800" b="1" dirty="0"/>
              <a:t>.</a:t>
            </a:r>
            <a:r>
              <a:rPr lang="en-US" altLang="zh-CN" sz="2800" b="1" i="1" dirty="0"/>
              <a:t> </a:t>
            </a:r>
            <a:endParaRPr lang="zh-CN" altLang="en-US" sz="2800" b="1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870700" y="2459038"/>
            <a:ext cx="1368425" cy="522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微分法</a:t>
            </a:r>
          </a:p>
        </p:txBody>
      </p:sp>
    </p:spTree>
    <p:extLst>
      <p:ext uri="{BB962C8B-B14F-4D97-AF65-F5344CB8AC3E}">
        <p14:creationId xmlns:p14="http://schemas.microsoft.com/office/powerpoint/2010/main" val="218323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6" grpId="0"/>
      <p:bldP spid="7" grpId="0"/>
      <p:bldP spid="8" grpId="0"/>
      <p:bldP spid="16" grpId="0"/>
      <p:bldP spid="21" grpId="0"/>
      <p:bldP spid="22" grpId="0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24525" y="4735513"/>
            <a:ext cx="3001963" cy="522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altLang="zh-CN" sz="2800" b="1" i="1" dirty="0">
                <a:cs typeface="Times New Roman" pitchFamily="18" charset="0"/>
              </a:rPr>
              <a:t>s</a:t>
            </a:r>
            <a:r>
              <a:rPr lang="zh-CN" altLang="en-US" sz="2800" b="1" dirty="0">
                <a:cs typeface="Times New Roman" pitchFamily="18" charset="0"/>
              </a:rPr>
              <a:t>增加</a:t>
            </a:r>
            <a:r>
              <a:rPr lang="en-US" altLang="zh-CN" sz="2800" b="1" dirty="0"/>
              <a:t>0.2m</a:t>
            </a:r>
            <a:r>
              <a:rPr lang="en-US" altLang="zh-CN" sz="2800" b="1" dirty="0">
                <a:cs typeface="Times New Roman" pitchFamily="18" charset="0"/>
              </a:rPr>
              <a:t>(</a:t>
            </a:r>
            <a:r>
              <a:rPr lang="en-US" altLang="zh-CN" sz="2800" b="1" dirty="0"/>
              <a:t>1.5%</a:t>
            </a:r>
            <a:r>
              <a:rPr lang="en-US" altLang="zh-CN" sz="2800" b="1" dirty="0">
                <a:cs typeface="Times New Roman" pitchFamily="18" charset="0"/>
              </a:rPr>
              <a:t>)</a:t>
            </a:r>
            <a:endParaRPr lang="zh-CN" altLang="en-US" sz="28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08650" y="5362575"/>
            <a:ext cx="3354388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800" b="1" i="1">
                <a:cs typeface="Times New Roman" pitchFamily="18" charset="0"/>
              </a:rPr>
              <a:t>s</a:t>
            </a:r>
            <a:r>
              <a:rPr lang="zh-CN" altLang="en-US" sz="2800" b="1">
                <a:cs typeface="Times New Roman" pitchFamily="18" charset="0"/>
              </a:rPr>
              <a:t>提高</a:t>
            </a:r>
            <a:r>
              <a:rPr lang="en-US" altLang="zh-CN" sz="2800" b="1"/>
              <a:t>2m</a:t>
            </a:r>
            <a:r>
              <a:rPr lang="zh-CN" altLang="en-US" sz="2800" b="1">
                <a:cs typeface="Times New Roman" pitchFamily="18" charset="0"/>
              </a:rPr>
              <a:t>以上</a:t>
            </a:r>
            <a:r>
              <a:rPr lang="en-US" altLang="zh-CN" sz="2800" b="1">
                <a:cs typeface="Times New Roman" pitchFamily="18" charset="0"/>
              </a:rPr>
              <a:t>(</a:t>
            </a:r>
            <a:r>
              <a:rPr lang="en-US" altLang="zh-CN" sz="2800" b="1"/>
              <a:t>15%</a:t>
            </a:r>
            <a:r>
              <a:rPr lang="en-US" altLang="zh-CN" sz="2800" b="1">
                <a:cs typeface="Times New Roman" pitchFamily="18" charset="0"/>
              </a:rPr>
              <a:t>)</a:t>
            </a:r>
            <a:r>
              <a:rPr lang="zh-CN" altLang="en-US" sz="2800" b="1"/>
              <a:t> </a:t>
            </a:r>
          </a:p>
        </p:txBody>
      </p:sp>
      <p:graphicFrame>
        <p:nvGraphicFramePr>
          <p:cNvPr id="26628" name="对象 5"/>
          <p:cNvGraphicFramePr>
            <a:graphicFrameLocks noChangeAspect="1"/>
          </p:cNvGraphicFramePr>
          <p:nvPr/>
        </p:nvGraphicFramePr>
        <p:xfrm>
          <a:off x="2771775" y="603250"/>
          <a:ext cx="236378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公式" r:id="rId4" imgW="1040948" imgH="418918" progId="Equation.3">
                  <p:embed/>
                </p:oleObj>
              </mc:Choice>
              <mc:Fallback>
                <p:oleObj name="公式" r:id="rId4" imgW="1040948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603250"/>
                        <a:ext cx="2363788" cy="9540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矩形 6"/>
          <p:cNvSpPr>
            <a:spLocks noChangeArrowheads="1"/>
          </p:cNvSpPr>
          <p:nvPr/>
        </p:nvSpPr>
        <p:spPr bwMode="auto">
          <a:xfrm>
            <a:off x="900113" y="792163"/>
            <a:ext cx="1266825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模型</a:t>
            </a:r>
            <a:r>
              <a:rPr lang="zh-CN" altLang="en-US" sz="2800" b="1"/>
              <a:t>二</a:t>
            </a:r>
            <a:endParaRPr lang="zh-CN" altLang="zh-CN" sz="2800" b="1"/>
          </a:p>
        </p:txBody>
      </p:sp>
      <p:sp>
        <p:nvSpPr>
          <p:cNvPr id="8" name="矩形 7"/>
          <p:cNvSpPr/>
          <p:nvPr/>
        </p:nvSpPr>
        <p:spPr>
          <a:xfrm>
            <a:off x="5708650" y="771525"/>
            <a:ext cx="1620838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dirty="0"/>
              <a:t>数值计算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11095"/>
              </p:ext>
            </p:extLst>
          </p:nvPr>
        </p:nvGraphicFramePr>
        <p:xfrm>
          <a:off x="250825" y="1700213"/>
          <a:ext cx="8713791" cy="280828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20148"/>
                <a:gridCol w="1055455"/>
                <a:gridCol w="866900"/>
                <a:gridCol w="866900"/>
                <a:gridCol w="866900"/>
                <a:gridCol w="866900"/>
                <a:gridCol w="866900"/>
                <a:gridCol w="867896"/>
                <a:gridCol w="867896"/>
                <a:gridCol w="867896"/>
              </a:tblGrid>
              <a:tr h="408442">
                <a:tc gridSpan="2">
                  <a:txBody>
                    <a:bodyPr/>
                    <a:lstStyle/>
                    <a:p>
                      <a:pPr indent="285750"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(m/s)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408442">
                <a:tc rowSpan="3">
                  <a:txBody>
                    <a:bodyPr/>
                    <a:lstStyle/>
                    <a:p>
                      <a:pPr marL="57150" indent="-5715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最佳角度</a:t>
                      </a:r>
                    </a:p>
                    <a:p>
                      <a:pPr marL="57150" indent="-57150"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度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=1.8 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38.76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39.85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40.69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41.35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41.87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42.29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42.63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42.92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84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=2.0 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38.22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39.38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40.28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40.99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41.56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42.02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42.39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42.70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84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=2.2 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37.70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38.93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39.89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40.65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41.26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41.75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42.16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42.49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8442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最远距离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(m)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=1.8 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8.13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9.90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11.8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14.03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16.40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18.96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21.73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24.69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</a:tr>
              <a:tr h="4084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=2.0 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8.29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10.07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12.04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14.21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16.57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19.14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21.91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24.88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</a:tr>
              <a:tr h="357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=2.2 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8.45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10.23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12.21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14.38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16.75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19.32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22.09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25.06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14338" y="4749800"/>
            <a:ext cx="2903537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 dirty="0">
                <a:cs typeface="Times New Roman" pitchFamily="18" charset="0"/>
              </a:rPr>
              <a:t>h</a:t>
            </a:r>
            <a:r>
              <a:rPr lang="zh-CN" altLang="en-US" sz="2800" b="1" dirty="0">
                <a:cs typeface="Times New Roman" pitchFamily="18" charset="0"/>
              </a:rPr>
              <a:t>增加</a:t>
            </a:r>
            <a:r>
              <a:rPr lang="en-US" altLang="zh-CN" sz="2800" b="1" dirty="0"/>
              <a:t>0.2m</a:t>
            </a:r>
            <a:r>
              <a:rPr lang="en-US" altLang="zh-CN" sz="2800" b="1" dirty="0">
                <a:cs typeface="Times New Roman" pitchFamily="18" charset="0"/>
              </a:rPr>
              <a:t>(</a:t>
            </a:r>
            <a:r>
              <a:rPr lang="en-US" altLang="zh-CN" sz="2800" b="1" dirty="0"/>
              <a:t>10%</a:t>
            </a:r>
            <a:r>
              <a:rPr lang="en-US" altLang="zh-CN" sz="2800" b="1" dirty="0">
                <a:cs typeface="Times New Roman" pitchFamily="18" charset="0"/>
              </a:rPr>
              <a:t>)</a:t>
            </a:r>
            <a:r>
              <a:rPr lang="en-US" altLang="zh-CN" sz="2800" b="1" i="1" dirty="0"/>
              <a:t> </a:t>
            </a:r>
            <a:endParaRPr lang="zh-CN" altLang="en-US" sz="2800" b="1" dirty="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95288" y="5354638"/>
            <a:ext cx="2741612" cy="522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cs typeface="Times New Roman" pitchFamily="18" charset="0"/>
              </a:rPr>
              <a:t>v</a:t>
            </a:r>
            <a:r>
              <a:rPr lang="zh-CN" altLang="en-US" sz="2800" b="1">
                <a:cs typeface="Times New Roman" pitchFamily="18" charset="0"/>
              </a:rPr>
              <a:t>提高</a:t>
            </a:r>
            <a:r>
              <a:rPr lang="en-US" altLang="zh-CN" sz="2800" b="1"/>
              <a:t>1m/s</a:t>
            </a:r>
            <a:r>
              <a:rPr lang="en-US" altLang="zh-CN" sz="2800" b="1">
                <a:cs typeface="Times New Roman" pitchFamily="18" charset="0"/>
              </a:rPr>
              <a:t>(</a:t>
            </a:r>
            <a:r>
              <a:rPr lang="en-US" altLang="zh-CN" sz="2800" b="1"/>
              <a:t>10%</a:t>
            </a:r>
            <a:r>
              <a:rPr lang="en-US" altLang="zh-CN" sz="2800" b="1">
                <a:cs typeface="Times New Roman" pitchFamily="18" charset="0"/>
              </a:rPr>
              <a:t>)</a:t>
            </a:r>
            <a:endParaRPr lang="zh-CN" altLang="en-US" sz="2800" b="1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3492500" y="4749800"/>
            <a:ext cx="1966913" cy="531813"/>
            <a:chOff x="3491880" y="4749834"/>
            <a:chExt cx="1966824" cy="531950"/>
          </a:xfrm>
        </p:grpSpPr>
        <p:sp>
          <p:nvSpPr>
            <p:cNvPr id="26725" name="矩形 10"/>
            <p:cNvSpPr>
              <a:spLocks noChangeArrowheads="1"/>
            </p:cNvSpPr>
            <p:nvPr/>
          </p:nvSpPr>
          <p:spPr bwMode="auto">
            <a:xfrm>
              <a:off x="3707904" y="4749834"/>
              <a:ext cx="17508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/>
                <a:t>θ</a:t>
              </a:r>
              <a:r>
                <a:rPr lang="zh-CN" altLang="en-US" sz="2800" b="1">
                  <a:cs typeface="Times New Roman" pitchFamily="18" charset="0"/>
                </a:rPr>
                <a:t>减小</a:t>
              </a:r>
              <a:r>
                <a:rPr lang="en-US" altLang="zh-CN" sz="2800" b="1"/>
                <a:t>0.5</a:t>
              </a:r>
              <a:r>
                <a:rPr lang="en-US" altLang="zh-CN" sz="2800" b="1" baseline="30000"/>
                <a:t>0</a:t>
              </a:r>
              <a:r>
                <a:rPr lang="en-US" altLang="zh-CN" sz="2800" b="1">
                  <a:cs typeface="Times New Roman" pitchFamily="18" charset="0"/>
                </a:rPr>
                <a:t> </a:t>
              </a:r>
              <a:endParaRPr lang="zh-CN" altLang="en-US" sz="2800" b="1"/>
            </a:p>
          </p:txBody>
        </p:sp>
        <p:sp>
          <p:nvSpPr>
            <p:cNvPr id="26726" name="右箭头 13"/>
            <p:cNvSpPr>
              <a:spLocks noChangeArrowheads="1"/>
            </p:cNvSpPr>
            <p:nvPr/>
          </p:nvSpPr>
          <p:spPr bwMode="auto">
            <a:xfrm>
              <a:off x="3491880" y="4797152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3492500" y="5367338"/>
            <a:ext cx="1871663" cy="523875"/>
            <a:chOff x="3491880" y="5367708"/>
            <a:chExt cx="1872208" cy="523220"/>
          </a:xfrm>
        </p:grpSpPr>
        <p:sp>
          <p:nvSpPr>
            <p:cNvPr id="26723" name="矩形 12"/>
            <p:cNvSpPr>
              <a:spLocks noChangeArrowheads="1"/>
            </p:cNvSpPr>
            <p:nvPr/>
          </p:nvSpPr>
          <p:spPr bwMode="auto">
            <a:xfrm>
              <a:off x="3703056" y="5367708"/>
              <a:ext cx="16610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/>
                <a:t>θ</a:t>
              </a:r>
              <a:r>
                <a:rPr lang="zh-CN" altLang="en-US" sz="2800" b="1">
                  <a:cs typeface="Times New Roman" pitchFamily="18" charset="0"/>
                </a:rPr>
                <a:t>增加</a:t>
              </a:r>
              <a:r>
                <a:rPr lang="en-US" altLang="zh-CN" sz="2800" b="1"/>
                <a:t>0.5</a:t>
              </a:r>
              <a:r>
                <a:rPr lang="en-US" altLang="zh-CN" sz="2800" b="1" baseline="30000"/>
                <a:t>0</a:t>
              </a:r>
              <a:endParaRPr lang="zh-CN" altLang="en-US" sz="2800" b="1"/>
            </a:p>
          </p:txBody>
        </p:sp>
        <p:sp>
          <p:nvSpPr>
            <p:cNvPr id="26724" name="右箭头 14"/>
            <p:cNvSpPr>
              <a:spLocks noChangeArrowheads="1"/>
            </p:cNvSpPr>
            <p:nvPr/>
          </p:nvSpPr>
          <p:spPr bwMode="auto">
            <a:xfrm>
              <a:off x="3491880" y="5392640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721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对象 2"/>
          <p:cNvGraphicFramePr>
            <a:graphicFrameLocks noChangeAspect="1"/>
          </p:cNvGraphicFramePr>
          <p:nvPr/>
        </p:nvGraphicFramePr>
        <p:xfrm>
          <a:off x="2771775" y="603250"/>
          <a:ext cx="236378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公式" r:id="rId3" imgW="1040948" imgH="418918" progId="Equation.3">
                  <p:embed/>
                </p:oleObj>
              </mc:Choice>
              <mc:Fallback>
                <p:oleObj name="公式" r:id="rId3" imgW="1040948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603250"/>
                        <a:ext cx="2363788" cy="9540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矩形 3"/>
          <p:cNvSpPr>
            <a:spLocks noChangeArrowheads="1"/>
          </p:cNvSpPr>
          <p:nvPr/>
        </p:nvSpPr>
        <p:spPr bwMode="auto">
          <a:xfrm>
            <a:off x="900113" y="792163"/>
            <a:ext cx="1266825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模型</a:t>
            </a:r>
            <a:r>
              <a:rPr lang="zh-CN" altLang="en-US" sz="2800" b="1"/>
              <a:t>二</a:t>
            </a:r>
            <a:endParaRPr lang="zh-CN" altLang="zh-CN" sz="2800" b="1"/>
          </a:p>
        </p:txBody>
      </p:sp>
      <p:sp>
        <p:nvSpPr>
          <p:cNvPr id="5" name="矩形 4"/>
          <p:cNvSpPr/>
          <p:nvPr/>
        </p:nvSpPr>
        <p:spPr>
          <a:xfrm>
            <a:off x="5688013" y="836613"/>
            <a:ext cx="1620837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/>
              <a:t>理论分析</a:t>
            </a:r>
            <a:endParaRPr lang="zh-CN" altLang="zh-CN" sz="2800" b="1" dirty="0"/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84213" y="1700213"/>
          <a:ext cx="5565775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公式" r:id="rId5" imgW="2552700" imgH="495300" progId="Equation.3">
                  <p:embed/>
                </p:oleObj>
              </mc:Choice>
              <mc:Fallback>
                <p:oleObj name="公式" r:id="rId5" imgW="25527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00213"/>
                        <a:ext cx="5565775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84213" y="3068638"/>
          <a:ext cx="547211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公式" r:id="rId7" imgW="2641600" imgH="457200" progId="Equation.3">
                  <p:embed/>
                </p:oleObj>
              </mc:Choice>
              <mc:Fallback>
                <p:oleObj name="公式" r:id="rId7" imgW="2641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068638"/>
                        <a:ext cx="5472112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415088" y="3068638"/>
          <a:ext cx="11811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公式" r:id="rId9" imgW="533169" imgH="393529" progId="Equation.3">
                  <p:embed/>
                </p:oleObj>
              </mc:Choice>
              <mc:Fallback>
                <p:oleObj name="公式" r:id="rId9" imgW="53316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5088" y="3068638"/>
                        <a:ext cx="1181100" cy="8651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740650" y="3068638"/>
          <a:ext cx="122396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公式" r:id="rId11" imgW="545863" imgH="393529" progId="Equation.3">
                  <p:embed/>
                </p:oleObj>
              </mc:Choice>
              <mc:Fallback>
                <p:oleObj name="公式" r:id="rId11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3068638"/>
                        <a:ext cx="1223963" cy="881062"/>
                      </a:xfrm>
                      <a:prstGeom prst="rect">
                        <a:avLst/>
                      </a:prstGeom>
                      <a:solidFill>
                        <a:srgbClr val="C2FF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684213" y="4437063"/>
            <a:ext cx="2889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/>
              <a:t>v</a:t>
            </a:r>
            <a:r>
              <a:rPr lang="en-US" altLang="zh-CN" sz="2800"/>
              <a:t>=12m/s</a:t>
            </a:r>
            <a:r>
              <a:rPr lang="zh-CN" altLang="zh-CN" sz="2800"/>
              <a:t>，</a:t>
            </a:r>
            <a:r>
              <a:rPr lang="en-US" altLang="zh-CN" sz="2800" i="1"/>
              <a:t>h</a:t>
            </a:r>
            <a:r>
              <a:rPr lang="en-US" altLang="zh-CN" sz="2800"/>
              <a:t>=2.0m</a:t>
            </a:r>
            <a:endParaRPr lang="zh-CN" altLang="en-US" sz="2800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3851275" y="4271963"/>
            <a:ext cx="4205288" cy="892175"/>
            <a:chOff x="3851920" y="4271176"/>
            <a:chExt cx="4203995" cy="893678"/>
          </a:xfrm>
        </p:grpSpPr>
        <p:graphicFrame>
          <p:nvGraphicFramePr>
            <p:cNvPr id="27665" name="对象 16"/>
            <p:cNvGraphicFramePr>
              <a:graphicFrameLocks noChangeAspect="1"/>
            </p:cNvGraphicFramePr>
            <p:nvPr/>
          </p:nvGraphicFramePr>
          <p:xfrm>
            <a:off x="4023467" y="4271176"/>
            <a:ext cx="4032448" cy="893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9" name="公式" r:id="rId13" imgW="1765300" imgH="393700" progId="Equation.3">
                    <p:embed/>
                  </p:oleObj>
                </mc:Choice>
                <mc:Fallback>
                  <p:oleObj name="公式" r:id="rId13" imgW="17653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3467" y="4271176"/>
                          <a:ext cx="4032448" cy="893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6" name="右箭头 17"/>
            <p:cNvSpPr>
              <a:spLocks noChangeArrowheads="1"/>
            </p:cNvSpPr>
            <p:nvPr/>
          </p:nvSpPr>
          <p:spPr bwMode="auto">
            <a:xfrm>
              <a:off x="3851920" y="4475699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763713" y="5373688"/>
            <a:ext cx="5688012" cy="522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dirty="0"/>
              <a:t>v</a:t>
            </a:r>
            <a:r>
              <a:rPr lang="zh-CN" altLang="zh-CN" sz="2800" b="1" dirty="0"/>
              <a:t>的微小改变对</a:t>
            </a:r>
            <a:r>
              <a:rPr lang="en-US" altLang="zh-CN" sz="2800" b="1" i="1" dirty="0"/>
              <a:t>s</a:t>
            </a:r>
            <a:r>
              <a:rPr lang="zh-CN" altLang="zh-CN" sz="2800" b="1" dirty="0"/>
              <a:t>的影响</a:t>
            </a:r>
            <a:r>
              <a:rPr lang="zh-CN" altLang="en-US" sz="2800" b="1" dirty="0"/>
              <a:t>比</a:t>
            </a:r>
            <a:r>
              <a:rPr lang="en-US" altLang="zh-CN" sz="2800" b="1" i="1" dirty="0">
                <a:cs typeface="Times New Roman" pitchFamily="18" charset="0"/>
              </a:rPr>
              <a:t>h</a:t>
            </a:r>
            <a:r>
              <a:rPr lang="zh-CN" altLang="en-US" sz="2800" b="1" dirty="0"/>
              <a:t>大得多</a:t>
            </a:r>
            <a:r>
              <a:rPr lang="en-US" altLang="zh-CN" sz="2800" b="1" dirty="0"/>
              <a:t>.</a:t>
            </a:r>
            <a:r>
              <a:rPr lang="en-US" altLang="zh-CN" sz="2800" b="1" i="1" dirty="0"/>
              <a:t> 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" name="墨迹 1"/>
              <p14:cNvContentPartPr/>
              <p14:nvPr/>
            </p14:nvContentPartPr>
            <p14:xfrm>
              <a:off x="1071000" y="2315520"/>
              <a:ext cx="6417360" cy="9579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65960" y="2310120"/>
                <a:ext cx="6427080" cy="9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05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36215" y="2545740"/>
            <a:ext cx="651204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敏感性分析是</a:t>
            </a:r>
            <a:r>
              <a:rPr lang="zh-CN" altLang="zh-CN" sz="2800" b="1" dirty="0" smtClean="0"/>
              <a:t>数学建模的重要环节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899592" y="3091919"/>
            <a:ext cx="7776864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 dirty="0" smtClean="0"/>
              <a:t>对于</a:t>
            </a:r>
            <a:r>
              <a:rPr lang="zh-CN" altLang="zh-CN" sz="2800" b="1" dirty="0" smtClean="0"/>
              <a:t>模型</a:t>
            </a:r>
            <a:r>
              <a:rPr lang="en-US" altLang="zh-CN" sz="2800" b="1" i="1" dirty="0"/>
              <a:t>y=f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), </a:t>
            </a:r>
            <a:r>
              <a:rPr lang="en-US" altLang="zh-CN" sz="2800" b="1" i="1" dirty="0" smtClean="0"/>
              <a:t>x</a:t>
            </a:r>
            <a:r>
              <a:rPr lang="zh-CN" altLang="en-US" sz="2800" b="1" dirty="0" smtClean="0"/>
              <a:t>通常难以</a:t>
            </a:r>
            <a:r>
              <a:rPr lang="zh-CN" altLang="zh-CN" sz="2800" b="1" dirty="0"/>
              <a:t>控制</a:t>
            </a:r>
            <a:r>
              <a:rPr lang="zh-CN" altLang="zh-CN" sz="2800" b="1" dirty="0" smtClean="0"/>
              <a:t>到设定的数值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187450" y="4595341"/>
            <a:ext cx="1368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微分法</a:t>
            </a:r>
          </a:p>
        </p:txBody>
      </p:sp>
      <p:sp>
        <p:nvSpPr>
          <p:cNvPr id="14" name="矩形 13"/>
          <p:cNvSpPr/>
          <p:nvPr/>
        </p:nvSpPr>
        <p:spPr>
          <a:xfrm>
            <a:off x="683566" y="5373216"/>
            <a:ext cx="8064897" cy="656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i="1" dirty="0">
                <a:solidFill>
                  <a:srgbClr val="FF0000"/>
                </a:solidFill>
              </a:rPr>
              <a:t>g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越大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x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改变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dx/x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引起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y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改变</a:t>
            </a:r>
            <a:r>
              <a:rPr lang="en-US" altLang="zh-CN" sz="2800" b="1" i="1" dirty="0" err="1">
                <a:solidFill>
                  <a:srgbClr val="FF0000"/>
                </a:solidFill>
              </a:rPr>
              <a:t>dy</a:t>
            </a:r>
            <a:r>
              <a:rPr lang="en-US" altLang="zh-CN" sz="2800" b="1" i="1" dirty="0">
                <a:solidFill>
                  <a:srgbClr val="FF0000"/>
                </a:solidFill>
              </a:rPr>
              <a:t>/y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越大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x=x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0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附近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).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 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39862" y="3697213"/>
            <a:ext cx="6264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研究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x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的微小</a:t>
            </a:r>
            <a:r>
              <a:rPr lang="zh-CN" altLang="en-US" sz="2800" b="1" dirty="0">
                <a:solidFill>
                  <a:srgbClr val="FF0000"/>
                </a:solidFill>
              </a:rPr>
              <a:t>改变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对</a:t>
            </a:r>
            <a:r>
              <a:rPr lang="en-US" altLang="zh-CN" sz="2800" b="1" i="1" dirty="0">
                <a:solidFill>
                  <a:srgbClr val="FF0000"/>
                </a:solidFill>
              </a:rPr>
              <a:t>y</a:t>
            </a:r>
            <a:r>
              <a:rPr lang="zh-CN" altLang="zh-CN" sz="2800" b="1" dirty="0">
                <a:solidFill>
                  <a:srgbClr val="FF0000"/>
                </a:solidFill>
              </a:rPr>
              <a:t>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影响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x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=x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0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附近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).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2771775" y="4365153"/>
            <a:ext cx="5167313" cy="1008063"/>
            <a:chOff x="2771800" y="3546594"/>
            <a:chExt cx="5168068" cy="1008112"/>
          </a:xfrm>
        </p:grpSpPr>
        <p:graphicFrame>
          <p:nvGraphicFramePr>
            <p:cNvPr id="28685" name="对象 10"/>
            <p:cNvGraphicFramePr>
              <a:graphicFrameLocks noChangeAspect="1"/>
            </p:cNvGraphicFramePr>
            <p:nvPr/>
          </p:nvGraphicFramePr>
          <p:xfrm>
            <a:off x="2988918" y="3546594"/>
            <a:ext cx="4950950" cy="1008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" name="公式" r:id="rId3" imgW="2108200" imgH="431800" progId="Equation.3">
                    <p:embed/>
                  </p:oleObj>
                </mc:Choice>
                <mc:Fallback>
                  <p:oleObj name="公式" r:id="rId3" imgW="21082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8918" y="3546594"/>
                          <a:ext cx="4950950" cy="1008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6" name="右箭头 15"/>
            <p:cNvSpPr>
              <a:spLocks noChangeArrowheads="1"/>
            </p:cNvSpPr>
            <p:nvPr/>
          </p:nvSpPr>
          <p:spPr bwMode="auto">
            <a:xfrm>
              <a:off x="2771800" y="3789040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435400" y="1268760"/>
            <a:ext cx="8457079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用物理</a:t>
            </a:r>
            <a:r>
              <a:rPr lang="zh-CN" altLang="en-US" sz="2800" b="1" dirty="0" smtClean="0"/>
              <a:t>定律</a:t>
            </a:r>
            <a:r>
              <a:rPr lang="zh-CN" altLang="zh-CN" sz="2800" b="1" dirty="0" smtClean="0"/>
              <a:t>建模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对</a:t>
            </a:r>
            <a:r>
              <a:rPr lang="zh-CN" altLang="zh-CN" sz="2800" b="1" dirty="0"/>
              <a:t>影响投掷距离的主要</a:t>
            </a:r>
            <a:r>
              <a:rPr lang="zh-CN" altLang="zh-CN" sz="2800" b="1" dirty="0" smtClean="0"/>
              <a:t>因素</a:t>
            </a:r>
            <a:r>
              <a:rPr lang="en-US" altLang="zh-CN" sz="2800" b="1" dirty="0"/>
              <a:t>(</a:t>
            </a:r>
            <a:r>
              <a:rPr lang="zh-CN" altLang="zh-CN" sz="2800" b="1" dirty="0" smtClean="0"/>
              <a:t>初始</a:t>
            </a:r>
            <a:r>
              <a:rPr lang="zh-CN" altLang="zh-CN" sz="2800" b="1" dirty="0"/>
              <a:t>速度、出手角度和出手</a:t>
            </a:r>
            <a:r>
              <a:rPr lang="zh-CN" altLang="zh-CN" sz="2800" b="1" dirty="0" smtClean="0"/>
              <a:t>高度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作</a:t>
            </a:r>
            <a:r>
              <a:rPr lang="zh-CN" altLang="zh-CN" sz="2800" b="1" dirty="0" smtClean="0"/>
              <a:t>定性</a:t>
            </a:r>
            <a:r>
              <a:rPr lang="zh-CN" altLang="zh-CN" sz="2800" b="1" dirty="0"/>
              <a:t>和定量</a:t>
            </a:r>
            <a:r>
              <a:rPr lang="zh-CN" altLang="zh-CN" sz="2800" b="1" dirty="0" smtClean="0"/>
              <a:t>研究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31861" y="620688"/>
            <a:ext cx="2132227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小结与评注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9179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3" grpId="0"/>
      <p:bldP spid="14" grpId="0"/>
      <p:bldP spid="15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"/>
          <p:cNvSpPr>
            <a:spLocks noChangeArrowheads="1"/>
          </p:cNvSpPr>
          <p:nvPr/>
        </p:nvSpPr>
        <p:spPr bwMode="auto">
          <a:xfrm>
            <a:off x="539750" y="620713"/>
            <a:ext cx="1831975" cy="584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itchFamily="49" charset="-122"/>
                <a:ea typeface="隶书" pitchFamily="49" charset="-122"/>
              </a:rPr>
              <a:t>问题分析</a:t>
            </a:r>
            <a:endParaRPr lang="zh-CN" altLang="en-US" sz="3200"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4973299" y="2084159"/>
            <a:ext cx="4237964" cy="1759735"/>
            <a:chOff x="3200" y="9816"/>
            <a:chExt cx="3610" cy="1700"/>
          </a:xfrm>
          <a:noFill/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6340" y="11034"/>
              <a:ext cx="470" cy="3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750" i="1" kern="100">
                  <a:latin typeface="Calibri"/>
                  <a:ea typeface="宋体"/>
                  <a:cs typeface="Times New Roman"/>
                </a:rPr>
                <a:t>x</a:t>
              </a:r>
              <a:endParaRPr lang="zh-CN" sz="1050" kern="100">
                <a:latin typeface="Calibri"/>
                <a:ea typeface="宋体"/>
                <a:cs typeface="Times New Roman"/>
              </a:endParaRPr>
            </a:p>
          </p:txBody>
        </p:sp>
        <p:pic>
          <p:nvPicPr>
            <p:cNvPr id="5" name="Picture 5" descr="u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9816"/>
              <a:ext cx="3260" cy="1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11188" y="2420938"/>
            <a:ext cx="387191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/>
              <a:t>男子铅球直径</a:t>
            </a:r>
            <a:r>
              <a:rPr lang="en-US" altLang="zh-CN" sz="2800" b="1"/>
              <a:t>11</a:t>
            </a:r>
            <a:r>
              <a:rPr lang="zh-CN" altLang="zh-CN" sz="2800" b="1"/>
              <a:t>至</a:t>
            </a:r>
            <a:r>
              <a:rPr lang="en-US" altLang="zh-CN" sz="2800" b="1"/>
              <a:t>13cm,</a:t>
            </a:r>
          </a:p>
          <a:p>
            <a:pPr>
              <a:lnSpc>
                <a:spcPct val="150000"/>
              </a:lnSpc>
            </a:pPr>
            <a:r>
              <a:rPr lang="zh-CN" altLang="zh-CN" sz="2800" b="1"/>
              <a:t>重量为</a:t>
            </a:r>
            <a:r>
              <a:rPr lang="en-US" altLang="zh-CN" sz="2800" b="1"/>
              <a:t>16</a:t>
            </a:r>
            <a:r>
              <a:rPr lang="zh-CN" altLang="zh-CN" sz="2800" b="1"/>
              <a:t>磅</a:t>
            </a:r>
            <a:r>
              <a:rPr lang="en-US" altLang="zh-CN" sz="2800" b="1"/>
              <a:t>(</a:t>
            </a:r>
            <a:r>
              <a:rPr lang="zh-CN" altLang="zh-CN" sz="2800" b="1"/>
              <a:t>合</a:t>
            </a:r>
            <a:r>
              <a:rPr lang="en-US" altLang="zh-CN" sz="2800" b="1"/>
              <a:t>7.26kg).</a:t>
            </a:r>
            <a:endParaRPr lang="zh-CN" altLang="en-US" sz="2800" b="1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11188" y="4005263"/>
            <a:ext cx="63182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在短暂的飞行中所受的</a:t>
            </a:r>
            <a:r>
              <a:rPr lang="zh-CN" altLang="zh-CN" sz="2800" b="1">
                <a:solidFill>
                  <a:srgbClr val="FF0000"/>
                </a:solidFill>
              </a:rPr>
              <a:t>阻力可以忽略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60388" y="4652963"/>
            <a:ext cx="78994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/>
              <a:t>将铅球视为一个质点，以一定的初始速度和出手角度投出后，</a:t>
            </a:r>
            <a:r>
              <a:rPr lang="zh-CN" altLang="zh-CN" sz="2800" b="1">
                <a:solidFill>
                  <a:srgbClr val="FF0000"/>
                </a:solidFill>
              </a:rPr>
              <a:t>在重力作用下作斜抛运动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17415" name="矩形 8"/>
          <p:cNvSpPr>
            <a:spLocks noChangeArrowheads="1"/>
          </p:cNvSpPr>
          <p:nvPr/>
        </p:nvSpPr>
        <p:spPr bwMode="auto">
          <a:xfrm>
            <a:off x="3322638" y="650875"/>
            <a:ext cx="3546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影响</a:t>
            </a:r>
            <a:r>
              <a:rPr lang="zh-CN" altLang="zh-CN" sz="2800" b="1"/>
              <a:t>投掷距离的因素</a:t>
            </a:r>
            <a:r>
              <a:rPr lang="zh-CN" altLang="en-US" sz="2800" b="1"/>
              <a:t>：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636713" y="1420813"/>
            <a:ext cx="2016125" cy="522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初始速度</a:t>
            </a:r>
            <a:r>
              <a:rPr lang="en-US" altLang="zh-CN" sz="2800" b="1" i="1"/>
              <a:t>v</a:t>
            </a:r>
            <a:endParaRPr lang="zh-CN" altLang="en-US" sz="2800" i="1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835400" y="1431925"/>
            <a:ext cx="2016125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出手角度</a:t>
            </a:r>
            <a:r>
              <a:rPr lang="en-US" altLang="zh-CN" sz="2800" i="1"/>
              <a:t>θ</a:t>
            </a:r>
            <a:endParaRPr lang="zh-CN" altLang="en-US" sz="280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084888" y="1428750"/>
            <a:ext cx="2016125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出手高度</a:t>
            </a:r>
            <a:r>
              <a:rPr lang="en-US" altLang="zh-CN" sz="2800" b="1" i="1"/>
              <a:t>h</a:t>
            </a:r>
            <a:endParaRPr lang="zh-CN" altLang="en-US" sz="2800" i="1"/>
          </a:p>
        </p:txBody>
      </p:sp>
    </p:spTree>
    <p:extLst>
      <p:ext uri="{BB962C8B-B14F-4D97-AF65-F5344CB8AC3E}">
        <p14:creationId xmlns:p14="http://schemas.microsoft.com/office/powerpoint/2010/main" val="417185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5651500" y="1404938"/>
            <a:ext cx="3402013" cy="2016125"/>
            <a:chOff x="5490980" y="1484784"/>
            <a:chExt cx="3401500" cy="2016224"/>
          </a:xfrm>
        </p:grpSpPr>
        <p:sp>
          <p:nvSpPr>
            <p:cNvPr id="3" name="Text Box 8"/>
            <p:cNvSpPr txBox="1">
              <a:spLocks noChangeArrowheads="1"/>
            </p:cNvSpPr>
            <p:nvPr/>
          </p:nvSpPr>
          <p:spPr bwMode="auto">
            <a:xfrm>
              <a:off x="6341752" y="2340488"/>
              <a:ext cx="782520" cy="43976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2000" b="1" kern="100">
                  <a:latin typeface="Calibri"/>
                  <a:ea typeface="宋体"/>
                  <a:cs typeface="Times New Roman"/>
                </a:rPr>
                <a:t>重力</a:t>
              </a:r>
            </a:p>
          </p:txBody>
        </p:sp>
        <p:cxnSp>
          <p:nvCxnSpPr>
            <p:cNvPr id="18454" name="Line 9"/>
            <p:cNvCxnSpPr>
              <a:cxnSpLocks noChangeShapeType="1"/>
            </p:cNvCxnSpPr>
            <p:nvPr/>
          </p:nvCxnSpPr>
          <p:spPr bwMode="auto">
            <a:xfrm>
              <a:off x="6411477" y="2463383"/>
              <a:ext cx="2007" cy="2103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6019538" y="2051549"/>
              <a:ext cx="311103" cy="44928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i="1" kern="100" dirty="0">
                  <a:latin typeface="+mj-lt"/>
                  <a:ea typeface="宋体"/>
                  <a:cs typeface="Times New Roman"/>
                </a:rPr>
                <a:t>v</a:t>
              </a:r>
              <a:endParaRPr lang="zh-CN" sz="2000" kern="100" dirty="0"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7887744" y="3035847"/>
              <a:ext cx="411101" cy="46516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i="1" kern="100">
                  <a:latin typeface="+mj-lt"/>
                  <a:ea typeface="宋体"/>
                  <a:cs typeface="Times New Roman"/>
                </a:rPr>
                <a:t>s</a:t>
              </a:r>
              <a:endParaRPr lang="zh-CN" sz="2000" kern="100"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5816369" y="1484784"/>
              <a:ext cx="411100" cy="46516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altLang="zh-CN" sz="2000" i="1" kern="100" dirty="0">
                  <a:latin typeface="+mj-lt"/>
                  <a:ea typeface="宋体"/>
                  <a:cs typeface="Times New Roman"/>
                </a:rPr>
                <a:t>y</a:t>
              </a:r>
              <a:endParaRPr lang="zh-CN" sz="2000" kern="100" dirty="0"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8481379" y="3035847"/>
              <a:ext cx="411101" cy="46516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i="1" kern="100">
                  <a:latin typeface="+mj-lt"/>
                  <a:ea typeface="宋体"/>
                  <a:cs typeface="Times New Roman"/>
                </a:rPr>
                <a:t>x</a:t>
              </a:r>
              <a:endParaRPr lang="zh-CN" sz="2000" kern="100"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5490980" y="3035847"/>
              <a:ext cx="411101" cy="46516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i="1" kern="100" dirty="0">
                  <a:latin typeface="+mj-lt"/>
                  <a:ea typeface="宋体"/>
                  <a:cs typeface="Times New Roman"/>
                </a:rPr>
                <a:t>O</a:t>
              </a:r>
              <a:endParaRPr lang="zh-CN" sz="2000" kern="100" dirty="0"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5840177" y="2808824"/>
              <a:ext cx="531733" cy="4762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kern="100" dirty="0">
                  <a:latin typeface="+mj-lt"/>
                  <a:ea typeface="宋体"/>
                  <a:cs typeface="Times New Roman"/>
                </a:rPr>
                <a:t>θ</a:t>
              </a:r>
              <a:endParaRPr lang="zh-CN" sz="2000" kern="100" dirty="0"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18461" name="Arc 17"/>
            <p:cNvSpPr>
              <a:spLocks/>
            </p:cNvSpPr>
            <p:nvPr/>
          </p:nvSpPr>
          <p:spPr bwMode="auto">
            <a:xfrm>
              <a:off x="6993651" y="2264289"/>
              <a:ext cx="1084048" cy="87736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Arc 18"/>
            <p:cNvSpPr>
              <a:spLocks/>
            </p:cNvSpPr>
            <p:nvPr/>
          </p:nvSpPr>
          <p:spPr bwMode="auto">
            <a:xfrm flipH="1">
              <a:off x="5807221" y="2257540"/>
              <a:ext cx="1204497" cy="87736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8463" name="Line 19"/>
            <p:cNvCxnSpPr>
              <a:cxnSpLocks noChangeShapeType="1"/>
            </p:cNvCxnSpPr>
            <p:nvPr/>
          </p:nvCxnSpPr>
          <p:spPr bwMode="auto">
            <a:xfrm>
              <a:off x="5779116" y="3101160"/>
              <a:ext cx="2890794" cy="1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4" name="Line 20"/>
            <p:cNvCxnSpPr>
              <a:cxnSpLocks noChangeShapeType="1"/>
            </p:cNvCxnSpPr>
            <p:nvPr/>
          </p:nvCxnSpPr>
          <p:spPr bwMode="auto">
            <a:xfrm flipV="1">
              <a:off x="5779116" y="1710874"/>
              <a:ext cx="0" cy="14037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5" name="Line 21"/>
            <p:cNvCxnSpPr>
              <a:cxnSpLocks noChangeShapeType="1"/>
            </p:cNvCxnSpPr>
            <p:nvPr/>
          </p:nvCxnSpPr>
          <p:spPr bwMode="auto">
            <a:xfrm flipV="1">
              <a:off x="5779116" y="2368898"/>
              <a:ext cx="327091" cy="725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66" name="Arc 22"/>
            <p:cNvSpPr>
              <a:spLocks/>
            </p:cNvSpPr>
            <p:nvPr/>
          </p:nvSpPr>
          <p:spPr bwMode="auto">
            <a:xfrm>
              <a:off x="5919641" y="2800831"/>
              <a:ext cx="200750" cy="317201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Oval 24"/>
            <p:cNvSpPr>
              <a:spLocks noChangeArrowheads="1"/>
            </p:cNvSpPr>
            <p:nvPr/>
          </p:nvSpPr>
          <p:spPr bwMode="auto">
            <a:xfrm>
              <a:off x="6351252" y="2298034"/>
              <a:ext cx="140525" cy="14172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18435" name="矩形 18"/>
          <p:cNvSpPr>
            <a:spLocks noChangeArrowheads="1"/>
          </p:cNvSpPr>
          <p:nvPr/>
        </p:nvSpPr>
        <p:spPr bwMode="auto">
          <a:xfrm>
            <a:off x="539750" y="620713"/>
            <a:ext cx="1416050" cy="584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隶书" pitchFamily="49" charset="-122"/>
                <a:ea typeface="隶书" pitchFamily="49" charset="-122"/>
              </a:rPr>
              <a:t>模型一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203575" y="682625"/>
            <a:ext cx="3416300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不考虑铅球出手高度</a:t>
            </a:r>
            <a:endParaRPr lang="zh-CN" altLang="en-US" sz="2800" b="1"/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554038" y="1590675"/>
            <a:ext cx="4340225" cy="52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n-US" altLang="zh-CN" sz="2800" b="1" i="1"/>
              <a:t>θ ~ </a:t>
            </a:r>
            <a:r>
              <a:rPr lang="zh-CN" altLang="zh-CN" sz="2800" b="1"/>
              <a:t>初始速度</a:t>
            </a:r>
            <a:r>
              <a:rPr lang="en-US" altLang="zh-CN" sz="2800" b="1" i="1"/>
              <a:t>v</a:t>
            </a:r>
            <a:r>
              <a:rPr lang="zh-CN" altLang="zh-CN" sz="2800" b="1"/>
              <a:t>与</a:t>
            </a:r>
            <a:r>
              <a:rPr lang="en-US" altLang="zh-CN" sz="2800" b="1" i="1"/>
              <a:t>x</a:t>
            </a:r>
            <a:r>
              <a:rPr lang="zh-CN" altLang="zh-CN" sz="2800" b="1"/>
              <a:t>轴的夹角</a:t>
            </a:r>
            <a:endParaRPr lang="zh-CN" altLang="en-US" sz="2800" b="1"/>
          </a:p>
        </p:txBody>
      </p:sp>
      <p:sp>
        <p:nvSpPr>
          <p:cNvPr id="184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579438" y="2298700"/>
            <a:ext cx="2533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g ~ </a:t>
            </a:r>
            <a:r>
              <a:rPr lang="zh-CN" altLang="zh-CN" sz="2800" b="1"/>
              <a:t>重力加速度</a:t>
            </a:r>
            <a:endParaRPr lang="zh-CN" altLang="en-US" sz="2800" b="1"/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539750" y="3070225"/>
            <a:ext cx="4624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t</a:t>
            </a:r>
            <a:r>
              <a:rPr lang="en-US" altLang="zh-CN" sz="2800" b="1" dirty="0"/>
              <a:t>=0</a:t>
            </a:r>
            <a:r>
              <a:rPr lang="zh-CN" altLang="zh-CN" sz="2800" b="1" dirty="0"/>
              <a:t>时铅球从坐标原点</a:t>
            </a:r>
            <a:r>
              <a:rPr lang="en-US" altLang="zh-CN" sz="2800" b="1" i="1" dirty="0"/>
              <a:t>O</a:t>
            </a:r>
            <a:r>
              <a:rPr lang="zh-CN" altLang="zh-CN" sz="2800" b="1" dirty="0"/>
              <a:t>投出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184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660400" y="4365625"/>
          <a:ext cx="45910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公式" r:id="rId3" imgW="2070100" imgH="228600" progId="Equation.3">
                  <p:embed/>
                </p:oleObj>
              </mc:Choice>
              <mc:Fallback>
                <p:oleObj name="公式" r:id="rId3" imgW="207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4365625"/>
                        <a:ext cx="45910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335338" y="2306638"/>
            <a:ext cx="213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s</a:t>
            </a:r>
            <a:r>
              <a:rPr lang="en-US" altLang="zh-CN" sz="2800" b="1"/>
              <a:t> ~ </a:t>
            </a:r>
            <a:r>
              <a:rPr lang="zh-CN" altLang="zh-CN" sz="2800" b="1"/>
              <a:t>投掷距离</a:t>
            </a:r>
            <a:endParaRPr lang="zh-CN" altLang="en-US" sz="2800" b="1"/>
          </a:p>
        </p:txBody>
      </p:sp>
      <p:sp>
        <p:nvSpPr>
          <p:cNvPr id="1844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554038" y="3789363"/>
            <a:ext cx="3416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</a:rPr>
              <a:t>斜抛运动</a:t>
            </a:r>
            <a:r>
              <a:rPr lang="zh-CN" altLang="en-US" sz="2800" b="1"/>
              <a:t>的基本定律</a:t>
            </a:r>
            <a:endParaRPr lang="zh-CN" altLang="en-US"/>
          </a:p>
        </p:txBody>
      </p: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5878513" y="4797425"/>
            <a:ext cx="2257425" cy="1147763"/>
            <a:chOff x="5878400" y="4797152"/>
            <a:chExt cx="2257777" cy="1148148"/>
          </a:xfrm>
        </p:grpSpPr>
        <p:graphicFrame>
          <p:nvGraphicFramePr>
            <p:cNvPr id="18449" name="对象 34"/>
            <p:cNvGraphicFramePr>
              <a:graphicFrameLocks noChangeAspect="1"/>
            </p:cNvGraphicFramePr>
            <p:nvPr/>
          </p:nvGraphicFramePr>
          <p:xfrm>
            <a:off x="6084168" y="4797152"/>
            <a:ext cx="2052009" cy="1148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公式" r:id="rId5" imgW="799753" imgH="444307" progId="Equation.3">
                    <p:embed/>
                  </p:oleObj>
                </mc:Choice>
                <mc:Fallback>
                  <p:oleObj name="公式" r:id="rId5" imgW="799753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4168" y="4797152"/>
                          <a:ext cx="2052009" cy="114814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0" name="右箭头 38"/>
            <p:cNvSpPr>
              <a:spLocks noChangeArrowheads="1"/>
            </p:cNvSpPr>
            <p:nvPr/>
          </p:nvSpPr>
          <p:spPr bwMode="auto">
            <a:xfrm>
              <a:off x="5878400" y="5157192"/>
              <a:ext cx="205768" cy="4846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35565" y="4926511"/>
            <a:ext cx="4394200" cy="865833"/>
            <a:chOff x="735565" y="4926511"/>
            <a:chExt cx="4394200" cy="865833"/>
          </a:xfrm>
        </p:grpSpPr>
        <p:grpSp>
          <p:nvGrpSpPr>
            <p:cNvPr id="41" name="组合 40"/>
            <p:cNvGrpSpPr>
              <a:grpSpLocks/>
            </p:cNvGrpSpPr>
            <p:nvPr/>
          </p:nvGrpSpPr>
          <p:grpSpPr bwMode="auto">
            <a:xfrm>
              <a:off x="735565" y="5157344"/>
              <a:ext cx="4394200" cy="635000"/>
              <a:chOff x="754474" y="5085184"/>
              <a:chExt cx="4393590" cy="634463"/>
            </a:xfrm>
          </p:grpSpPr>
          <p:graphicFrame>
            <p:nvGraphicFramePr>
              <p:cNvPr id="18451" name="对象 32"/>
              <p:cNvGraphicFramePr>
                <a:graphicFrameLocks noChangeAspect="1"/>
              </p:cNvGraphicFramePr>
              <p:nvPr/>
            </p:nvGraphicFramePr>
            <p:xfrm>
              <a:off x="754474" y="5229200"/>
              <a:ext cx="4393590" cy="4904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6" name="公式" r:id="rId7" imgW="2044700" imgH="228600" progId="Equation.3">
                      <p:embed/>
                    </p:oleObj>
                  </mc:Choice>
                  <mc:Fallback>
                    <p:oleObj name="公式" r:id="rId7" imgW="20447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4474" y="5229200"/>
                            <a:ext cx="4393590" cy="4904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52" name="下箭头 37"/>
              <p:cNvSpPr>
                <a:spLocks noChangeArrowheads="1"/>
              </p:cNvSpPr>
              <p:nvPr/>
            </p:nvSpPr>
            <p:spPr bwMode="auto">
              <a:xfrm>
                <a:off x="2339752" y="5085184"/>
                <a:ext cx="484632" cy="144016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2854485" y="4926511"/>
              <a:ext cx="927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落地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3897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6" grpId="0"/>
      <p:bldP spid="27" grpId="0"/>
      <p:bldP spid="30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1"/>
          <p:cNvSpPr>
            <a:spLocks noChangeArrowheads="1"/>
          </p:cNvSpPr>
          <p:nvPr/>
        </p:nvSpPr>
        <p:spPr bwMode="auto">
          <a:xfrm>
            <a:off x="539750" y="620713"/>
            <a:ext cx="1416050" cy="584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隶书" pitchFamily="49" charset="-122"/>
                <a:ea typeface="隶书" pitchFamily="49" charset="-122"/>
              </a:rPr>
              <a:t>模型一</a:t>
            </a:r>
          </a:p>
        </p:txBody>
      </p:sp>
      <p:graphicFrame>
        <p:nvGraphicFramePr>
          <p:cNvPr id="19459" name="对象 3"/>
          <p:cNvGraphicFramePr>
            <a:graphicFrameLocks noChangeAspect="1"/>
          </p:cNvGraphicFramePr>
          <p:nvPr/>
        </p:nvGraphicFramePr>
        <p:xfrm>
          <a:off x="5316538" y="549275"/>
          <a:ext cx="180181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公式" r:id="rId3" imgW="799753" imgH="444307" progId="Equation.3">
                  <p:embed/>
                </p:oleObj>
              </mc:Choice>
              <mc:Fallback>
                <p:oleObj name="公式" r:id="rId3" imgW="79975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8" y="549275"/>
                        <a:ext cx="1801812" cy="10080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523875" y="1700213"/>
            <a:ext cx="4476750" cy="523875"/>
            <a:chOff x="888365" y="1700808"/>
            <a:chExt cx="4475724" cy="523220"/>
          </a:xfrm>
        </p:grpSpPr>
        <p:graphicFrame>
          <p:nvGraphicFramePr>
            <p:cNvPr id="19471" name="对象 11"/>
            <p:cNvGraphicFramePr>
              <a:graphicFrameLocks noChangeAspect="1"/>
            </p:cNvGraphicFramePr>
            <p:nvPr/>
          </p:nvGraphicFramePr>
          <p:xfrm>
            <a:off x="3618779" y="1735415"/>
            <a:ext cx="1529285" cy="4540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公式" r:id="rId5" imgW="609336" imgH="177723" progId="Equation.3">
                    <p:embed/>
                  </p:oleObj>
                </mc:Choice>
                <mc:Fallback>
                  <p:oleObj name="公式" r:id="rId5" imgW="609336" imgH="1777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8779" y="1735415"/>
                          <a:ext cx="1529285" cy="4540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2" name="矩形 14"/>
            <p:cNvSpPr>
              <a:spLocks noChangeArrowheads="1"/>
            </p:cNvSpPr>
            <p:nvPr/>
          </p:nvSpPr>
          <p:spPr bwMode="auto">
            <a:xfrm>
              <a:off x="888365" y="1700808"/>
              <a:ext cx="447572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 b="1"/>
                <a:t>出手角度</a:t>
              </a:r>
              <a:r>
                <a:rPr lang="en-US" altLang="zh-CN" sz="2800" b="1" i="1"/>
                <a:t>θ</a:t>
              </a:r>
              <a:r>
                <a:rPr lang="en-US" altLang="zh-CN" sz="2800" b="1"/>
                <a:t>=π/4</a:t>
              </a:r>
              <a:r>
                <a:rPr lang="zh-CN" altLang="en-US" sz="2800" b="1"/>
                <a:t>时</a:t>
              </a:r>
            </a:p>
          </p:txBody>
        </p:sp>
      </p:grp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523875" y="2492375"/>
            <a:ext cx="5976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最佳出手角度</a:t>
            </a:r>
            <a:r>
              <a:rPr lang="en-US" altLang="zh-CN" sz="2800" b="1"/>
              <a:t>π/4</a:t>
            </a:r>
            <a:r>
              <a:rPr lang="zh-CN" altLang="zh-CN" sz="2800" b="1"/>
              <a:t>与初始速度</a:t>
            </a:r>
            <a:r>
              <a:rPr lang="en-US" altLang="zh-CN" sz="2800" b="1" i="1"/>
              <a:t>v</a:t>
            </a:r>
            <a:r>
              <a:rPr lang="zh-CN" altLang="zh-CN" sz="2800" b="1"/>
              <a:t>无关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17" name="矩形 16"/>
          <p:cNvSpPr/>
          <p:nvPr/>
        </p:nvSpPr>
        <p:spPr>
          <a:xfrm>
            <a:off x="1547813" y="3213100"/>
            <a:ext cx="5570537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dirty="0">
                <a:latin typeface="+mj-lt"/>
                <a:ea typeface="楷体" panose="02010609060101010101" pitchFamily="49" charset="-122"/>
              </a:rPr>
              <a:t>“物体以</a:t>
            </a:r>
            <a:r>
              <a:rPr lang="en-US" altLang="zh-CN" sz="2800" b="1" dirty="0">
                <a:latin typeface="+mj-lt"/>
                <a:ea typeface="楷体" panose="02010609060101010101" pitchFamily="49" charset="-122"/>
              </a:rPr>
              <a:t>45</a:t>
            </a:r>
            <a:r>
              <a:rPr lang="zh-CN" altLang="zh-CN" sz="2800" b="1" dirty="0">
                <a:latin typeface="+mj-lt"/>
                <a:ea typeface="楷体" panose="02010609060101010101" pitchFamily="49" charset="-122"/>
              </a:rPr>
              <a:t>度角抛出的距离最远”</a:t>
            </a:r>
            <a:endParaRPr lang="zh-CN" altLang="en-US" sz="2800" b="1" dirty="0"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28650" y="4146550"/>
            <a:ext cx="6626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对任何出手角度</a:t>
            </a:r>
            <a:r>
              <a:rPr lang="en-US" altLang="zh-CN" sz="2800" b="1" i="1"/>
              <a:t>θ</a:t>
            </a:r>
            <a:r>
              <a:rPr lang="zh-CN" altLang="zh-CN" sz="2800" b="1" i="1"/>
              <a:t>，</a:t>
            </a:r>
            <a:r>
              <a:rPr lang="zh-CN" altLang="zh-CN" sz="2800" b="1"/>
              <a:t>投掷距离</a:t>
            </a:r>
            <a:r>
              <a:rPr lang="en-US" altLang="zh-CN" sz="2800" b="1" i="1">
                <a:solidFill>
                  <a:srgbClr val="FF0000"/>
                </a:solidFill>
              </a:rPr>
              <a:t>s</a:t>
            </a:r>
            <a:r>
              <a:rPr lang="zh-CN" altLang="zh-CN" sz="2800" b="1">
                <a:solidFill>
                  <a:srgbClr val="FF0000"/>
                </a:solidFill>
              </a:rPr>
              <a:t>与</a:t>
            </a:r>
            <a:r>
              <a:rPr lang="en-US" altLang="zh-CN" sz="2800" b="1" i="1">
                <a:solidFill>
                  <a:srgbClr val="FF0000"/>
                </a:solidFill>
              </a:rPr>
              <a:t>v</a:t>
            </a:r>
            <a:r>
              <a:rPr lang="en-US" altLang="zh-CN" sz="2800" b="1" baseline="30000">
                <a:solidFill>
                  <a:srgbClr val="FF0000"/>
                </a:solidFill>
              </a:rPr>
              <a:t>2</a:t>
            </a:r>
            <a:r>
              <a:rPr lang="zh-CN" altLang="zh-CN" sz="2800" b="1">
                <a:solidFill>
                  <a:srgbClr val="FF0000"/>
                </a:solidFill>
              </a:rPr>
              <a:t>成正比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19" name="矩形 18"/>
          <p:cNvSpPr/>
          <p:nvPr/>
        </p:nvSpPr>
        <p:spPr>
          <a:xfrm>
            <a:off x="654050" y="4868863"/>
            <a:ext cx="7589838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 dirty="0"/>
              <a:t>初始速度的提高能使投掷距离大幅度地增加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19467" name="TextBox 20"/>
          <p:cNvSpPr txBox="1">
            <a:spLocks noChangeArrowheads="1"/>
          </p:cNvSpPr>
          <p:nvPr/>
        </p:nvSpPr>
        <p:spPr bwMode="auto">
          <a:xfrm>
            <a:off x="3130550" y="682625"/>
            <a:ext cx="1622425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结果分析</a:t>
            </a:r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5003800" y="1647825"/>
            <a:ext cx="4105275" cy="576263"/>
            <a:chOff x="5004048" y="1647964"/>
            <a:chExt cx="4104457" cy="576064"/>
          </a:xfrm>
        </p:grpSpPr>
        <p:graphicFrame>
          <p:nvGraphicFramePr>
            <p:cNvPr id="19469" name="对象 13"/>
            <p:cNvGraphicFramePr>
              <a:graphicFrameLocks noChangeAspect="1"/>
            </p:cNvGraphicFramePr>
            <p:nvPr/>
          </p:nvGraphicFramePr>
          <p:xfrm>
            <a:off x="6588093" y="1647964"/>
            <a:ext cx="1296993" cy="576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" name="公式" r:id="rId7" imgW="583947" imgH="228501" progId="Equation.3">
                    <p:embed/>
                  </p:oleObj>
                </mc:Choice>
                <mc:Fallback>
                  <p:oleObj name="公式" r:id="rId7" imgW="583947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8093" y="1647964"/>
                          <a:ext cx="1296993" cy="576064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0" name="TextBox 23"/>
            <p:cNvSpPr txBox="1">
              <a:spLocks noChangeArrowheads="1"/>
            </p:cNvSpPr>
            <p:nvPr/>
          </p:nvSpPr>
          <p:spPr bwMode="auto">
            <a:xfrm>
              <a:off x="5004048" y="1681644"/>
              <a:ext cx="41044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2800" b="1">
                  <a:solidFill>
                    <a:srgbClr val="000000"/>
                  </a:solidFill>
                </a:rPr>
                <a:t>投掷距离</a:t>
              </a:r>
              <a:r>
                <a:rPr lang="en-US" altLang="zh-CN" sz="2800" b="1">
                  <a:solidFill>
                    <a:srgbClr val="000000"/>
                  </a:solidFill>
                </a:rPr>
                <a:t>                </a:t>
              </a:r>
              <a:r>
                <a:rPr lang="zh-CN" altLang="en-US" sz="2800" b="1">
                  <a:solidFill>
                    <a:srgbClr val="000000"/>
                  </a:solidFill>
                </a:rPr>
                <a:t>最大</a:t>
              </a:r>
              <a:r>
                <a:rPr lang="en-US" altLang="zh-CN" sz="2800" b="1">
                  <a:solidFill>
                    <a:srgbClr val="000000"/>
                  </a:solidFill>
                </a:rPr>
                <a:t>.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986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5580063" y="1412875"/>
            <a:ext cx="3311525" cy="1944688"/>
            <a:chOff x="5580308" y="1412777"/>
            <a:chExt cx="3311783" cy="1944674"/>
          </a:xfrm>
        </p:grpSpPr>
        <p:sp>
          <p:nvSpPr>
            <p:cNvPr id="3" name="Text Box 26"/>
            <p:cNvSpPr txBox="1">
              <a:spLocks noChangeArrowheads="1"/>
            </p:cNvSpPr>
            <p:nvPr/>
          </p:nvSpPr>
          <p:spPr bwMode="auto">
            <a:xfrm>
              <a:off x="5580308" y="2349395"/>
              <a:ext cx="382617" cy="77151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i="1" kern="100" dirty="0">
                  <a:latin typeface="+mj-lt"/>
                  <a:ea typeface="宋体"/>
                  <a:cs typeface="Times New Roman"/>
                </a:rPr>
                <a:t>h</a:t>
              </a:r>
            </a:p>
            <a:p>
              <a:pPr algn="just">
                <a:spcAft>
                  <a:spcPts val="0"/>
                </a:spcAft>
                <a:defRPr/>
              </a:pPr>
              <a:endParaRPr lang="zh-CN" sz="2000" kern="100" dirty="0">
                <a:latin typeface="+mj-lt"/>
                <a:ea typeface="宋体"/>
                <a:cs typeface="Times New Roman"/>
              </a:endParaRPr>
            </a:p>
            <a:p>
              <a:pPr algn="just">
                <a:spcAft>
                  <a:spcPts val="0"/>
                </a:spcAft>
                <a:defRPr/>
              </a:pPr>
              <a:r>
                <a:rPr lang="en-US" sz="2000" i="1" kern="100" dirty="0">
                  <a:latin typeface="+mj-lt"/>
                  <a:ea typeface="宋体"/>
                  <a:cs typeface="Times New Roman"/>
                </a:rPr>
                <a:t>O</a:t>
              </a:r>
              <a:endParaRPr lang="zh-CN" sz="2000" kern="100" dirty="0">
                <a:latin typeface="+mj-lt"/>
                <a:ea typeface="宋体"/>
                <a:cs typeface="Times New Roman"/>
              </a:endParaRPr>
            </a:p>
            <a:p>
              <a:pPr algn="just">
                <a:spcAft>
                  <a:spcPts val="0"/>
                </a:spcAft>
                <a:defRPr/>
              </a:pPr>
              <a:r>
                <a:rPr lang="en-US" sz="2000" i="1" kern="100" dirty="0">
                  <a:latin typeface="+mj-lt"/>
                  <a:ea typeface="宋体"/>
                  <a:cs typeface="Times New Roman"/>
                </a:rPr>
                <a:t> </a:t>
              </a:r>
              <a:endParaRPr lang="zh-CN" sz="2000" kern="100" dirty="0"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4" name="Text Box 27"/>
            <p:cNvSpPr txBox="1">
              <a:spLocks noChangeArrowheads="1"/>
            </p:cNvSpPr>
            <p:nvPr/>
          </p:nvSpPr>
          <p:spPr bwMode="auto">
            <a:xfrm>
              <a:off x="6472553" y="1903311"/>
              <a:ext cx="727132" cy="42227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2000" kern="100">
                  <a:latin typeface="+mj-lt"/>
                  <a:ea typeface="宋体"/>
                  <a:cs typeface="Times New Roman"/>
                </a:rPr>
                <a:t>重力</a:t>
              </a:r>
            </a:p>
          </p:txBody>
        </p:sp>
        <p:cxnSp>
          <p:nvCxnSpPr>
            <p:cNvPr id="20497" name="Line 28"/>
            <p:cNvCxnSpPr>
              <a:cxnSpLocks noChangeShapeType="1"/>
            </p:cNvCxnSpPr>
            <p:nvPr/>
          </p:nvCxnSpPr>
          <p:spPr bwMode="auto">
            <a:xfrm>
              <a:off x="6510144" y="2029275"/>
              <a:ext cx="1865" cy="202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Text Box 29"/>
            <p:cNvSpPr txBox="1">
              <a:spLocks noChangeArrowheads="1"/>
            </p:cNvSpPr>
            <p:nvPr/>
          </p:nvSpPr>
          <p:spPr bwMode="auto">
            <a:xfrm>
              <a:off x="6155028" y="1485801"/>
              <a:ext cx="288948" cy="4302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i="1" kern="100" dirty="0">
                  <a:latin typeface="+mj-lt"/>
                  <a:ea typeface="宋体"/>
                  <a:cs typeface="Times New Roman"/>
                </a:rPr>
                <a:t>v</a:t>
              </a:r>
              <a:endParaRPr lang="zh-CN" sz="2000" kern="100" dirty="0"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7" name="Text Box 30"/>
            <p:cNvSpPr txBox="1">
              <a:spLocks noChangeArrowheads="1"/>
            </p:cNvSpPr>
            <p:nvPr/>
          </p:nvSpPr>
          <p:spPr bwMode="auto">
            <a:xfrm>
              <a:off x="8020485" y="2909779"/>
              <a:ext cx="382618" cy="44767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i="1" kern="100" dirty="0">
                  <a:latin typeface="+mj-lt"/>
                  <a:ea typeface="宋体"/>
                  <a:cs typeface="Times New Roman"/>
                </a:rPr>
                <a:t>s</a:t>
              </a:r>
              <a:endParaRPr lang="zh-CN" sz="2000" kern="100" dirty="0"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8" name="Text Box 31"/>
            <p:cNvSpPr txBox="1">
              <a:spLocks noChangeArrowheads="1"/>
            </p:cNvSpPr>
            <p:nvPr/>
          </p:nvSpPr>
          <p:spPr bwMode="auto">
            <a:xfrm>
              <a:off x="5893069" y="1412777"/>
              <a:ext cx="382618" cy="44767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i="1" kern="100">
                  <a:latin typeface="+mj-lt"/>
                  <a:ea typeface="宋体"/>
                  <a:cs typeface="Times New Roman"/>
                </a:rPr>
                <a:t>y</a:t>
              </a:r>
              <a:endParaRPr lang="zh-CN" sz="2000" kern="100"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9" name="Text Box 32"/>
            <p:cNvSpPr txBox="1">
              <a:spLocks noChangeArrowheads="1"/>
            </p:cNvSpPr>
            <p:nvPr/>
          </p:nvSpPr>
          <p:spPr bwMode="auto">
            <a:xfrm>
              <a:off x="8509473" y="2854217"/>
              <a:ext cx="382618" cy="44767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i="1" kern="100" dirty="0">
                  <a:latin typeface="+mj-lt"/>
                  <a:ea typeface="宋体"/>
                  <a:cs typeface="Times New Roman"/>
                </a:rPr>
                <a:t>x</a:t>
              </a:r>
              <a:endParaRPr lang="zh-CN" sz="2000" kern="100" dirty="0"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10" name="Text Box 33"/>
            <p:cNvSpPr txBox="1">
              <a:spLocks noChangeArrowheads="1"/>
            </p:cNvSpPr>
            <p:nvPr/>
          </p:nvSpPr>
          <p:spPr bwMode="auto">
            <a:xfrm>
              <a:off x="5950224" y="2250971"/>
              <a:ext cx="493751" cy="45719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kern="100" dirty="0">
                  <a:latin typeface="+mj-lt"/>
                  <a:ea typeface="宋体"/>
                  <a:cs typeface="Times New Roman"/>
                </a:rPr>
                <a:t>θ</a:t>
              </a:r>
              <a:endParaRPr lang="zh-CN" sz="2000" kern="100" dirty="0">
                <a:latin typeface="+mj-lt"/>
                <a:ea typeface="宋体"/>
                <a:cs typeface="Times New Roman"/>
              </a:endParaRPr>
            </a:p>
          </p:txBody>
        </p:sp>
        <p:sp>
          <p:nvSpPr>
            <p:cNvPr id="11" name="Arc 34"/>
            <p:cNvSpPr>
              <a:spLocks/>
            </p:cNvSpPr>
            <p:nvPr/>
          </p:nvSpPr>
          <p:spPr bwMode="auto">
            <a:xfrm>
              <a:off x="7182220" y="1789012"/>
              <a:ext cx="1006553" cy="120014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2000">
                <a:latin typeface="+mj-lt"/>
              </a:endParaRPr>
            </a:p>
          </p:txBody>
        </p:sp>
        <p:sp>
          <p:nvSpPr>
            <p:cNvPr id="12" name="Arc 35"/>
            <p:cNvSpPr>
              <a:spLocks/>
            </p:cNvSpPr>
            <p:nvPr/>
          </p:nvSpPr>
          <p:spPr bwMode="auto">
            <a:xfrm flipH="1">
              <a:off x="5929585" y="1785837"/>
              <a:ext cx="1268511" cy="90804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2000">
                <a:latin typeface="+mj-lt"/>
              </a:endParaRPr>
            </a:p>
          </p:txBody>
        </p:sp>
        <p:cxnSp>
          <p:nvCxnSpPr>
            <p:cNvPr id="20505" name="Line 36"/>
            <p:cNvCxnSpPr>
              <a:cxnSpLocks noChangeShapeType="1"/>
            </p:cNvCxnSpPr>
            <p:nvPr/>
          </p:nvCxnSpPr>
          <p:spPr bwMode="auto">
            <a:xfrm>
              <a:off x="5922585" y="2967002"/>
              <a:ext cx="2685986" cy="10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6" name="Line 37"/>
            <p:cNvCxnSpPr>
              <a:cxnSpLocks noChangeShapeType="1"/>
            </p:cNvCxnSpPr>
            <p:nvPr/>
          </p:nvCxnSpPr>
          <p:spPr bwMode="auto">
            <a:xfrm flipV="1">
              <a:off x="5922585" y="1630174"/>
              <a:ext cx="0" cy="13498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7" name="Line 38"/>
            <p:cNvCxnSpPr>
              <a:cxnSpLocks noChangeShapeType="1"/>
            </p:cNvCxnSpPr>
            <p:nvPr/>
          </p:nvCxnSpPr>
          <p:spPr bwMode="auto">
            <a:xfrm flipV="1">
              <a:off x="5931911" y="1811879"/>
              <a:ext cx="317096" cy="7365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Arc 39"/>
            <p:cNvSpPr>
              <a:spLocks/>
            </p:cNvSpPr>
            <p:nvPr/>
          </p:nvSpPr>
          <p:spPr bwMode="auto">
            <a:xfrm>
              <a:off x="6072471" y="2227159"/>
              <a:ext cx="185751" cy="30479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2000">
                <a:latin typeface="+mj-lt"/>
              </a:endParaRPr>
            </a:p>
          </p:txBody>
        </p:sp>
        <p:sp>
          <p:nvSpPr>
            <p:cNvPr id="17" name="Oval 41"/>
            <p:cNvSpPr>
              <a:spLocks noChangeArrowheads="1"/>
            </p:cNvSpPr>
            <p:nvPr/>
          </p:nvSpPr>
          <p:spPr bwMode="auto">
            <a:xfrm>
              <a:off x="6453501" y="1869974"/>
              <a:ext cx="131772" cy="1365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upright="1"/>
            <a:lstStyle/>
            <a:p>
              <a:pPr>
                <a:defRPr/>
              </a:pPr>
              <a:endParaRPr lang="zh-CN" altLang="en-US" sz="2000">
                <a:latin typeface="+mj-lt"/>
              </a:endParaRPr>
            </a:p>
          </p:txBody>
        </p:sp>
        <p:cxnSp>
          <p:nvCxnSpPr>
            <p:cNvPr id="20510" name="Line 42"/>
            <p:cNvCxnSpPr>
              <a:cxnSpLocks noChangeShapeType="1"/>
            </p:cNvCxnSpPr>
            <p:nvPr/>
          </p:nvCxnSpPr>
          <p:spPr bwMode="auto">
            <a:xfrm>
              <a:off x="5773363" y="2525719"/>
              <a:ext cx="5502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1" name="Line 43"/>
            <p:cNvCxnSpPr>
              <a:cxnSpLocks noChangeShapeType="1"/>
            </p:cNvCxnSpPr>
            <p:nvPr/>
          </p:nvCxnSpPr>
          <p:spPr bwMode="auto">
            <a:xfrm>
              <a:off x="5754711" y="2960513"/>
              <a:ext cx="17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483" name="矩形 19"/>
          <p:cNvSpPr>
            <a:spLocks noChangeArrowheads="1"/>
          </p:cNvSpPr>
          <p:nvPr/>
        </p:nvSpPr>
        <p:spPr bwMode="auto">
          <a:xfrm>
            <a:off x="539750" y="620713"/>
            <a:ext cx="1416050" cy="584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隶书" pitchFamily="49" charset="-122"/>
                <a:ea typeface="隶书" pitchFamily="49" charset="-122"/>
              </a:rPr>
              <a:t>模型二</a:t>
            </a: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203575" y="682625"/>
            <a:ext cx="2997200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铅球出手高度</a:t>
            </a:r>
            <a:r>
              <a:rPr lang="zh-CN" altLang="en-US" sz="2800" b="1"/>
              <a:t>为</a:t>
            </a:r>
            <a:r>
              <a:rPr lang="en-US" altLang="zh-CN" sz="2800" b="1" i="1"/>
              <a:t>h</a:t>
            </a:r>
            <a:endParaRPr lang="zh-CN" altLang="en-US" sz="2800" i="1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682625" y="1665288"/>
            <a:ext cx="3778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t</a:t>
            </a:r>
            <a:r>
              <a:rPr lang="en-US" altLang="zh-CN" sz="2800" b="1"/>
              <a:t>=0</a:t>
            </a:r>
            <a:r>
              <a:rPr lang="zh-CN" altLang="zh-CN" sz="2800" b="1"/>
              <a:t>时铅球从</a:t>
            </a:r>
            <a:r>
              <a:rPr lang="en-US" altLang="zh-CN" sz="2800" b="1"/>
              <a:t> (0, </a:t>
            </a:r>
            <a:r>
              <a:rPr lang="en-US" altLang="zh-CN" sz="2800" b="1" i="1"/>
              <a:t>h</a:t>
            </a:r>
            <a:r>
              <a:rPr lang="en-US" altLang="zh-CN" sz="2800" b="1"/>
              <a:t>) </a:t>
            </a:r>
            <a:r>
              <a:rPr lang="zh-CN" altLang="zh-CN" sz="2800" b="1"/>
              <a:t>投出</a:t>
            </a:r>
            <a:endParaRPr lang="zh-CN" altLang="en-US" sz="2800" b="1"/>
          </a:p>
        </p:txBody>
      </p:sp>
      <p:sp>
        <p:nvSpPr>
          <p:cNvPr id="204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39750" y="2544763"/>
          <a:ext cx="46831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公式" r:id="rId3" imgW="2298700" imgH="228600" progId="Equation.3">
                  <p:embed/>
                </p:oleObj>
              </mc:Choice>
              <mc:Fallback>
                <p:oleObj name="公式" r:id="rId3" imgW="229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544763"/>
                        <a:ext cx="46831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1069975" y="4724400"/>
            <a:ext cx="6526213" cy="1008063"/>
            <a:chOff x="1070502" y="4725144"/>
            <a:chExt cx="6525834" cy="1008063"/>
          </a:xfrm>
        </p:grpSpPr>
        <p:graphicFrame>
          <p:nvGraphicFramePr>
            <p:cNvPr id="20493" name="对象 26"/>
            <p:cNvGraphicFramePr>
              <a:graphicFrameLocks noChangeAspect="1"/>
            </p:cNvGraphicFramePr>
            <p:nvPr/>
          </p:nvGraphicFramePr>
          <p:xfrm>
            <a:off x="3778495" y="4725144"/>
            <a:ext cx="1801813" cy="1008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公式" r:id="rId5" imgW="799753" imgH="444307" progId="Equation.3">
                    <p:embed/>
                  </p:oleObj>
                </mc:Choice>
                <mc:Fallback>
                  <p:oleObj name="公式" r:id="rId5" imgW="799753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8495" y="4725144"/>
                          <a:ext cx="1801813" cy="1008063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4" name="矩形 27"/>
            <p:cNvSpPr>
              <a:spLocks noChangeArrowheads="1"/>
            </p:cNvSpPr>
            <p:nvPr/>
          </p:nvSpPr>
          <p:spPr bwMode="auto">
            <a:xfrm>
              <a:off x="1070502" y="5034949"/>
              <a:ext cx="652583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/>
                <a:t>h</a:t>
              </a:r>
              <a:r>
                <a:rPr lang="en-US" altLang="zh-CN" sz="2800" b="1"/>
                <a:t>=0 </a:t>
              </a:r>
              <a:r>
                <a:rPr lang="zh-CN" altLang="zh-CN" sz="2800" b="1"/>
                <a:t>时</a:t>
              </a:r>
              <a:r>
                <a:rPr lang="zh-CN" altLang="en-US" sz="2800" b="1"/>
                <a:t>与</a:t>
              </a:r>
              <a:r>
                <a:rPr lang="zh-CN" altLang="zh-CN" sz="2800" b="1"/>
                <a:t>模型一</a:t>
              </a:r>
              <a:r>
                <a:rPr lang="en-US" altLang="zh-CN" sz="2800" b="1"/>
                <a:t>                       </a:t>
              </a:r>
              <a:r>
                <a:rPr lang="zh-CN" altLang="en-US" sz="2800" b="1"/>
                <a:t>相同</a:t>
              </a:r>
              <a:r>
                <a:rPr lang="en-US" altLang="zh-CN" sz="2800" b="1"/>
                <a:t>.</a:t>
              </a:r>
              <a:endParaRPr lang="zh-CN" altLang="en-US" sz="2800" b="1"/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966788" y="3284538"/>
            <a:ext cx="5476875" cy="1152525"/>
            <a:chOff x="966723" y="3284984"/>
            <a:chExt cx="5477204" cy="1152128"/>
          </a:xfrm>
        </p:grpSpPr>
        <p:graphicFrame>
          <p:nvGraphicFramePr>
            <p:cNvPr id="20491" name="对象 25"/>
            <p:cNvGraphicFramePr>
              <a:graphicFrameLocks noChangeAspect="1"/>
            </p:cNvGraphicFramePr>
            <p:nvPr/>
          </p:nvGraphicFramePr>
          <p:xfrm>
            <a:off x="966723" y="3501008"/>
            <a:ext cx="5477204" cy="936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公式" r:id="rId7" imgW="2616200" imgH="444500" progId="Equation.3">
                    <p:embed/>
                  </p:oleObj>
                </mc:Choice>
                <mc:Fallback>
                  <p:oleObj name="公式" r:id="rId7" imgW="2616200" imgH="444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6723" y="3501008"/>
                          <a:ext cx="5477204" cy="936104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2" name="下箭头 28"/>
            <p:cNvSpPr>
              <a:spLocks noChangeArrowheads="1"/>
            </p:cNvSpPr>
            <p:nvPr/>
          </p:nvSpPr>
          <p:spPr bwMode="auto">
            <a:xfrm>
              <a:off x="2718402" y="3284984"/>
              <a:ext cx="484632" cy="144016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墨迹 1"/>
              <p14:cNvContentPartPr/>
              <p14:nvPr/>
            </p14:nvContentPartPr>
            <p14:xfrm>
              <a:off x="2463120" y="2775600"/>
              <a:ext cx="2910960" cy="6966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60240" y="2770560"/>
                <a:ext cx="2919600" cy="70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90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/>
          <p:cNvSpPr>
            <a:spLocks noChangeArrowheads="1"/>
          </p:cNvSpPr>
          <p:nvPr/>
        </p:nvSpPr>
        <p:spPr bwMode="auto">
          <a:xfrm>
            <a:off x="531813" y="692150"/>
            <a:ext cx="1416050" cy="5857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隶书" pitchFamily="49" charset="-122"/>
                <a:ea typeface="隶书" pitchFamily="49" charset="-122"/>
              </a:rPr>
              <a:t>模型二</a:t>
            </a:r>
          </a:p>
        </p:txBody>
      </p:sp>
      <p:graphicFrame>
        <p:nvGraphicFramePr>
          <p:cNvPr id="21507" name="对象 2"/>
          <p:cNvGraphicFramePr>
            <a:graphicFrameLocks noChangeAspect="1"/>
          </p:cNvGraphicFramePr>
          <p:nvPr/>
        </p:nvGraphicFramePr>
        <p:xfrm>
          <a:off x="2484438" y="620713"/>
          <a:ext cx="54768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公式" r:id="rId3" imgW="2616200" imgH="444500" progId="Equation.3">
                  <p:embed/>
                </p:oleObj>
              </mc:Choice>
              <mc:Fallback>
                <p:oleObj name="公式" r:id="rId3" imgW="2616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620713"/>
                        <a:ext cx="5476875" cy="9366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900113" y="1655763"/>
            <a:ext cx="7127875" cy="765175"/>
            <a:chOff x="899591" y="1654985"/>
            <a:chExt cx="7128793" cy="765903"/>
          </a:xfrm>
        </p:grpSpPr>
        <p:graphicFrame>
          <p:nvGraphicFramePr>
            <p:cNvPr id="21540" name="对象 4"/>
            <p:cNvGraphicFramePr>
              <a:graphicFrameLocks noChangeAspect="1"/>
            </p:cNvGraphicFramePr>
            <p:nvPr/>
          </p:nvGraphicFramePr>
          <p:xfrm>
            <a:off x="2555776" y="1654985"/>
            <a:ext cx="936104" cy="7659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9" name="公式" r:id="rId5" imgW="482391" imgH="393529" progId="Equation.3">
                    <p:embed/>
                  </p:oleObj>
                </mc:Choice>
                <mc:Fallback>
                  <p:oleObj name="公式" r:id="rId5" imgW="482391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76" y="1654985"/>
                          <a:ext cx="936104" cy="7659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1" name="矩形 5"/>
            <p:cNvSpPr>
              <a:spLocks noChangeArrowheads="1"/>
            </p:cNvSpPr>
            <p:nvPr/>
          </p:nvSpPr>
          <p:spPr bwMode="auto">
            <a:xfrm>
              <a:off x="899591" y="1772816"/>
              <a:ext cx="71287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     直接用            求</a:t>
              </a:r>
              <a:r>
                <a:rPr lang="zh-CN" altLang="zh-CN" sz="2800" b="1"/>
                <a:t>最佳出手角度计算太繁</a:t>
              </a:r>
              <a:r>
                <a:rPr lang="en-US" altLang="zh-CN" sz="2800" b="1"/>
                <a:t>. </a:t>
              </a:r>
              <a:endParaRPr lang="zh-CN" altLang="en-US" sz="2800" b="1"/>
            </a:p>
          </p:txBody>
        </p:sp>
      </p:grp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55650" y="2708275"/>
          <a:ext cx="45370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公式" r:id="rId7" imgW="2298700" imgH="228600" progId="Equation.3">
                  <p:embed/>
                </p:oleObj>
              </mc:Choice>
              <mc:Fallback>
                <p:oleObj name="公式" r:id="rId7" imgW="229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08275"/>
                        <a:ext cx="45370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5859463" y="4652963"/>
          <a:ext cx="2363787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公式" r:id="rId9" imgW="1040948" imgH="418918" progId="Equation.3">
                  <p:embed/>
                </p:oleObj>
              </mc:Choice>
              <mc:Fallback>
                <p:oleObj name="公式" r:id="rId9" imgW="1040948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4652963"/>
                        <a:ext cx="2363787" cy="954087"/>
                      </a:xfrm>
                      <a:prstGeom prst="rect">
                        <a:avLst/>
                      </a:prstGeom>
                      <a:solidFill>
                        <a:srgbClr val="C2FF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863850" y="5732463"/>
            <a:ext cx="2339975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最佳出手角度</a:t>
            </a:r>
            <a:endParaRPr lang="zh-CN" altLang="en-US" sz="2800" b="1"/>
          </a:p>
        </p:txBody>
      </p:sp>
      <p:sp>
        <p:nvSpPr>
          <p:cNvPr id="23" name="矩形 22"/>
          <p:cNvSpPr/>
          <p:nvPr/>
        </p:nvSpPr>
        <p:spPr>
          <a:xfrm>
            <a:off x="5940425" y="5713413"/>
            <a:ext cx="2344738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dirty="0"/>
              <a:t>最</a:t>
            </a:r>
            <a:r>
              <a:rPr lang="zh-CN" altLang="en-US" sz="2800" b="1" dirty="0"/>
              <a:t>远</a:t>
            </a:r>
            <a:r>
              <a:rPr lang="zh-CN" altLang="zh-CN" sz="2800" b="1" dirty="0"/>
              <a:t>投掷距离</a:t>
            </a:r>
            <a:endParaRPr lang="zh-CN" altLang="en-US" sz="2800" b="1" dirty="0"/>
          </a:p>
        </p:txBody>
      </p: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5580063" y="2565400"/>
            <a:ext cx="3151187" cy="750888"/>
            <a:chOff x="5580112" y="2564904"/>
            <a:chExt cx="3150468" cy="750672"/>
          </a:xfrm>
        </p:grpSpPr>
        <p:graphicFrame>
          <p:nvGraphicFramePr>
            <p:cNvPr id="21538" name="对象 7"/>
            <p:cNvGraphicFramePr>
              <a:graphicFrameLocks noChangeAspect="1"/>
            </p:cNvGraphicFramePr>
            <p:nvPr/>
          </p:nvGraphicFramePr>
          <p:xfrm>
            <a:off x="5796136" y="2564904"/>
            <a:ext cx="2934444" cy="750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2" name="公式" r:id="rId11" imgW="1638300" imgH="419100" progId="Equation.3">
                    <p:embed/>
                  </p:oleObj>
                </mc:Choice>
                <mc:Fallback>
                  <p:oleObj name="公式" r:id="rId11" imgW="16383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6136" y="2564904"/>
                          <a:ext cx="2934444" cy="750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9" name="右箭头 23"/>
            <p:cNvSpPr>
              <a:spLocks noChangeArrowheads="1"/>
            </p:cNvSpPr>
            <p:nvPr/>
          </p:nvSpPr>
          <p:spPr bwMode="auto">
            <a:xfrm>
              <a:off x="5580112" y="2708920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889375" y="3500438"/>
            <a:ext cx="2016125" cy="936625"/>
            <a:chOff x="3923928" y="3491295"/>
            <a:chExt cx="2016224" cy="936105"/>
          </a:xfrm>
        </p:grpSpPr>
        <p:graphicFrame>
          <p:nvGraphicFramePr>
            <p:cNvPr id="21536" name="对象 14"/>
            <p:cNvGraphicFramePr>
              <a:graphicFrameLocks noChangeAspect="1"/>
            </p:cNvGraphicFramePr>
            <p:nvPr/>
          </p:nvGraphicFramePr>
          <p:xfrm>
            <a:off x="4067942" y="3491295"/>
            <a:ext cx="1872210" cy="936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3" name="公式" r:id="rId13" imgW="698197" imgH="444307" progId="Equation.3">
                    <p:embed/>
                  </p:oleObj>
                </mc:Choice>
                <mc:Fallback>
                  <p:oleObj name="公式" r:id="rId13" imgW="698197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942" y="3491295"/>
                          <a:ext cx="1872210" cy="936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7" name="右箭头 24"/>
            <p:cNvSpPr>
              <a:spLocks noChangeArrowheads="1"/>
            </p:cNvSpPr>
            <p:nvPr/>
          </p:nvSpPr>
          <p:spPr bwMode="auto">
            <a:xfrm>
              <a:off x="3923928" y="3717032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979488" y="3500438"/>
          <a:ext cx="27686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公式" r:id="rId15" imgW="1346200" imgH="419100" progId="Equation.3">
                  <p:embed/>
                </p:oleObj>
              </mc:Choice>
              <mc:Fallback>
                <p:oleObj name="公式" r:id="rId15" imgW="1346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3500438"/>
                        <a:ext cx="276860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6084888" y="3573463"/>
            <a:ext cx="2754312" cy="863600"/>
            <a:chOff x="6192082" y="3645024"/>
            <a:chExt cx="2754405" cy="864096"/>
          </a:xfrm>
        </p:grpSpPr>
        <p:graphicFrame>
          <p:nvGraphicFramePr>
            <p:cNvPr id="21534" name="对象 16"/>
            <p:cNvGraphicFramePr>
              <a:graphicFrameLocks noChangeAspect="1"/>
            </p:cNvGraphicFramePr>
            <p:nvPr/>
          </p:nvGraphicFramePr>
          <p:xfrm>
            <a:off x="6372200" y="3645024"/>
            <a:ext cx="2574287" cy="8640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5" name="公式" r:id="rId17" imgW="1358900" imgH="457200" progId="Equation.3">
                    <p:embed/>
                  </p:oleObj>
                </mc:Choice>
                <mc:Fallback>
                  <p:oleObj name="公式" r:id="rId17" imgW="13589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2200" y="3645024"/>
                          <a:ext cx="2574287" cy="8640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5" name="右箭头 29"/>
            <p:cNvSpPr>
              <a:spLocks noChangeArrowheads="1"/>
            </p:cNvSpPr>
            <p:nvPr/>
          </p:nvSpPr>
          <p:spPr bwMode="auto">
            <a:xfrm>
              <a:off x="6192082" y="3771103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531813" y="3762375"/>
            <a:ext cx="1028700" cy="1746250"/>
            <a:chOff x="531741" y="3762748"/>
            <a:chExt cx="1028117" cy="1745862"/>
          </a:xfrm>
        </p:grpSpPr>
        <p:graphicFrame>
          <p:nvGraphicFramePr>
            <p:cNvPr id="21531" name="对象 10"/>
            <p:cNvGraphicFramePr>
              <a:graphicFrameLocks noChangeAspect="1"/>
            </p:cNvGraphicFramePr>
            <p:nvPr/>
          </p:nvGraphicFramePr>
          <p:xfrm>
            <a:off x="531741" y="4682085"/>
            <a:ext cx="1028117" cy="826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6" name="公式" r:id="rId19" imgW="482391" imgH="393529" progId="Equation.3">
                    <p:embed/>
                  </p:oleObj>
                </mc:Choice>
                <mc:Fallback>
                  <p:oleObj name="公式" r:id="rId19" imgW="482391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741" y="4682085"/>
                          <a:ext cx="1028117" cy="826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2" name="右箭头 25"/>
            <p:cNvSpPr>
              <a:spLocks noChangeArrowheads="1"/>
            </p:cNvSpPr>
            <p:nvPr/>
          </p:nvSpPr>
          <p:spPr bwMode="auto">
            <a:xfrm>
              <a:off x="683568" y="3762748"/>
              <a:ext cx="261748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3" name="上箭头 32"/>
            <p:cNvSpPr>
              <a:spLocks noChangeArrowheads="1"/>
            </p:cNvSpPr>
            <p:nvPr/>
          </p:nvSpPr>
          <p:spPr bwMode="auto">
            <a:xfrm>
              <a:off x="683568" y="4365104"/>
              <a:ext cx="196019" cy="288032"/>
            </a:xfrm>
            <a:prstGeom prst="upArrow">
              <a:avLst>
                <a:gd name="adj1" fmla="val 50000"/>
                <a:gd name="adj2" fmla="val 50001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2627313" y="4652963"/>
            <a:ext cx="2592387" cy="960437"/>
            <a:chOff x="2627783" y="4653136"/>
            <a:chExt cx="2592289" cy="960840"/>
          </a:xfrm>
        </p:grpSpPr>
        <p:graphicFrame>
          <p:nvGraphicFramePr>
            <p:cNvPr id="21529" name="对象 18"/>
            <p:cNvGraphicFramePr>
              <a:graphicFrameLocks noChangeAspect="1"/>
            </p:cNvGraphicFramePr>
            <p:nvPr/>
          </p:nvGraphicFramePr>
          <p:xfrm>
            <a:off x="2843807" y="4653136"/>
            <a:ext cx="2376265" cy="960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7" name="公式" r:id="rId20" imgW="1244600" imgH="469900" progId="Equation.3">
                    <p:embed/>
                  </p:oleObj>
                </mc:Choice>
                <mc:Fallback>
                  <p:oleObj name="公式" r:id="rId20" imgW="1244600" imgH="469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807" y="4653136"/>
                          <a:ext cx="2376265" cy="96084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0" name="右箭头 34"/>
            <p:cNvSpPr>
              <a:spLocks noChangeArrowheads="1"/>
            </p:cNvSpPr>
            <p:nvPr/>
          </p:nvSpPr>
          <p:spPr bwMode="auto">
            <a:xfrm>
              <a:off x="2627783" y="4808819"/>
              <a:ext cx="144016" cy="52389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7" name="直接箭头连接符 36"/>
          <p:cNvCxnSpPr>
            <a:cxnSpLocks noChangeShapeType="1"/>
          </p:cNvCxnSpPr>
          <p:nvPr/>
        </p:nvCxnSpPr>
        <p:spPr bwMode="auto">
          <a:xfrm flipV="1">
            <a:off x="3563938" y="4437063"/>
            <a:ext cx="1800225" cy="4318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接箭头连接符 42"/>
          <p:cNvCxnSpPr>
            <a:cxnSpLocks noChangeShapeType="1"/>
          </p:cNvCxnSpPr>
          <p:nvPr/>
        </p:nvCxnSpPr>
        <p:spPr bwMode="auto">
          <a:xfrm>
            <a:off x="4284663" y="4183063"/>
            <a:ext cx="1582737" cy="83026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2994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1"/>
          <p:cNvSpPr>
            <a:spLocks noChangeArrowheads="1"/>
          </p:cNvSpPr>
          <p:nvPr/>
        </p:nvSpPr>
        <p:spPr bwMode="auto">
          <a:xfrm>
            <a:off x="531813" y="692150"/>
            <a:ext cx="1416050" cy="5857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隶书" pitchFamily="49" charset="-122"/>
                <a:ea typeface="隶书" pitchFamily="49" charset="-122"/>
              </a:rPr>
              <a:t>模型二</a:t>
            </a:r>
          </a:p>
        </p:txBody>
      </p:sp>
      <p:graphicFrame>
        <p:nvGraphicFramePr>
          <p:cNvPr id="22531" name="对象 2"/>
          <p:cNvGraphicFramePr>
            <a:graphicFrameLocks noChangeAspect="1"/>
          </p:cNvGraphicFramePr>
          <p:nvPr/>
        </p:nvGraphicFramePr>
        <p:xfrm>
          <a:off x="2590800" y="692150"/>
          <a:ext cx="54768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公式" r:id="rId3" imgW="2616200" imgH="444500" progId="Equation.3">
                  <p:embed/>
                </p:oleObj>
              </mc:Choice>
              <mc:Fallback>
                <p:oleObj name="公式" r:id="rId3" imgW="2616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692150"/>
                        <a:ext cx="54768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对象 3"/>
          <p:cNvGraphicFramePr>
            <a:graphicFrameLocks noChangeAspect="1"/>
          </p:cNvGraphicFramePr>
          <p:nvPr/>
        </p:nvGraphicFramePr>
        <p:xfrm>
          <a:off x="5129213" y="2349500"/>
          <a:ext cx="2363787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公式" r:id="rId5" imgW="1040948" imgH="418918" progId="Equation.3">
                  <p:embed/>
                </p:oleObj>
              </mc:Choice>
              <mc:Fallback>
                <p:oleObj name="公式" r:id="rId5" imgW="1040948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213" y="2349500"/>
                        <a:ext cx="2363787" cy="954088"/>
                      </a:xfrm>
                      <a:prstGeom prst="rect">
                        <a:avLst/>
                      </a:prstGeom>
                      <a:solidFill>
                        <a:srgbClr val="C2FF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矩形 4"/>
          <p:cNvSpPr>
            <a:spLocks noChangeArrowheads="1"/>
          </p:cNvSpPr>
          <p:nvPr/>
        </p:nvSpPr>
        <p:spPr bwMode="auto">
          <a:xfrm>
            <a:off x="1512888" y="1754188"/>
            <a:ext cx="2338387" cy="522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最佳出手角度</a:t>
            </a:r>
            <a:endParaRPr lang="zh-CN" altLang="en-US" sz="2800" b="1"/>
          </a:p>
        </p:txBody>
      </p:sp>
      <p:sp>
        <p:nvSpPr>
          <p:cNvPr id="6" name="矩形 5"/>
          <p:cNvSpPr/>
          <p:nvPr/>
        </p:nvSpPr>
        <p:spPr>
          <a:xfrm>
            <a:off x="5148263" y="1700213"/>
            <a:ext cx="2344737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dirty="0"/>
              <a:t>最</a:t>
            </a:r>
            <a:r>
              <a:rPr lang="zh-CN" altLang="en-US" sz="2800" b="1" dirty="0"/>
              <a:t>远</a:t>
            </a:r>
            <a:r>
              <a:rPr lang="zh-CN" altLang="zh-CN" sz="2800" b="1" dirty="0"/>
              <a:t>投掷距离</a:t>
            </a:r>
            <a:endParaRPr lang="zh-CN" altLang="en-US" sz="2800" b="1" dirty="0"/>
          </a:p>
        </p:txBody>
      </p:sp>
      <p:graphicFrame>
        <p:nvGraphicFramePr>
          <p:cNvPr id="22535" name="对象 7"/>
          <p:cNvGraphicFramePr>
            <a:graphicFrameLocks noChangeAspect="1"/>
          </p:cNvGraphicFramePr>
          <p:nvPr/>
        </p:nvGraphicFramePr>
        <p:xfrm>
          <a:off x="1476375" y="2395538"/>
          <a:ext cx="23749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公式" r:id="rId7" imgW="1244600" imgH="469900" progId="Equation.3">
                  <p:embed/>
                </p:oleObj>
              </mc:Choice>
              <mc:Fallback>
                <p:oleObj name="公式" r:id="rId7" imgW="1244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395538"/>
                        <a:ext cx="2374900" cy="9620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971550" y="3697288"/>
            <a:ext cx="32162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最佳出手角度</a:t>
            </a:r>
            <a:r>
              <a:rPr lang="en-US" altLang="zh-CN" sz="2800" b="1" i="1"/>
              <a:t>θ</a:t>
            </a:r>
            <a:r>
              <a:rPr lang="en-US" altLang="zh-CN" sz="2800" b="1"/>
              <a:t>&lt;π/4</a:t>
            </a:r>
            <a:endParaRPr lang="zh-CN" altLang="en-US" sz="2800" b="1"/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6011863" y="3625850"/>
            <a:ext cx="1296987" cy="560388"/>
            <a:chOff x="6012160" y="3625860"/>
            <a:chExt cx="1296144" cy="559758"/>
          </a:xfrm>
        </p:grpSpPr>
        <p:sp>
          <p:nvSpPr>
            <p:cNvPr id="22545" name="右箭头 8"/>
            <p:cNvSpPr>
              <a:spLocks noChangeArrowheads="1"/>
            </p:cNvSpPr>
            <p:nvPr/>
          </p:nvSpPr>
          <p:spPr bwMode="auto">
            <a:xfrm>
              <a:off x="6012160" y="3661724"/>
              <a:ext cx="144016" cy="52389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矩形 15"/>
            <p:cNvSpPr>
              <a:spLocks noChangeArrowheads="1"/>
            </p:cNvSpPr>
            <p:nvPr/>
          </p:nvSpPr>
          <p:spPr bwMode="auto">
            <a:xfrm>
              <a:off x="6179469" y="3625860"/>
              <a:ext cx="112883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/>
                <a:t>θ ↑</a:t>
              </a:r>
              <a:r>
                <a:rPr lang="en-US" altLang="zh-CN" sz="2800" b="1"/>
                <a:t>, </a:t>
              </a:r>
              <a:r>
                <a:rPr lang="en-US" altLang="zh-CN" sz="2800" b="1" i="1"/>
                <a:t>s↑</a:t>
              </a:r>
              <a:endParaRPr lang="zh-CN" altLang="en-US" sz="2800" b="1"/>
            </a:p>
          </p:txBody>
        </p:sp>
      </p:grp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971550" y="4746625"/>
            <a:ext cx="3736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大致上</a:t>
            </a:r>
            <a:r>
              <a:rPr lang="en-US" altLang="zh-CN" sz="2800" b="1"/>
              <a:t>  </a:t>
            </a:r>
            <a:r>
              <a:rPr lang="en-US" altLang="zh-CN" sz="2800" b="1" i="1">
                <a:solidFill>
                  <a:srgbClr val="FF0000"/>
                </a:solidFill>
              </a:rPr>
              <a:t>s</a:t>
            </a:r>
            <a:r>
              <a:rPr lang="zh-CN" altLang="zh-CN" sz="2800" b="1" baseline="30000"/>
              <a:t> </a:t>
            </a:r>
            <a:r>
              <a:rPr lang="zh-CN" altLang="zh-CN" sz="2800" b="1">
                <a:solidFill>
                  <a:srgbClr val="FF0000"/>
                </a:solidFill>
              </a:rPr>
              <a:t>∝</a:t>
            </a:r>
            <a:r>
              <a:rPr lang="en-US" altLang="zh-CN" sz="2800" b="1" i="1">
                <a:solidFill>
                  <a:srgbClr val="FF0000"/>
                </a:solidFill>
              </a:rPr>
              <a:t>v</a:t>
            </a:r>
            <a:r>
              <a:rPr lang="en-US" altLang="zh-CN" sz="2800" b="1" baseline="30000">
                <a:solidFill>
                  <a:srgbClr val="FF0000"/>
                </a:solidFill>
              </a:rPr>
              <a:t>2      </a:t>
            </a:r>
            <a:r>
              <a:rPr lang="en-US" altLang="zh-CN" sz="2800" b="1" i="1">
                <a:solidFill>
                  <a:srgbClr val="FF0000"/>
                </a:solidFill>
              </a:rPr>
              <a:t>s</a:t>
            </a:r>
            <a:r>
              <a:rPr lang="zh-CN" altLang="zh-CN" sz="2800" b="1">
                <a:solidFill>
                  <a:srgbClr val="FF0000"/>
                </a:solidFill>
              </a:rPr>
              <a:t>∝</a:t>
            </a:r>
            <a:r>
              <a:rPr lang="en-US" altLang="zh-CN" sz="2800" b="1" i="1">
                <a:solidFill>
                  <a:srgbClr val="FF0000"/>
                </a:solidFill>
              </a:rPr>
              <a:t> h</a:t>
            </a:r>
            <a:r>
              <a:rPr lang="en-US" altLang="zh-CN" sz="2800" b="1" baseline="30000">
                <a:solidFill>
                  <a:srgbClr val="FF0000"/>
                </a:solidFill>
              </a:rPr>
              <a:t>1/2</a:t>
            </a:r>
            <a:endParaRPr lang="zh-CN" altLang="en-US" sz="2800" b="1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222500" y="5445125"/>
            <a:ext cx="530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提高</a:t>
            </a:r>
            <a:r>
              <a:rPr lang="en-US" altLang="zh-CN" sz="2800" b="1" i="1"/>
              <a:t>v</a:t>
            </a:r>
            <a:r>
              <a:rPr lang="zh-CN" altLang="zh-CN" sz="2800" b="1"/>
              <a:t>对</a:t>
            </a:r>
            <a:r>
              <a:rPr lang="en-US" altLang="zh-CN" sz="2800" b="1" i="1"/>
              <a:t>s</a:t>
            </a:r>
            <a:r>
              <a:rPr lang="zh-CN" altLang="zh-CN" sz="2800" b="1"/>
              <a:t>的增加远比提高</a:t>
            </a:r>
            <a:r>
              <a:rPr lang="en-US" altLang="zh-CN" sz="2800" b="1" i="1"/>
              <a:t>h</a:t>
            </a:r>
            <a:r>
              <a:rPr lang="zh-CN" altLang="zh-CN" sz="2800" b="1"/>
              <a:t>有效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219700" y="3632200"/>
            <a:ext cx="612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v ↑</a:t>
            </a:r>
            <a:endParaRPr lang="zh-CN" altLang="en-US" sz="2800" b="1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5111750" y="4346575"/>
            <a:ext cx="7445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 h ↑</a:t>
            </a:r>
            <a:endParaRPr lang="zh-CN" altLang="en-US" sz="2800" b="1"/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6011863" y="4344988"/>
            <a:ext cx="1512887" cy="523875"/>
            <a:chOff x="6012160" y="4345266"/>
            <a:chExt cx="1512168" cy="523894"/>
          </a:xfrm>
        </p:grpSpPr>
        <p:sp>
          <p:nvSpPr>
            <p:cNvPr id="22543" name="矩形 10"/>
            <p:cNvSpPr>
              <a:spLocks noChangeArrowheads="1"/>
            </p:cNvSpPr>
            <p:nvPr/>
          </p:nvSpPr>
          <p:spPr bwMode="auto">
            <a:xfrm>
              <a:off x="6192469" y="4345940"/>
              <a:ext cx="13318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/>
                <a:t>θ↓</a:t>
              </a:r>
              <a:r>
                <a:rPr lang="en-US" altLang="zh-CN" sz="2800" b="1"/>
                <a:t> , </a:t>
              </a:r>
              <a:r>
                <a:rPr lang="en-US" altLang="zh-CN" sz="2800" b="1" i="1"/>
                <a:t>s↑ </a:t>
              </a:r>
              <a:endParaRPr lang="zh-CN" altLang="en-US" sz="2800" b="1"/>
            </a:p>
          </p:txBody>
        </p:sp>
        <p:sp>
          <p:nvSpPr>
            <p:cNvPr id="22544" name="右箭头 20"/>
            <p:cNvSpPr>
              <a:spLocks noChangeArrowheads="1"/>
            </p:cNvSpPr>
            <p:nvPr/>
          </p:nvSpPr>
          <p:spPr bwMode="auto">
            <a:xfrm>
              <a:off x="6012160" y="4345266"/>
              <a:ext cx="144016" cy="52389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197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57255"/>
              </p:ext>
            </p:extLst>
          </p:nvPr>
        </p:nvGraphicFramePr>
        <p:xfrm>
          <a:off x="250825" y="1341438"/>
          <a:ext cx="8713791" cy="280828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20148"/>
                <a:gridCol w="1055455"/>
                <a:gridCol w="866900"/>
                <a:gridCol w="866900"/>
                <a:gridCol w="866900"/>
                <a:gridCol w="866900"/>
                <a:gridCol w="866900"/>
                <a:gridCol w="867896"/>
                <a:gridCol w="867896"/>
                <a:gridCol w="867896"/>
              </a:tblGrid>
              <a:tr h="408442">
                <a:tc gridSpan="2">
                  <a:txBody>
                    <a:bodyPr/>
                    <a:lstStyle/>
                    <a:p>
                      <a:pPr indent="285750"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(m/s)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08442">
                <a:tc rowSpan="3">
                  <a:txBody>
                    <a:bodyPr/>
                    <a:lstStyle/>
                    <a:p>
                      <a:pPr marL="57150" indent="-5715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最佳角度</a:t>
                      </a:r>
                    </a:p>
                    <a:p>
                      <a:pPr marL="57150" indent="-57150"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度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=1.8 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38.76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39.85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40.69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41.35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41.87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42.29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42.63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42.92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84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=2.0 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38.22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39.38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40.28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40.99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41.56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42.02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42.39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42.70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84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=2.2 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37.70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38.93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39.89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40.65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41.26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41.75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42.16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42.49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8442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最远距离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(m)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=1.8 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8.13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9.90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11.8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14.03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16.40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18.96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21.73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24.69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</a:tr>
              <a:tr h="4084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=2.0 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8.29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10.07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12.04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14.21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16.57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19.14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21.91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24.88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</a:tr>
              <a:tr h="357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=2.2 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8.45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10.23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12.21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14.38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16.75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19.32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22.09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25.06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3642" name="矩形 2"/>
          <p:cNvSpPr>
            <a:spLocks noChangeArrowheads="1"/>
          </p:cNvSpPr>
          <p:nvPr/>
        </p:nvSpPr>
        <p:spPr bwMode="auto">
          <a:xfrm>
            <a:off x="755650" y="620713"/>
            <a:ext cx="7424738" cy="584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latin typeface="隶书" pitchFamily="49" charset="-122"/>
                <a:ea typeface="隶书" pitchFamily="49" charset="-122"/>
              </a:rPr>
              <a:t>模型二的最佳出手角度及最远投掷距离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31813" y="4221163"/>
            <a:ext cx="2095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 i="1">
                <a:cs typeface="Times New Roman" pitchFamily="18" charset="0"/>
              </a:rPr>
              <a:t>h</a:t>
            </a:r>
            <a:r>
              <a:rPr lang="en-US" altLang="zh-CN" b="1">
                <a:cs typeface="Times New Roman" pitchFamily="18" charset="0"/>
              </a:rPr>
              <a:t>≈</a:t>
            </a:r>
            <a:r>
              <a:rPr lang="zh-CN" altLang="en-US" b="1">
                <a:cs typeface="Times New Roman" pitchFamily="18" charset="0"/>
              </a:rPr>
              <a:t>身高</a:t>
            </a:r>
            <a:r>
              <a:rPr lang="en-US" altLang="zh-CN" b="1">
                <a:cs typeface="Times New Roman" pitchFamily="18" charset="0"/>
              </a:rPr>
              <a:t>+</a:t>
            </a:r>
            <a:r>
              <a:rPr lang="en-US" altLang="zh-CN" b="1"/>
              <a:t>20cm 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39750" y="4652963"/>
            <a:ext cx="3168650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b="1" i="1" dirty="0"/>
              <a:t>v</a:t>
            </a:r>
            <a:r>
              <a:rPr lang="en-US" altLang="zh-CN" b="1" dirty="0">
                <a:cs typeface="Times New Roman" pitchFamily="18" charset="0"/>
              </a:rPr>
              <a:t> ≈ </a:t>
            </a:r>
            <a:r>
              <a:rPr lang="en-US" altLang="zh-CN" b="1" dirty="0"/>
              <a:t>8~10m/s(</a:t>
            </a:r>
            <a:r>
              <a:rPr lang="zh-CN" altLang="zh-CN" b="1" dirty="0"/>
              <a:t>普通人</a:t>
            </a:r>
            <a:r>
              <a:rPr lang="en-US" altLang="zh-CN" b="1" dirty="0"/>
              <a:t>)</a:t>
            </a:r>
          </a:p>
          <a:p>
            <a:pPr>
              <a:lnSpc>
                <a:spcPts val="4000"/>
              </a:lnSpc>
            </a:pPr>
            <a:r>
              <a:rPr lang="en-US" altLang="zh-CN" b="1" i="1" dirty="0"/>
              <a:t>v</a:t>
            </a:r>
            <a:r>
              <a:rPr lang="en-US" altLang="zh-CN" b="1" dirty="0">
                <a:cs typeface="Times New Roman" pitchFamily="18" charset="0"/>
              </a:rPr>
              <a:t> ≈</a:t>
            </a:r>
            <a:r>
              <a:rPr lang="en-US" altLang="zh-CN" b="1" dirty="0"/>
              <a:t>10~13m/s(</a:t>
            </a:r>
            <a:r>
              <a:rPr lang="zh-CN" altLang="zh-CN" b="1" dirty="0"/>
              <a:t>运动员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68313" y="5805488"/>
            <a:ext cx="2760662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b="1"/>
              <a:t>最佳出手角度</a:t>
            </a:r>
            <a:r>
              <a:rPr lang="zh-CN" altLang="en-US" b="1"/>
              <a:t>约</a:t>
            </a:r>
            <a:r>
              <a:rPr lang="en-US" altLang="zh-CN" b="1"/>
              <a:t>40</a:t>
            </a:r>
            <a:r>
              <a:rPr lang="en-US" altLang="zh-CN" b="1" baseline="30000"/>
              <a:t>0</a:t>
            </a:r>
            <a:endParaRPr lang="zh-CN" altLang="en-US" b="1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646087"/>
              </p:ext>
            </p:extLst>
          </p:nvPr>
        </p:nvGraphicFramePr>
        <p:xfrm>
          <a:off x="4643438" y="4260850"/>
          <a:ext cx="3744912" cy="1039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924"/>
                <a:gridCol w="1359289"/>
                <a:gridCol w="1252699"/>
              </a:tblGrid>
              <a:tr h="3466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=2.0m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=10m/s</a:t>
                      </a:r>
                      <a:r>
                        <a:rPr lang="en-US" sz="2000" b="1" kern="100" baseline="300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=12m/s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466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模型二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s=12.04m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s=16.57m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66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模型一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s=10.20m 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s=14.69m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624388" y="5373688"/>
            <a:ext cx="36925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b="1">
                <a:cs typeface="Times New Roman" pitchFamily="18" charset="0"/>
              </a:rPr>
              <a:t>模型二</a:t>
            </a:r>
            <a:r>
              <a:rPr lang="en-US" altLang="zh-CN" b="1" i="1"/>
              <a:t>s</a:t>
            </a:r>
            <a:r>
              <a:rPr lang="zh-CN" altLang="en-US" b="1">
                <a:cs typeface="Times New Roman" pitchFamily="18" charset="0"/>
              </a:rPr>
              <a:t>比模型一</a:t>
            </a:r>
            <a:r>
              <a:rPr lang="zh-CN" altLang="en-US" b="1">
                <a:solidFill>
                  <a:srgbClr val="FF0000"/>
                </a:solidFill>
                <a:cs typeface="Times New Roman" pitchFamily="18" charset="0"/>
              </a:rPr>
              <a:t>约增</a:t>
            </a:r>
            <a:r>
              <a:rPr lang="en-US" altLang="zh-CN" b="1">
                <a:solidFill>
                  <a:srgbClr val="FF0000"/>
                </a:solidFill>
              </a:rPr>
              <a:t>2m</a:t>
            </a:r>
            <a:r>
              <a:rPr lang="en-US" altLang="zh-CN" b="1"/>
              <a:t>. 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643438" y="5919788"/>
            <a:ext cx="30241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b="1"/>
              <a:t>正是一个出手高度</a:t>
            </a:r>
            <a:r>
              <a:rPr lang="en-US" altLang="zh-CN" b="1" i="1"/>
              <a:t>h.</a:t>
            </a:r>
            <a:endParaRPr lang="zh-CN" altLang="en-US" b="1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/>
              <p14:cNvContentPartPr/>
              <p14:nvPr/>
            </p14:nvContentPartPr>
            <p14:xfrm>
              <a:off x="587160" y="4236480"/>
              <a:ext cx="2628720" cy="47124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760" y="4231080"/>
                <a:ext cx="2639880" cy="4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999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4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"/>
          <p:cNvSpPr>
            <a:spLocks noChangeArrowheads="1"/>
          </p:cNvSpPr>
          <p:nvPr/>
        </p:nvSpPr>
        <p:spPr bwMode="auto">
          <a:xfrm>
            <a:off x="600075" y="692150"/>
            <a:ext cx="2243138" cy="5857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itchFamily="49" charset="-122"/>
                <a:ea typeface="隶书" pitchFamily="49" charset="-122"/>
              </a:rPr>
              <a:t>敏感性分析</a:t>
            </a:r>
            <a:endParaRPr lang="zh-CN" altLang="en-US" sz="32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19475" y="754063"/>
            <a:ext cx="4451350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 dirty="0"/>
              <a:t>v, θ, h</a:t>
            </a:r>
            <a:r>
              <a:rPr lang="zh-CN" altLang="zh-CN" sz="2800" b="1" dirty="0"/>
              <a:t>的微小改变对</a:t>
            </a:r>
            <a:r>
              <a:rPr lang="en-US" altLang="zh-CN" sz="2800" b="1" i="1" dirty="0"/>
              <a:t>s</a:t>
            </a:r>
            <a:r>
              <a:rPr lang="zh-CN" altLang="zh-CN" sz="2800" b="1" dirty="0"/>
              <a:t>的影响</a:t>
            </a:r>
            <a:endParaRPr lang="zh-CN" altLang="en-US" sz="2800" b="1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84213" y="1800225"/>
            <a:ext cx="1260475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模型一</a:t>
            </a:r>
          </a:p>
        </p:txBody>
      </p:sp>
      <p:sp>
        <p:nvSpPr>
          <p:cNvPr id="8" name="矩形 7"/>
          <p:cNvSpPr/>
          <p:nvPr/>
        </p:nvSpPr>
        <p:spPr>
          <a:xfrm>
            <a:off x="4697413" y="1782763"/>
            <a:ext cx="1620837" cy="522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dirty="0"/>
              <a:t>数值计算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268538" y="1608138"/>
          <a:ext cx="15113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公式" r:id="rId3" imgW="799753" imgH="444307" progId="Equation.3">
                  <p:embed/>
                </p:oleObj>
              </mc:Choice>
              <mc:Fallback>
                <p:oleObj name="公式" r:id="rId3" imgW="79975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608138"/>
                        <a:ext cx="1511300" cy="8461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39750" y="2789238"/>
            <a:ext cx="1603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</a:rPr>
              <a:t>v</a:t>
            </a:r>
            <a:r>
              <a:rPr lang="zh-CN" altLang="zh-CN" sz="2800" b="1">
                <a:solidFill>
                  <a:srgbClr val="FF0000"/>
                </a:solidFill>
              </a:rPr>
              <a:t>提高</a:t>
            </a:r>
            <a:r>
              <a:rPr lang="en-US" altLang="zh-CN" sz="2800" b="1">
                <a:solidFill>
                  <a:srgbClr val="FF0000"/>
                </a:solidFill>
              </a:rPr>
              <a:t>5%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2" name="矩形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67744" y="2579528"/>
            <a:ext cx="5511080" cy="94301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7683500" y="2822575"/>
            <a:ext cx="1323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=1.1025</a:t>
            </a:r>
            <a:r>
              <a:rPr lang="en-US" altLang="zh-CN" b="1" i="1">
                <a:solidFill>
                  <a:srgbClr val="FF0000"/>
                </a:solidFill>
              </a:rPr>
              <a:t>s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357438" y="3644900"/>
            <a:ext cx="2124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</a:rPr>
              <a:t>s</a:t>
            </a:r>
            <a:r>
              <a:rPr lang="zh-CN" altLang="zh-CN" sz="2800" b="1">
                <a:solidFill>
                  <a:srgbClr val="FF0000"/>
                </a:solidFill>
              </a:rPr>
              <a:t>增加约</a:t>
            </a:r>
            <a:r>
              <a:rPr lang="en-US" altLang="zh-CN" sz="2800" b="1">
                <a:solidFill>
                  <a:srgbClr val="FF0000"/>
                </a:solidFill>
              </a:rPr>
              <a:t>10%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63563" y="4413250"/>
            <a:ext cx="1630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θ</a:t>
            </a:r>
            <a:r>
              <a:rPr lang="zh-CN" altLang="zh-CN" sz="2800" b="1"/>
              <a:t>变化</a:t>
            </a:r>
            <a:r>
              <a:rPr lang="en-US" altLang="zh-CN" sz="2800" b="1"/>
              <a:t>5%</a:t>
            </a:r>
            <a:endParaRPr lang="zh-CN" altLang="en-US" sz="2800" b="1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506663" y="4492625"/>
            <a:ext cx="31194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45</a:t>
            </a:r>
            <a:r>
              <a:rPr lang="en-US" altLang="zh-CN" sz="2800" b="1" baseline="30000"/>
              <a:t>0</a:t>
            </a:r>
            <a:r>
              <a:rPr lang="zh-CN" altLang="en-US" sz="2800" b="1"/>
              <a:t>→</a:t>
            </a:r>
            <a:r>
              <a:rPr lang="en-US" altLang="zh-CN" sz="2800" b="1"/>
              <a:t>42.75</a:t>
            </a:r>
            <a:r>
              <a:rPr lang="en-US" altLang="zh-CN" sz="2800" b="1" baseline="30000"/>
              <a:t>0</a:t>
            </a:r>
            <a:r>
              <a:rPr lang="en-US" altLang="zh-CN" sz="2800" b="1"/>
              <a:t>(47.25</a:t>
            </a:r>
            <a:r>
              <a:rPr lang="en-US" altLang="zh-CN" sz="2800" b="1" baseline="30000"/>
              <a:t>0</a:t>
            </a:r>
            <a:r>
              <a:rPr lang="en-US" altLang="zh-CN" sz="2800" b="1"/>
              <a:t>)</a:t>
            </a:r>
            <a:endParaRPr lang="zh-CN" altLang="en-US" sz="2800" b="1"/>
          </a:p>
        </p:txBody>
      </p:sp>
      <p:sp>
        <p:nvSpPr>
          <p:cNvPr id="17" name="矩形 1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16604" y="5175989"/>
            <a:ext cx="4302973" cy="940899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5807075" y="5384800"/>
            <a:ext cx="2574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s</a:t>
            </a:r>
            <a:r>
              <a:rPr lang="zh-CN" altLang="zh-CN" sz="2800" b="1"/>
              <a:t>仅减少约</a:t>
            </a:r>
            <a:r>
              <a:rPr lang="en-US" altLang="zh-CN" sz="2800" b="1"/>
              <a:t>0.3%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46841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1" grpId="0"/>
      <p:bldP spid="13" grpId="0"/>
      <p:bldP spid="14" grpId="0"/>
      <p:bldP spid="15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826</Words>
  <Application>Microsoft Office PowerPoint</Application>
  <PresentationFormat>全屏显示(4:3)</PresentationFormat>
  <Paragraphs>268</Paragraphs>
  <Slides>13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主题​​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5</cp:revision>
  <dcterms:created xsi:type="dcterms:W3CDTF">2020-03-28T13:00:08Z</dcterms:created>
  <dcterms:modified xsi:type="dcterms:W3CDTF">2020-04-01T11:46:23Z</dcterms:modified>
</cp:coreProperties>
</file>