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C464-3EB9-4246-8A8F-2FBE54830726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2F90-7E83-42DF-8789-0AD5FFF17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38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C464-3EB9-4246-8A8F-2FBE54830726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2F90-7E83-42DF-8789-0AD5FFF17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49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C464-3EB9-4246-8A8F-2FBE54830726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2F90-7E83-42DF-8789-0AD5FFF17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67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C464-3EB9-4246-8A8F-2FBE54830726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2F90-7E83-42DF-8789-0AD5FFF17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0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C464-3EB9-4246-8A8F-2FBE54830726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2F90-7E83-42DF-8789-0AD5FFF17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41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C464-3EB9-4246-8A8F-2FBE54830726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2F90-7E83-42DF-8789-0AD5FFF17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51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C464-3EB9-4246-8A8F-2FBE54830726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2F90-7E83-42DF-8789-0AD5FFF17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94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C464-3EB9-4246-8A8F-2FBE54830726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2F90-7E83-42DF-8789-0AD5FFF17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57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C464-3EB9-4246-8A8F-2FBE54830726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2F90-7E83-42DF-8789-0AD5FFF17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3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C464-3EB9-4246-8A8F-2FBE54830726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2F90-7E83-42DF-8789-0AD5FFF17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99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C464-3EB9-4246-8A8F-2FBE54830726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2F90-7E83-42DF-8789-0AD5FFF17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99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AC464-3EB9-4246-8A8F-2FBE54830726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22F90-7E83-42DF-8789-0AD5FFF17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05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前端需求修改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4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34695"/>
            <a:ext cx="100811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首页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534695"/>
            <a:ext cx="115212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教学模式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48680"/>
            <a:ext cx="115212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教师登录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553909"/>
            <a:ext cx="115212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选择班级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2160" y="554842"/>
            <a:ext cx="115212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选择试题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870309"/>
            <a:ext cx="115212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开始演示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82319" y="2166253"/>
            <a:ext cx="115212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选择学生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75856" y="2166253"/>
            <a:ext cx="115212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学生练习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60104" y="2870309"/>
            <a:ext cx="115212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老师做题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4" idx="3"/>
            <a:endCxn id="5" idx="1"/>
          </p:cNvCxnSpPr>
          <p:nvPr/>
        </p:nvCxnSpPr>
        <p:spPr>
          <a:xfrm>
            <a:off x="1331640" y="719361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  <a:endCxn id="6" idx="1"/>
          </p:cNvCxnSpPr>
          <p:nvPr/>
        </p:nvCxnSpPr>
        <p:spPr>
          <a:xfrm>
            <a:off x="2771800" y="719361"/>
            <a:ext cx="288032" cy="13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7" idx="1"/>
          </p:cNvCxnSpPr>
          <p:nvPr/>
        </p:nvCxnSpPr>
        <p:spPr>
          <a:xfrm>
            <a:off x="4211960" y="733346"/>
            <a:ext cx="360040" cy="5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3"/>
            <a:endCxn id="8" idx="1"/>
          </p:cNvCxnSpPr>
          <p:nvPr/>
        </p:nvCxnSpPr>
        <p:spPr>
          <a:xfrm>
            <a:off x="5724128" y="738575"/>
            <a:ext cx="288032" cy="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8" idx="2"/>
            <a:endCxn id="9" idx="0"/>
          </p:cNvCxnSpPr>
          <p:nvPr/>
        </p:nvCxnSpPr>
        <p:spPr>
          <a:xfrm rot="5400000">
            <a:off x="2770841" y="-947075"/>
            <a:ext cx="1946135" cy="5688632"/>
          </a:xfrm>
          <a:prstGeom prst="bentConnector3">
            <a:avLst>
              <a:gd name="adj1" fmla="val 333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3"/>
            <a:endCxn id="12" idx="1"/>
          </p:cNvCxnSpPr>
          <p:nvPr/>
        </p:nvCxnSpPr>
        <p:spPr>
          <a:xfrm>
            <a:off x="1475656" y="3054975"/>
            <a:ext cx="384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2" idx="0"/>
            <a:endCxn id="11" idx="1"/>
          </p:cNvCxnSpPr>
          <p:nvPr/>
        </p:nvCxnSpPr>
        <p:spPr>
          <a:xfrm rot="5400000" flipH="1" flipV="1">
            <a:off x="2596317" y="2190770"/>
            <a:ext cx="519390" cy="8396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1" idx="3"/>
            <a:endCxn id="10" idx="1"/>
          </p:cNvCxnSpPr>
          <p:nvPr/>
        </p:nvCxnSpPr>
        <p:spPr>
          <a:xfrm>
            <a:off x="4427984" y="2350919"/>
            <a:ext cx="5543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71059" y="2166253"/>
            <a:ext cx="115212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学生做题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10" idx="3"/>
            <a:endCxn id="31" idx="1"/>
          </p:cNvCxnSpPr>
          <p:nvPr/>
        </p:nvCxnSpPr>
        <p:spPr>
          <a:xfrm>
            <a:off x="6134447" y="2350919"/>
            <a:ext cx="4366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870973" y="2166253"/>
            <a:ext cx="115212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结束练习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31" idx="3"/>
            <a:endCxn id="34" idx="1"/>
          </p:cNvCxnSpPr>
          <p:nvPr/>
        </p:nvCxnSpPr>
        <p:spPr>
          <a:xfrm>
            <a:off x="7723187" y="2350919"/>
            <a:ext cx="1477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4" idx="0"/>
            <a:endCxn id="12" idx="0"/>
          </p:cNvCxnSpPr>
          <p:nvPr/>
        </p:nvCxnSpPr>
        <p:spPr>
          <a:xfrm rot="16200000" flipH="1" flipV="1">
            <a:off x="5089575" y="-487154"/>
            <a:ext cx="704056" cy="6010869"/>
          </a:xfrm>
          <a:prstGeom prst="bentConnector3">
            <a:avLst>
              <a:gd name="adj1" fmla="val -324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75856" y="2878078"/>
            <a:ext cx="115212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结束课堂</a:t>
            </a:r>
            <a:endParaRPr lang="zh-CN" altLang="en-US" dirty="0"/>
          </a:p>
        </p:txBody>
      </p:sp>
      <p:cxnSp>
        <p:nvCxnSpPr>
          <p:cNvPr id="42" name="肘形连接符 41"/>
          <p:cNvCxnSpPr>
            <a:stCxn id="40" idx="2"/>
            <a:endCxn id="8" idx="0"/>
          </p:cNvCxnSpPr>
          <p:nvPr/>
        </p:nvCxnSpPr>
        <p:spPr>
          <a:xfrm rot="5400000" flipH="1" flipV="1">
            <a:off x="3873788" y="532974"/>
            <a:ext cx="2692568" cy="2736304"/>
          </a:xfrm>
          <a:prstGeom prst="bentConnector5">
            <a:avLst>
              <a:gd name="adj1" fmla="val -8490"/>
              <a:gd name="adj2" fmla="val 50000"/>
              <a:gd name="adj3" fmla="val 1084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2" idx="3"/>
            <a:endCxn id="40" idx="1"/>
          </p:cNvCxnSpPr>
          <p:nvPr/>
        </p:nvCxnSpPr>
        <p:spPr>
          <a:xfrm>
            <a:off x="3012232" y="3054975"/>
            <a:ext cx="263624" cy="7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91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389809"/>
              </p:ext>
            </p:extLst>
          </p:nvPr>
        </p:nvGraphicFramePr>
        <p:xfrm>
          <a:off x="395536" y="332656"/>
          <a:ext cx="8496945" cy="5202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4752528"/>
                <a:gridCol w="1872209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流程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图示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修改要求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5661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首页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右上角增加教学模式按钮</a:t>
                      </a:r>
                      <a:endParaRPr lang="zh-CN" altLang="en-US" dirty="0"/>
                    </a:p>
                  </a:txBody>
                  <a:tcPr/>
                </a:tc>
              </a:tr>
              <a:tr h="15661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教学模式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5661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教师登录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弹出登录窗，无需</a:t>
                      </a:r>
                      <a:r>
                        <a:rPr lang="zh-CN" altLang="en-US" dirty="0" smtClean="0"/>
                        <a:t>注册功能，但保留找回密码功能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D:\Desktop\个人\儿童教育\20161129UI\登录_学校_204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908720"/>
            <a:ext cx="192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84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864137"/>
              </p:ext>
            </p:extLst>
          </p:nvPr>
        </p:nvGraphicFramePr>
        <p:xfrm>
          <a:off x="395536" y="332656"/>
          <a:ext cx="8496945" cy="5202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4752528"/>
                <a:gridCol w="1872209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流程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图示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修改要求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5661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班级列表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5661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试题选择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根据后台对该班级推送的试题进行列表选择</a:t>
                      </a:r>
                      <a:endParaRPr lang="zh-CN" altLang="en-US" dirty="0"/>
                    </a:p>
                  </a:txBody>
                  <a:tcPr/>
                </a:tc>
              </a:tr>
              <a:tr h="15661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开始演示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正常游戏界面，右上角增加</a:t>
                      </a:r>
                      <a:r>
                        <a:rPr lang="en-US" altLang="zh-CN" dirty="0" smtClean="0"/>
                        <a:t>“</a:t>
                      </a:r>
                      <a:r>
                        <a:rPr lang="en-US" altLang="zh-CN" dirty="0" err="1" smtClean="0"/>
                        <a:t>学生练习”按钮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D:\Desktop\个人\儿童教育\20161129UI\教学-1 拷贝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908720"/>
            <a:ext cx="192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15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369267"/>
              </p:ext>
            </p:extLst>
          </p:nvPr>
        </p:nvGraphicFramePr>
        <p:xfrm>
          <a:off x="395536" y="332656"/>
          <a:ext cx="8496945" cy="5202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4752528"/>
                <a:gridCol w="1872209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流程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图示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修改要求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5661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学生练习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点击</a:t>
                      </a:r>
                      <a:r>
                        <a:rPr lang="en-US" altLang="zh-CN" dirty="0" smtClean="0"/>
                        <a:t>“</a:t>
                      </a:r>
                      <a:r>
                        <a:rPr lang="en-US" altLang="zh-CN" dirty="0" err="1" smtClean="0"/>
                        <a:t>学生练习”弹出“学生列表</a:t>
                      </a:r>
                      <a:r>
                        <a:rPr lang="en-US" altLang="zh-CN" dirty="0" smtClean="0"/>
                        <a:t>”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15661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学生列表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5661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开始练习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记录哪个学生被点选，练习成绩送回后台记录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D:\Desktop\个人\儿童教育\20161129UI\教学-2 拷贝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92896"/>
            <a:ext cx="192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89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063476"/>
              </p:ext>
            </p:extLst>
          </p:nvPr>
        </p:nvGraphicFramePr>
        <p:xfrm>
          <a:off x="395536" y="332656"/>
          <a:ext cx="8496945" cy="3636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4752528"/>
                <a:gridCol w="1872209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流程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修改要求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5661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结束练习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点击结束练习，返回演示模式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15661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结束课堂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点击结束课堂，返回试题选择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44" y="422108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其他：加快微信分享功能开发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73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150</Words>
  <Application>Microsoft Office PowerPoint</Application>
  <PresentationFormat>全屏显示(4:3)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前端需求修改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scut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前端需求修改</dc:title>
  <dc:creator>王亚南</dc:creator>
  <cp:lastModifiedBy>王亚南</cp:lastModifiedBy>
  <cp:revision>6</cp:revision>
  <dcterms:created xsi:type="dcterms:W3CDTF">2016-12-16T13:17:51Z</dcterms:created>
  <dcterms:modified xsi:type="dcterms:W3CDTF">2016-12-16T14:36:22Z</dcterms:modified>
</cp:coreProperties>
</file>