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60" r:id="rId3"/>
    <p:sldId id="461" r:id="rId4"/>
    <p:sldId id="470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0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751"/>
    <a:srgbClr val="086134"/>
    <a:srgbClr val="0B7A3A"/>
    <a:srgbClr val="107D3E"/>
    <a:srgbClr val="2BBE69"/>
    <a:srgbClr val="2C9D4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84" d="100"/>
          <a:sy n="84" d="100"/>
        </p:scale>
        <p:origin x="156" y="84"/>
      </p:cViewPr>
      <p:guideLst>
        <p:guide orient="horz" pos="2070"/>
        <p:guide pos="3787"/>
      </p:guideLst>
    </p:cSldViewPr>
  </p:slideViewPr>
  <p:notesTextViewPr>
    <p:cViewPr>
      <p:scale>
        <a:sx n="3" d="2"/>
        <a:sy n="3" d="2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anchor="t"/>
          <a:lstStyle>
            <a:lvl1pPr algn="ctr">
              <a:defRPr sz="6000"/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/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AAB376-4FDA-4BE2-97A4-4D353AB92DB0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D78B69-8C26-43DF-820E-C4DF50E1616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 advTm="16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830580" y="546735"/>
            <a:ext cx="2093595" cy="70548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0275" y="714375"/>
            <a:ext cx="8296275" cy="542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644650" y="631825"/>
            <a:ext cx="2386013" cy="498475"/>
          </a:xfrm>
          <a:prstGeom prst="roundRect">
            <a:avLst>
              <a:gd name="adj" fmla="val 18158"/>
            </a:avLst>
          </a:prstGeom>
          <a:solidFill>
            <a:srgbClr val="008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63905" y="546735"/>
            <a:ext cx="3446780" cy="70548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marL="228600" marR="0" lvl="0" indent="-228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/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15938" y="550863"/>
            <a:ext cx="10969625" cy="70485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14BD31-63D1-4D7A-981C-C3A189285D9A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B0AB0C-B36E-4BC1-84E4-D280E76E12A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组合 3"/>
          <p:cNvGrpSpPr/>
          <p:nvPr/>
        </p:nvGrpSpPr>
        <p:grpSpPr bwMode="auto">
          <a:xfrm>
            <a:off x="2513013" y="1736725"/>
            <a:ext cx="8356600" cy="4764088"/>
            <a:chOff x="1584520" y="1484784"/>
            <a:chExt cx="8357901" cy="4763930"/>
          </a:xfrm>
        </p:grpSpPr>
        <p:pic>
          <p:nvPicPr>
            <p:cNvPr id="64522" name="Picture 3" descr="E:\美术教学\新课\中国龙\素材\九龙之一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613643" y="1769670"/>
              <a:ext cx="5903822" cy="4479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直接连接符 7"/>
            <p:cNvCxnSpPr/>
            <p:nvPr/>
          </p:nvCxnSpPr>
          <p:spPr>
            <a:xfrm flipH="1" flipV="1">
              <a:off x="5565002" y="1978481"/>
              <a:ext cx="23817" cy="7111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77283" y="1965781"/>
              <a:ext cx="154487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25" name="TextBox 22"/>
            <p:cNvSpPr txBox="1">
              <a:spLocks noChangeArrowheads="1"/>
            </p:cNvSpPr>
            <p:nvPr/>
          </p:nvSpPr>
          <p:spPr bwMode="auto">
            <a:xfrm>
              <a:off x="4119360" y="1505733"/>
              <a:ext cx="1582484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前额（ 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 flipV="1">
              <a:off x="3689873" y="1953081"/>
              <a:ext cx="1241618" cy="7667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27" name="TextBox 25"/>
            <p:cNvSpPr txBox="1">
              <a:spLocks noChangeArrowheads="1"/>
            </p:cNvSpPr>
            <p:nvPr/>
          </p:nvSpPr>
          <p:spPr bwMode="auto">
            <a:xfrm>
              <a:off x="1584520" y="1484784"/>
              <a:ext cx="1445217" cy="368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 角（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776637" y="1938794"/>
              <a:ext cx="1933876" cy="95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29" name="TextBox 37"/>
            <p:cNvSpPr txBox="1">
              <a:spLocks noChangeArrowheads="1"/>
            </p:cNvSpPr>
            <p:nvPr/>
          </p:nvSpPr>
          <p:spPr bwMode="auto">
            <a:xfrm>
              <a:off x="1584521" y="3829872"/>
              <a:ext cx="122341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身（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76637" y="4199319"/>
              <a:ext cx="2289531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31" name="TextBox 48"/>
            <p:cNvSpPr txBox="1">
              <a:spLocks noChangeArrowheads="1"/>
            </p:cNvSpPr>
            <p:nvPr/>
          </p:nvSpPr>
          <p:spPr bwMode="auto">
            <a:xfrm>
              <a:off x="1662384" y="4891762"/>
              <a:ext cx="133882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鳞（ 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043195" y="5535950"/>
              <a:ext cx="266582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33" name="TextBox 51"/>
            <p:cNvSpPr txBox="1">
              <a:spLocks noChangeArrowheads="1"/>
            </p:cNvSpPr>
            <p:nvPr/>
          </p:nvSpPr>
          <p:spPr bwMode="auto">
            <a:xfrm>
              <a:off x="8595329" y="5123636"/>
              <a:ext cx="1311142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爪（ 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 flipV="1">
              <a:off x="7101941" y="3735784"/>
              <a:ext cx="1274961" cy="1873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8376902" y="3923103"/>
              <a:ext cx="154487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536" name="TextBox 57"/>
            <p:cNvSpPr txBox="1">
              <a:spLocks noChangeArrowheads="1"/>
            </p:cNvSpPr>
            <p:nvPr/>
          </p:nvSpPr>
          <p:spPr bwMode="auto">
            <a:xfrm>
              <a:off x="8603593" y="3560706"/>
              <a:ext cx="133882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尾（ 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4537" name="TextBox 57"/>
            <p:cNvSpPr txBox="1">
              <a:spLocks noChangeArrowheads="1"/>
            </p:cNvSpPr>
            <p:nvPr/>
          </p:nvSpPr>
          <p:spPr bwMode="auto">
            <a:xfrm>
              <a:off x="8479190" y="1596918"/>
              <a:ext cx="133882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cs typeface="微软雅黑" panose="020B0503020204020204" pitchFamily="34" charset="-122"/>
                </a:rPr>
                <a:t>眼（    ）</a:t>
              </a:r>
              <a:endParaRPr lang="zh-CN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2048" name="直接连接符 2047"/>
            <p:cNvCxnSpPr/>
            <p:nvPr/>
          </p:nvCxnSpPr>
          <p:spPr>
            <a:xfrm flipV="1">
              <a:off x="5622161" y="2075314"/>
              <a:ext cx="2754742" cy="75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0" name="直接连接符 2049"/>
            <p:cNvCxnSpPr/>
            <p:nvPr/>
          </p:nvCxnSpPr>
          <p:spPr>
            <a:xfrm>
              <a:off x="8376902" y="2075314"/>
              <a:ext cx="13495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直接连接符 2065"/>
            <p:cNvCxnSpPr/>
            <p:nvPr/>
          </p:nvCxnSpPr>
          <p:spPr>
            <a:xfrm flipV="1">
              <a:off x="1776637" y="5308945"/>
              <a:ext cx="3473991" cy="460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3929380" y="55372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cs typeface="李旭科书法 v1.4"/>
                <a:sym typeface="+mn-ea"/>
              </a:rPr>
              <a:t>龙的各个部位都具有哪些</a:t>
            </a:r>
            <a:r>
              <a:rPr lang="zh-CN" altLang="en-US" sz="4400" b="1" dirty="0">
                <a:solidFill>
                  <a:srgbClr val="CC0000"/>
                </a:solidFill>
                <a:latin typeface="微软雅黑" panose="020B0503020204020204" pitchFamily="34" charset="-122"/>
                <a:cs typeface="李旭科书法 v1.4"/>
                <a:sym typeface="+mn-ea"/>
              </a:rPr>
              <a:t>动物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cs typeface="李旭科书法 v1.4"/>
                <a:sym typeface="+mn-ea"/>
              </a:rPr>
              <a:t>的特点？</a:t>
            </a:r>
            <a:endParaRPr lang="zh-CN" altLang="en-US" sz="2400" b="1" dirty="0">
              <a:solidFill>
                <a:srgbClr val="CC0000"/>
              </a:solidFill>
              <a:latin typeface="微软雅黑" panose="020B0503020204020204" pitchFamily="34" charset="-122"/>
              <a:cs typeface="李旭科书法 v1.4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5" name="Picture 3" descr="E:\美术教学\新课\中国龙\素材\九龙之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2055" y="1800500"/>
            <a:ext cx="6020608" cy="456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5005388" y="1884363"/>
            <a:ext cx="1131887" cy="863600"/>
            <a:chOff x="5672138" y="1884363"/>
            <a:chExt cx="1131887" cy="863600"/>
          </a:xfrm>
        </p:grpSpPr>
        <p:cxnSp>
          <p:nvCxnSpPr>
            <p:cNvPr id="8" name="直接连接符 7"/>
            <p:cNvCxnSpPr/>
            <p:nvPr/>
          </p:nvCxnSpPr>
          <p:spPr bwMode="auto">
            <a:xfrm flipV="1">
              <a:off x="6659563" y="1884363"/>
              <a:ext cx="144462" cy="8636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>
              <a:off x="5672138" y="1884363"/>
              <a:ext cx="11318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548" name="TextBox 22"/>
          <p:cNvSpPr txBox="1">
            <a:spLocks noChangeArrowheads="1"/>
          </p:cNvSpPr>
          <p:nvPr/>
        </p:nvSpPr>
        <p:spPr bwMode="auto">
          <a:xfrm>
            <a:off x="4786494" y="1219503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前额（</a:t>
            </a:r>
            <a:r>
              <a:rPr lang="zh-CN" altLang="en-US" dirty="0">
                <a:solidFill>
                  <a:srgbClr val="914453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骆驼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sp>
        <p:nvSpPr>
          <p:cNvPr id="65550" name="TextBox 25"/>
          <p:cNvSpPr txBox="1">
            <a:spLocks noChangeArrowheads="1"/>
          </p:cNvSpPr>
          <p:nvPr/>
        </p:nvSpPr>
        <p:spPr bwMode="auto">
          <a:xfrm>
            <a:off x="3414100" y="1561758"/>
            <a:ext cx="134363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 角（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鹿角</a:t>
            </a: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30563" y="1911350"/>
            <a:ext cx="2127250" cy="731838"/>
            <a:chOff x="3897313" y="1911350"/>
            <a:chExt cx="2127250" cy="731838"/>
          </a:xfrm>
        </p:grpSpPr>
        <p:cxnSp>
          <p:nvCxnSpPr>
            <p:cNvPr id="25" name="直接连接符 24"/>
            <p:cNvCxnSpPr/>
            <p:nvPr/>
          </p:nvCxnSpPr>
          <p:spPr bwMode="auto">
            <a:xfrm flipH="1" flipV="1">
              <a:off x="5187950" y="1920875"/>
              <a:ext cx="836613" cy="7223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 bwMode="auto">
            <a:xfrm>
              <a:off x="3897313" y="1911350"/>
              <a:ext cx="1298575" cy="15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/>
        </p:nvCxnSpPr>
        <p:spPr bwMode="auto">
          <a:xfrm>
            <a:off x="2230438" y="4306888"/>
            <a:ext cx="229076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553" name="组合 6"/>
          <p:cNvGrpSpPr/>
          <p:nvPr/>
        </p:nvGrpSpPr>
        <p:grpSpPr bwMode="auto">
          <a:xfrm>
            <a:off x="3748784" y="4908016"/>
            <a:ext cx="1545162" cy="1570413"/>
            <a:chOff x="3812154" y="4616057"/>
            <a:chExt cx="1544974" cy="1570617"/>
          </a:xfrm>
        </p:grpSpPr>
        <p:cxnSp>
          <p:nvCxnSpPr>
            <p:cNvPr id="41" name="直接连接符 40"/>
            <p:cNvCxnSpPr/>
            <p:nvPr/>
          </p:nvCxnSpPr>
          <p:spPr>
            <a:xfrm flipH="1" flipV="1">
              <a:off x="5335273" y="4616591"/>
              <a:ext cx="12698" cy="1535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811458" y="6186833"/>
              <a:ext cx="154603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554" name="TextBox 48"/>
          <p:cNvSpPr txBox="1">
            <a:spLocks noChangeArrowheads="1"/>
          </p:cNvSpPr>
          <p:nvPr/>
        </p:nvSpPr>
        <p:spPr bwMode="auto">
          <a:xfrm>
            <a:off x="4018695" y="6109999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鳞（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金鱼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14600" y="5556250"/>
            <a:ext cx="1104949" cy="838200"/>
            <a:chOff x="8481350" y="5556250"/>
            <a:chExt cx="1104949" cy="838200"/>
          </a:xfrm>
        </p:grpSpPr>
        <p:cxnSp>
          <p:nvCxnSpPr>
            <p:cNvPr id="50" name="直接连接符 49"/>
            <p:cNvCxnSpPr/>
            <p:nvPr/>
          </p:nvCxnSpPr>
          <p:spPr bwMode="auto">
            <a:xfrm flipV="1">
              <a:off x="8481350" y="5556250"/>
              <a:ext cx="6350" cy="8382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8505212" y="6364617"/>
              <a:ext cx="1081087" cy="25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557" name="TextBox 51"/>
          <p:cNvSpPr txBox="1">
            <a:spLocks noChangeArrowheads="1"/>
          </p:cNvSpPr>
          <p:nvPr/>
        </p:nvSpPr>
        <p:spPr bwMode="auto">
          <a:xfrm>
            <a:off x="7817775" y="5961418"/>
            <a:ext cx="141751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爪（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鹰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13638" y="3802063"/>
            <a:ext cx="2224087" cy="314325"/>
            <a:chOff x="8180388" y="3802063"/>
            <a:chExt cx="2224087" cy="314325"/>
          </a:xfrm>
        </p:grpSpPr>
        <p:cxnSp>
          <p:nvCxnSpPr>
            <p:cNvPr id="56" name="直接连接符 55"/>
            <p:cNvCxnSpPr/>
            <p:nvPr/>
          </p:nvCxnSpPr>
          <p:spPr bwMode="auto">
            <a:xfrm flipH="1" flipV="1">
              <a:off x="8180388" y="3802063"/>
              <a:ext cx="855662" cy="3143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 bwMode="auto">
            <a:xfrm>
              <a:off x="9050338" y="4116388"/>
              <a:ext cx="135413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560" name="TextBox 57"/>
          <p:cNvSpPr txBox="1">
            <a:spLocks noChangeArrowheads="1"/>
          </p:cNvSpPr>
          <p:nvPr/>
        </p:nvSpPr>
        <p:spPr bwMode="auto">
          <a:xfrm>
            <a:off x="8425567" y="3748573"/>
            <a:ext cx="13258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尾（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泥鳅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sp>
        <p:nvSpPr>
          <p:cNvPr id="65561" name="TextBox 27"/>
          <p:cNvSpPr txBox="1">
            <a:spLocks noChangeArrowheads="1"/>
          </p:cNvSpPr>
          <p:nvPr/>
        </p:nvSpPr>
        <p:spPr bwMode="auto">
          <a:xfrm>
            <a:off x="2491876" y="3879457"/>
            <a:ext cx="110799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身（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蛇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sp>
        <p:nvSpPr>
          <p:cNvPr id="65566" name="TextBox 57"/>
          <p:cNvSpPr txBox="1">
            <a:spLocks noChangeArrowheads="1"/>
          </p:cNvSpPr>
          <p:nvPr/>
        </p:nvSpPr>
        <p:spPr bwMode="auto">
          <a:xfrm>
            <a:off x="8267344" y="1266489"/>
            <a:ext cx="133882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眼（</a:t>
            </a:r>
            <a:r>
              <a:rPr lang="zh-CN" altLang="en-US" dirty="0">
                <a:solidFill>
                  <a:srgbClr val="A50021"/>
                </a:solidFill>
                <a:latin typeface="微软雅黑" panose="020B0503020204020204" pitchFamily="34" charset="-122"/>
                <a:cs typeface="楷体_GB2312" panose="02010609030101010101" charset="-122"/>
              </a:rPr>
              <a:t>老虎</a:t>
            </a:r>
            <a:r>
              <a:rPr lang="zh-CN" altLang="en-US" dirty="0">
                <a:latin typeface="微软雅黑" panose="020B0503020204020204" pitchFamily="34" charset="-122"/>
                <a:cs typeface="楷体_GB2312" panose="02010609030101010101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cs typeface="楷体_GB2312" panose="02010609030101010101" charset="-122"/>
            </a:endParaRPr>
          </a:p>
        </p:txBody>
      </p:sp>
      <p:pic>
        <p:nvPicPr>
          <p:cNvPr id="17" name="图片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606593" y="3451222"/>
            <a:ext cx="1692275" cy="1128395"/>
          </a:xfrm>
          <a:prstGeom prst="ellipse">
            <a:avLst/>
          </a:prstGeom>
        </p:spPr>
      </p:pic>
      <p:pic>
        <p:nvPicPr>
          <p:cNvPr id="65562" name="图片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3614" y="1350000"/>
            <a:ext cx="1429577" cy="142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3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5830" y="3254332"/>
            <a:ext cx="1652492" cy="16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4" name="图片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43807" y="4983892"/>
            <a:ext cx="1658207" cy="16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65" name="图片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16887" y="4878488"/>
            <a:ext cx="1658207" cy="16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7571" t="-503" r="25948" b="503"/>
          <a:stretch>
            <a:fillRect/>
          </a:stretch>
        </p:blipFill>
        <p:spPr bwMode="auto">
          <a:xfrm>
            <a:off x="8425726" y="1637003"/>
            <a:ext cx="1514678" cy="1514386"/>
          </a:xfrm>
          <a:prstGeom prst="ellipse">
            <a:avLst/>
          </a:prstGeom>
        </p:spPr>
      </p:pic>
      <p:pic>
        <p:nvPicPr>
          <p:cNvPr id="16" name="图片 1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52340" b="30285"/>
          <a:stretch>
            <a:fillRect/>
          </a:stretch>
        </p:blipFill>
        <p:spPr bwMode="auto">
          <a:xfrm>
            <a:off x="6228966" y="1217293"/>
            <a:ext cx="1167287" cy="1252782"/>
          </a:xfrm>
          <a:prstGeom prst="ellipse">
            <a:avLst/>
          </a:prstGeom>
        </p:spPr>
      </p:pic>
      <p:cxnSp>
        <p:nvCxnSpPr>
          <p:cNvPr id="13" name="直接连接符 12"/>
          <p:cNvCxnSpPr>
            <a:stCxn id="15" idx="2"/>
          </p:cNvCxnSpPr>
          <p:nvPr/>
        </p:nvCxnSpPr>
        <p:spPr bwMode="auto">
          <a:xfrm flipH="1">
            <a:off x="5876132" y="2395218"/>
            <a:ext cx="2549525" cy="647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4"/>
          <p:cNvSpPr>
            <a:spLocks noGrp="1"/>
          </p:cNvSpPr>
          <p:nvPr/>
        </p:nvSpPr>
        <p:spPr>
          <a:xfrm>
            <a:off x="830263" y="546100"/>
            <a:ext cx="2093913" cy="70643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3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j-cs"/>
              </a:rPr>
              <a:t>新知讲解</a:t>
            </a:r>
            <a:endParaRPr kumimoji="0" lang="zh-CN" altLang="en-US" sz="24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8" grpId="0"/>
      <p:bldP spid="65550" grpId="0"/>
      <p:bldP spid="65554" grpId="0"/>
      <p:bldP spid="65557" grpId="0"/>
      <p:bldP spid="65560" grpId="0"/>
      <p:bldP spid="65561" grpId="0"/>
      <p:bldP spid="655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 descr="E:\美术教学\新课\中国龙\素材\九龙之一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9708" y="1292746"/>
            <a:ext cx="5949487" cy="451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25" y="1091451"/>
            <a:ext cx="1432684" cy="14326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300" y="2524135"/>
            <a:ext cx="1652159" cy="1658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22" y="4828489"/>
            <a:ext cx="1658256" cy="16582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440" y="4917888"/>
            <a:ext cx="1658256" cy="16582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179" y="4092315"/>
            <a:ext cx="1694835" cy="11278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239" y="1917052"/>
            <a:ext cx="1511939" cy="15119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492" y="1177925"/>
            <a:ext cx="1170533" cy="1249788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194784" y="1333580"/>
            <a:ext cx="2737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龙</a:t>
            </a:r>
            <a:r>
              <a:rPr lang="en-US" altLang="zh-CN" sz="3200" b="1" dirty="0">
                <a:solidFill>
                  <a:schemeClr val="accent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chemeClr val="accent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乃万兽之首</a:t>
            </a:r>
            <a:endParaRPr lang="zh-CN" altLang="en-US" sz="3200" b="1" dirty="0">
              <a:solidFill>
                <a:schemeClr val="accent6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080375" y="2174240"/>
            <a:ext cx="296608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zh-CN" sz="240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zh-CN" altLang="en-US" sz="240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们</a:t>
            </a:r>
            <a:r>
              <a:rPr lang="zh-CN" altLang="zh-CN" sz="240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zh-CN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龙选用的不同动物的部位，是摄取了最精华、最完美的部位，集如此</a:t>
            </a:r>
            <a:r>
              <a:rPr lang="zh-CN" altLang="zh-CN" sz="2400" dirty="0" smtClean="0">
                <a:latin typeface="微软雅黑" panose="020B0503020204020204" pitchFamily="34" charset="-122"/>
                <a:cs typeface="微软雅黑" panose="020B0503020204020204" pitchFamily="34" charset="-122"/>
              </a:rPr>
              <a:t>多优势</a:t>
            </a:r>
            <a:r>
              <a:rPr lang="zh-CN" altLang="zh-CN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于一身的造型自然是万物之灵，同时也寄托了人们美好的愿望。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标题 4"/>
          <p:cNvSpPr>
            <a:spLocks noGrp="1"/>
          </p:cNvSpPr>
          <p:nvPr/>
        </p:nvSpPr>
        <p:spPr>
          <a:xfrm>
            <a:off x="830263" y="546100"/>
            <a:ext cx="2093913" cy="70643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spc="30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Bold" panose="020B0800000000000000" charset="-122"/>
                <a:ea typeface="思源黑体 CN Bold" panose="020B0800000000000000" charset="-122"/>
                <a:cs typeface="+mj-cs"/>
              </a:rPr>
              <a:t>新知讲解</a:t>
            </a:r>
            <a:endParaRPr kumimoji="0" lang="zh-CN" altLang="en-US" sz="24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charset="-122"/>
              <a:ea typeface="思源黑体 CN Bold" panose="020B0800000000000000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2.08333E-7 0.00024 C 0.00469 0.00602 0.00651 0.00764 0.01003 0.01528 C 0.01081 0.01713 0.01133 0.01875 0.01185 0.02061 C 0.01237 0.02176 0.01315 0.02269 0.0138 0.02408 C 0.01836 0.03519 0.01302 0.02454 0.01745 0.03287 C 0.01771 0.03449 0.01784 0.03635 0.01836 0.0382 C 0.0194 0.04167 0.02083 0.04491 0.02214 0.04838 C 0.02279 0.05024 0.02305 0.05232 0.02383 0.05371 L 0.02669 0.0588 C 0.02826 0.06806 0.02656 0.06088 0.02956 0.06783 C 0.03294 0.07593 0.02943 0.07037 0.03411 0.07639 C 0.03477 0.07801 0.03555 0.07963 0.03594 0.08172 C 0.03646 0.0838 0.03633 0.08635 0.03698 0.08843 C 0.0375 0.09051 0.0388 0.09167 0.03958 0.09375 C 0.04036 0.09537 0.04089 0.09746 0.04154 0.09885 C 0.04219 0.10024 0.04271 0.10116 0.04336 0.10232 C 0.04401 0.10417 0.04453 0.10625 0.04531 0.10764 C 0.04609 0.10926 0.04714 0.10973 0.04792 0.11088 C 0.05247 0.11806 0.04687 0.11065 0.05169 0.11991 C 0.05247 0.1213 0.05365 0.12223 0.05443 0.12338 C 0.05508 0.125 0.05573 0.12709 0.05625 0.12848 C 0.0569 0.12987 0.05768 0.13056 0.0582 0.13195 C 0.05872 0.13357 0.05872 0.13565 0.05911 0.13727 C 0.06055 0.14329 0.06107 0.14422 0.06276 0.14954 C 0.06341 0.15278 0.06328 0.15718 0.06458 0.15996 C 0.06901 0.16806 0.06367 0.15741 0.06836 0.16852 C 0.06888 0.16991 0.06953 0.17084 0.07018 0.17199 L 0.07201 0.18241 C 0.0724 0.18426 0.07279 0.18588 0.07305 0.18774 C 0.07357 0.19237 0.07409 0.19723 0.07487 0.20162 C 0.07513 0.20348 0.07539 0.2051 0.07578 0.20695 C 0.07695 0.21042 0.07812 0.21366 0.07943 0.21737 L 0.08138 0.22246 C 0.0819 0.22408 0.08242 0.22616 0.0832 0.22778 L 0.08594 0.23311 L 0.08776 0.23311 L 0.09258 0.24885 " pathEditMode="relative" rAng="0" ptsTypes="AAAAAAAAAAAAAAAAAAAAAAAAAAAAAAAAAAAA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124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023 L -1.875E-6 0.00023 L 0.09623 0.00115 C 0.10495 0.00138 0.10781 0.00324 0.11706 0.00393 L 0.12878 0.00486 C 0.14688 0.00833 0.12461 0.00393 0.13659 0.00671 C 0.13828 0.00717 0.13998 0.0074 0.14154 0.00763 C 0.14557 0.00833 0.14948 0.00833 0.15339 0.00949 C 0.15912 0.01111 0.15417 0.00995 0.16328 0.01134 C 0.16472 0.01157 0.16641 0.0118 0.1681 0.01226 C 0.16914 0.01226 0.16992 0.01319 0.1711 0.01319 C 0.1793 0.01342 0.1875 0.01319 0.19584 0.01319 L 0.19584 0.01296 " pathEditMode="relative" rAng="0" ptsTypes="AAAAAA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023 L 3.95833E-6 0.00023 C 0.00403 -0.00232 0.00833 -0.00486 0.01237 -0.00671 C 0.02474 -0.01273 0.00664 -0.00255 0.02239 -0.01181 C 0.0233 -0.01273 0.02421 -0.01366 0.025 -0.01482 C 0.02656 -0.0169 0.0276 -0.01944 0.02929 -0.0213 C 0.03046 -0.02269 0.03216 -0.02338 0.03359 -0.02477 C 0.04023 -0.03125 0.03776 -0.03009 0.04336 -0.03773 C 0.05 -0.04676 0.04192 -0.03357 0.04882 -0.0456 C 0.04921 -0.04722 0.05 -0.04884 0.05026 -0.05069 C 0.05065 -0.05255 0.05091 -0.05509 0.05169 -0.05694 C 0.05234 -0.0588 0.05351 -0.06019 0.05455 -0.06181 C 0.05898 -0.0831 0.05169 -0.05394 0.06002 -0.07315 C 0.06119 -0.07569 0.06067 -0.0787 0.06145 -0.08125 C 0.06211 -0.0831 0.06328 -0.08449 0.06432 -0.08611 C 0.06471 -0.08843 0.06497 -0.09051 0.06575 -0.09236 C 0.06927 -0.10394 0.06718 -0.09444 0.07122 -0.10394 C 0.07187 -0.10532 0.07213 -0.10741 0.07265 -0.1088 C 0.07669 -0.11806 0.07448 -0.1088 0.07838 -0.11991 C 0.07903 -0.12222 0.07903 -0.12454 0.07981 -0.12662 C 0.0819 -0.13472 0.0819 -0.13357 0.08528 -0.13958 C 0.08645 -0.14421 0.08789 -0.15162 0.08958 -0.15579 C 0.0914 -0.15995 0.09388 -0.16412 0.09531 -0.16875 L 0.09791 -0.17847 C 0.0983 -0.18009 0.09882 -0.18171 0.09935 -0.1831 C 0.10026 -0.18588 0.10143 -0.18866 0.10221 -0.19144 C 0.10338 -0.1956 0.10377 -0.20023 0.10507 -0.2044 C 0.10546 -0.20602 0.10599 -0.20764 0.10651 -0.20903 C 0.1069 -0.21134 0.10716 -0.21343 0.10768 -0.21574 C 0.10807 -0.21736 0.10885 -0.21898 0.10911 -0.2206 C 0.11028 -0.22593 0.11054 -0.23125 0.11198 -0.23657 L 0.11484 -0.24653 C 0.11523 -0.25 0.11549 -0.25394 0.11627 -0.25787 C 0.1164 -0.25995 0.11718 -0.26204 0.1177 -0.26412 C 0.1181 -0.26852 0.11862 -0.27292 0.11914 -0.27708 C 0.11862 -0.28843 0.11836 -0.3 0.1177 -0.31134 C 0.11744 -0.31319 0.11549 -0.32037 0.11484 -0.32245 C 0.11432 -0.32361 0.1138 -0.32477 0.11341 -0.32546 L 0.11341 -0.32523 L 0.11198 -0.32546 " pathEditMode="relative" rAng="0" ptsTypes="AAAAAAAAAAAAAAAAAAAAAAAAAAAAAAAAAAAAAAAA">
                                      <p:cBhvr>
                                        <p:cTn id="1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16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023 L 4.79167E-6 0.00023 C -0.00157 -0.00417 -0.003 -0.00811 -0.00456 -0.01227 C -0.00508 -0.01366 -0.00547 -0.01551 -0.00612 -0.01713 C -0.00704 -0.01968 -0.00795 -0.0213 -0.00886 -0.02385 C -0.01042 -0.02894 -0.01146 -0.03565 -0.01316 -0.04074 C -0.01394 -0.04329 -0.01498 -0.04584 -0.01589 -0.04908 C -0.02084 -0.06783 -0.01511 -0.05 -0.02019 -0.07084 C -0.02097 -0.07385 -0.02201 -0.07616 -0.02279 -0.0794 C -0.02448 -0.08473 -0.02566 -0.09098 -0.02722 -0.09584 C -0.02774 -0.09769 -0.02839 -0.09908 -0.02891 -0.10116 C -0.03008 -0.10602 -0.03112 -0.11111 -0.03204 -0.11621 C -0.03243 -0.11806 -0.03295 -0.11945 -0.03321 -0.1213 C -0.03581 -0.13704 -0.03438 -0.13079 -0.03698 -0.14144 C -0.03803 -0.15186 -0.03672 -0.14167 -0.03868 -0.14977 C -0.03933 -0.15255 -0.03959 -0.15579 -0.04024 -0.15834 C -0.04089 -0.16019 -0.0418 -0.16135 -0.04245 -0.16343 C -0.04284 -0.16459 -0.0431 -0.1669 -0.04349 -0.16829 C -0.04623 -0.17917 -0.04532 -0.17616 -0.04779 -0.18172 C -0.04844 -0.18403 -0.04883 -0.18658 -0.04935 -0.18866 C -0.04987 -0.19005 -0.05066 -0.19028 -0.05105 -0.19167 C -0.05222 -0.19607 -0.053 -0.20139 -0.0543 -0.2051 C -0.06081 -0.22547 -0.0517 -0.19653 -0.05704 -0.21551 C -0.05795 -0.21829 -0.05899 -0.22061 -0.05977 -0.22361 C -0.06133 -0.23125 -0.06042 -0.22709 -0.0625 -0.23542 C -0.06263 -0.23681 -0.06329 -0.24537 -0.06355 -0.24723 C -0.06381 -0.24861 -0.06433 -0.24954 -0.06459 -0.2507 C -0.06537 -0.25718 -0.06537 -0.26088 -0.0668 -0.26574 C -0.06771 -0.26852 -0.06954 -0.27408 -0.06954 -0.27385 C -0.07162 -0.28727 -0.06928 -0.27477 -0.07279 -0.28565 C -0.07318 -0.28727 -0.07344 -0.28936 -0.07383 -0.29098 C -0.07435 -0.29236 -0.075 -0.29283 -0.07553 -0.29422 C -0.07722 -0.29861 -0.07592 -0.29699 -0.07761 -0.30255 C -0.08047 -0.3125 -0.08034 -0.30695 -0.08034 -0.3125 L -0.08034 -0.31227 " pathEditMode="relative" rAng="0" ptsTypes="AAAAAAAAAAAAAAAAAAAAAAAAAAAAAAAAAAA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-1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23 L -4.79167E-6 0.00023 C -0.01028 -0.00903 -0.00924 -0.00903 -0.01757 -0.01412 C -0.01992 -0.01551 -0.02213 -0.01713 -0.02447 -0.0176 C -0.02734 -0.01898 -0.0302 -0.01898 -0.0332 -0.01968 C -0.0358 -0.02176 -0.03841 -0.02408 -0.04101 -0.0257 C -0.04622 -0.02871 -0.05143 -0.03056 -0.05664 -0.0331 C -0.05898 -0.03449 -0.06132 -0.03542 -0.06367 -0.03727 C -0.06888 -0.04074 -0.07434 -0.04352 -0.07929 -0.04861 C -0.08164 -0.05139 -0.08385 -0.0544 -0.08619 -0.05672 C -0.0888 -0.05903 -0.09153 -0.06019 -0.09414 -0.0625 C -0.09648 -0.06412 -0.09869 -0.06644 -0.10104 -0.06829 C -0.10364 -0.07014 -0.10638 -0.07153 -0.10885 -0.07408 C -0.11106 -0.07616 -0.11289 -0.07963 -0.11497 -0.08172 C -0.11718 -0.08403 -0.11966 -0.08542 -0.12187 -0.08773 C -0.12486 -0.09074 -0.12773 -0.09468 -0.13059 -0.09722 C -0.13359 -0.09977 -0.13684 -0.10093 -0.13945 -0.1051 C -0.1401 -0.10648 -0.14414 -0.11343 -0.14544 -0.11482 C -0.15 -0.11991 -0.14609 -0.1125 -0.15156 -0.1206 C -0.15625 -0.12755 -0.14895 -0.12269 -0.15755 -0.12824 C -0.15911 -0.12917 -0.16054 -0.12963 -0.1621 -0.13033 C -0.16432 -0.13148 -0.16666 -0.13357 -0.16901 -0.13426 L -0.17591 -0.13611 C -0.17851 -0.13681 -0.18111 -0.13727 -0.18385 -0.1382 C -0.18515 -0.13843 -0.18658 -0.13959 -0.18815 -0.14005 C -0.18984 -0.14074 -0.19153 -0.14121 -0.19322 -0.14213 C -0.19453 -0.14236 -0.1957 -0.14352 -0.19687 -0.14375 C -0.19882 -0.14468 -0.20078 -0.14514 -0.20286 -0.14584 C -0.20533 -0.14699 -0.20755 -0.14908 -0.20989 -0.14977 L -0.21861 -0.15162 C -0.22578 -0.15695 -0.21432 -0.14861 -0.22721 -0.15556 C -0.23515 -0.15949 -0.23033 -0.15926 -0.2332 -0.15926 L -0.2332 -0.15903 " pathEditMode="relative" rAng="0" ptsTypes="AAAAAAAAAAAAAAAAAAAAAAAAAAAAAAAA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79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48148E-6 L 3.75E-6 0.00023 C -0.00339 0.0007 -0.02006 0.00371 -0.02605 0.00718 C -0.05013 0.02083 -0.02943 0.01204 -0.04649 0.01875 C -0.04831 0.02037 -0.04987 0.02176 -0.05196 0.02338 C -0.05599 0.02593 -0.05664 0.0257 -0.06055 0.02755 C -0.06237 0.02847 -0.06407 0.0294 -0.06589 0.03056 C -0.06732 0.03148 -0.06862 0.03241 -0.07019 0.03357 C -0.07227 0.03449 -0.07448 0.03519 -0.0767 0.03611 C -0.07891 0.03773 -0.08086 0.03935 -0.08308 0.04074 C -0.08529 0.0419 -0.0875 0.04236 -0.08946 0.04375 C -0.09167 0.04491 -0.09375 0.04676 -0.0961 0.04815 C -0.09805 0.04908 -0.10026 0.05 -0.10248 0.05093 C -0.11602 0.0581 -0.10378 0.05301 -0.11862 0.05833 C -0.1362 0.07037 -0.11823 0.05903 -0.13581 0.06713 C -0.14467 0.07107 -0.14193 0.0713 -0.15 0.0757 C -0.15287 0.07755 -0.1573 0.07917 -0.16055 0.08033 C -0.16237 0.08079 -0.1642 0.08102 -0.16602 0.08171 C -0.16719 0.08195 -0.1681 0.08264 -0.16914 0.08333 C -0.17344 0.08472 -0.18125 0.08704 -0.18438 0.0875 C -0.18646 0.08796 -0.18855 0.08866 -0.19076 0.08889 C -0.19649 0.08958 -0.20235 0.09005 -0.20808 0.09051 L -0.22201 0.0919 C -0.22578 0.09283 -0.22813 0.09352 -0.23164 0.09491 C -0.23282 0.09514 -0.23386 0.09583 -0.2349 0.0963 C -0.23933 0.10232 -0.23607 0.09908 -0.24662 0.09908 L -0.24662 0.09931 " pathEditMode="relative" rAng="0" ptsTypes="AAAAAAAAAAAAAAAAAAAAAAAAAAA">
                                      <p:cBhvr>
                                        <p:cTn id="1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6 0.00856 L -0.04636 0.00879 C -0.04662 0.01342 -0.04649 0.01852 -0.04714 0.02338 C -0.04753 0.02569 -0.04883 0.02685 -0.04948 0.02893 C -0.05091 0.03333 -0.05196 0.03819 -0.05326 0.04259 C -0.0543 0.0456 -0.05547 0.04884 -0.05638 0.05208 C -0.0599 0.06342 -0.05755 0.05764 -0.06172 0.06967 C -0.06498 0.07893 -0.0655 0.07893 -0.0694 0.08889 C -0.07045 0.09143 -0.07136 0.09421 -0.07253 0.09699 C -0.0737 0.09977 -0.07513 0.10231 -0.0763 0.10509 C -0.07852 0.11041 -0.08112 0.11528 -0.08242 0.12153 C -0.08295 0.12361 -0.08334 0.12616 -0.08399 0.12824 C -0.08724 0.13889 -0.08542 0.12847 -0.08776 0.13912 C -0.08841 0.1419 -0.08893 0.14444 -0.08933 0.14722 C -0.08959 0.14907 -0.08972 0.15092 -0.09011 0.15278 C -0.0905 0.15463 -0.09115 0.15648 -0.09167 0.1581 C -0.09193 0.16088 -0.09206 0.16366 -0.09245 0.16643 C -0.09258 0.16829 -0.09323 0.16991 -0.09323 0.17176 C -0.09349 0.19398 -0.09323 0.2162 -0.09323 0.23866 L -0.09323 0.23889 " pathEditMode="relative" rAng="0" ptsTypes="AAAAAAAAAAAAAAAAAAAA">
                                      <p:cBhvr>
                                        <p:cTn id="1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1150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COMMONDATA" val="eyJoZGlkIjoiZDY5M2NhNWI1NTI0OWRkZmQzZTdjM2NhOWU3NDBjNTYifQ=="/>
  <p:tag name="KSO_WPP_MARK_KEY" val="4acdba93-360e-4a57-b329-f35c31aadedc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39</Paragraphs>
  <Slides>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思源黑体 CN Bold</vt:lpstr>
      <vt:lpstr>黑体</vt:lpstr>
      <vt:lpstr>Arial</vt:lpstr>
      <vt:lpstr>思源黑体 CN Bold</vt:lpstr>
      <vt:lpstr>思源黑体 CN Normal</vt:lpstr>
      <vt:lpstr>思源黑体 CN Normal</vt:lpstr>
      <vt:lpstr>Calibri</vt:lpstr>
      <vt:lpstr>李旭科书法 v1.4</vt:lpstr>
      <vt:lpstr>Segoe Print</vt:lpstr>
      <vt:lpstr>楷体_GB2312</vt:lpstr>
      <vt:lpstr>新宋体</vt:lpstr>
      <vt:lpstr>Arial Unicode MS</vt:lpstr>
      <vt:lpstr>Calibri</vt:lpstr>
      <vt:lpstr>华文楷体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绯雨所思</cp:lastModifiedBy>
  <cp:revision>255</cp:revision>
  <dcterms:created xsi:type="dcterms:W3CDTF">2019-06-19T02:08:00Z</dcterms:created>
  <dcterms:modified xsi:type="dcterms:W3CDTF">2025-08-08T15:28:47Z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6BEADDEFB1DB4DC5BF1C46076935ABF6</vt:lpwstr>
  </property>
</Properties>
</file>