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16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2250-6138-4057-A3DE-984DE1D4A504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864E-8085-42BD-81ED-0DAD7D2CB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68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2250-6138-4057-A3DE-984DE1D4A504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864E-8085-42BD-81ED-0DAD7D2CB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85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2250-6138-4057-A3DE-984DE1D4A504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864E-8085-42BD-81ED-0DAD7D2CB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06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2250-6138-4057-A3DE-984DE1D4A504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864E-8085-42BD-81ED-0DAD7D2CB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92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2250-6138-4057-A3DE-984DE1D4A504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864E-8085-42BD-81ED-0DAD7D2CB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07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2250-6138-4057-A3DE-984DE1D4A504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864E-8085-42BD-81ED-0DAD7D2CB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49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2250-6138-4057-A3DE-984DE1D4A504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864E-8085-42BD-81ED-0DAD7D2CB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2250-6138-4057-A3DE-984DE1D4A504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864E-8085-42BD-81ED-0DAD7D2CB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64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2250-6138-4057-A3DE-984DE1D4A504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864E-8085-42BD-81ED-0DAD7D2CB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83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2250-6138-4057-A3DE-984DE1D4A504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864E-8085-42BD-81ED-0DAD7D2CB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78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2250-6138-4057-A3DE-984DE1D4A504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864E-8085-42BD-81ED-0DAD7D2CB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37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2250-6138-4057-A3DE-984DE1D4A504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F864E-8085-42BD-81ED-0DAD7D2CB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26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12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16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13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BEB4634-6B91-8FE6-75B0-70E65FE4F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874" y="2571376"/>
            <a:ext cx="1404562" cy="52671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D12A7C4-D2C1-7327-2671-685E6F740006}"/>
              </a:ext>
            </a:extLst>
          </p:cNvPr>
          <p:cNvSpPr txBox="1"/>
          <p:nvPr/>
        </p:nvSpPr>
        <p:spPr>
          <a:xfrm>
            <a:off x="3675278" y="21947"/>
            <a:ext cx="1793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项目的结构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1943340-A568-95FE-5FAE-CFBB1540A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67" y="3119589"/>
            <a:ext cx="1144969" cy="10061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D09589C-8E3E-A9CC-9C4A-3F8C94D17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874" y="4354015"/>
            <a:ext cx="1404563" cy="54370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B9AACBC-F65E-2B5D-5780-6584EC64215F}"/>
              </a:ext>
            </a:extLst>
          </p:cNvPr>
          <p:cNvSpPr txBox="1"/>
          <p:nvPr/>
        </p:nvSpPr>
        <p:spPr>
          <a:xfrm>
            <a:off x="3687841" y="5743271"/>
            <a:ext cx="1793444" cy="371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加密与解密函数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E6A2172-6C90-E14A-5960-96F5D552F0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5847" y="4203178"/>
            <a:ext cx="2277432" cy="103154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B4CFAF4-6C9D-BDF1-CB1F-39245DB227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7184" y="1778379"/>
            <a:ext cx="1667108" cy="41915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F93EFD0-4E3A-3B0F-B27E-51696523FF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0815" y="2388592"/>
            <a:ext cx="2295845" cy="38105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77EBC56-A9B0-5BF9-4BCC-467373627D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2201" y="3013265"/>
            <a:ext cx="2276793" cy="39058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C6AE74E-7B6A-FEAF-8E7F-619B81516858}"/>
              </a:ext>
            </a:extLst>
          </p:cNvPr>
          <p:cNvSpPr txBox="1"/>
          <p:nvPr/>
        </p:nvSpPr>
        <p:spPr>
          <a:xfrm>
            <a:off x="3651085" y="703832"/>
            <a:ext cx="2276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原始数据、</a:t>
            </a:r>
            <a:endParaRPr lang="en-US" altLang="zh-CN" dirty="0"/>
          </a:p>
          <a:p>
            <a:r>
              <a:rPr lang="zh-CN" altLang="en-US" dirty="0"/>
              <a:t>加密后的数据、</a:t>
            </a:r>
            <a:endParaRPr lang="en-US" altLang="zh-CN" dirty="0"/>
          </a:p>
          <a:p>
            <a:r>
              <a:rPr lang="zh-CN" altLang="en-US" dirty="0"/>
              <a:t>解密后的数据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70C661B-12CA-0035-FCDC-B67639705F3B}"/>
              </a:ext>
            </a:extLst>
          </p:cNvPr>
          <p:cNvGrpSpPr/>
          <p:nvPr/>
        </p:nvGrpSpPr>
        <p:grpSpPr>
          <a:xfrm>
            <a:off x="3399084" y="1730443"/>
            <a:ext cx="2686425" cy="1778192"/>
            <a:chOff x="3255217" y="1591454"/>
            <a:chExt cx="2686425" cy="1778192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7A7DFB3A-C7DA-DDAA-834B-E8871E318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01981" y="2125760"/>
              <a:ext cx="2476846" cy="628738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DD111CCF-9E02-AA75-5398-9C204BC96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255217" y="2769487"/>
              <a:ext cx="2686425" cy="600159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F645F2D9-337F-8A17-8EE3-6DCD0EC92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55217" y="1591454"/>
              <a:ext cx="1867161" cy="543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614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C87613-2909-B60D-8327-5FDA4671DB52}"/>
              </a:ext>
            </a:extLst>
          </p:cNvPr>
          <p:cNvSpPr txBox="1"/>
          <p:nvPr/>
        </p:nvSpPr>
        <p:spPr>
          <a:xfrm>
            <a:off x="3602579" y="21949"/>
            <a:ext cx="2213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总体工作流程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21BA83A-4B78-B967-3C37-F8AA75B01913}"/>
              </a:ext>
            </a:extLst>
          </p:cNvPr>
          <p:cNvCxnSpPr>
            <a:cxnSpLocks/>
          </p:cNvCxnSpPr>
          <p:nvPr/>
        </p:nvCxnSpPr>
        <p:spPr>
          <a:xfrm flipV="1">
            <a:off x="2293769" y="4000455"/>
            <a:ext cx="903636" cy="45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2B7FFD58-8D95-A3F4-1822-54CB32B66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334" y="3533557"/>
            <a:ext cx="1579789" cy="323257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032607B-A248-C017-39A0-9EC82392D859}"/>
              </a:ext>
            </a:extLst>
          </p:cNvPr>
          <p:cNvCxnSpPr>
            <a:cxnSpLocks/>
          </p:cNvCxnSpPr>
          <p:nvPr/>
        </p:nvCxnSpPr>
        <p:spPr>
          <a:xfrm flipV="1">
            <a:off x="1013155" y="2882189"/>
            <a:ext cx="0" cy="669638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81CEF15F-7743-610B-F840-9A853A749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32" y="1883750"/>
            <a:ext cx="1867160" cy="892306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CFB65FAD-6CAF-AAD2-E4C3-C3BD54EC8A54}"/>
              </a:ext>
            </a:extLst>
          </p:cNvPr>
          <p:cNvGrpSpPr/>
          <p:nvPr/>
        </p:nvGrpSpPr>
        <p:grpSpPr>
          <a:xfrm>
            <a:off x="376228" y="3551827"/>
            <a:ext cx="1400567" cy="728088"/>
            <a:chOff x="99040" y="3028852"/>
            <a:chExt cx="1867161" cy="962159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9C90DD2D-8F07-DC7C-363E-62BC7D53B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040" y="3028852"/>
              <a:ext cx="1867161" cy="543001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AA238CC0-133B-77C8-7817-A8F7C0BD1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9066" y="3571853"/>
              <a:ext cx="1667108" cy="419158"/>
            </a:xfrm>
            <a:prstGeom prst="rect">
              <a:avLst/>
            </a:prstGeom>
          </p:spPr>
        </p:pic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0E706C1-2099-1295-447D-FB98962ECDB8}"/>
              </a:ext>
            </a:extLst>
          </p:cNvPr>
          <p:cNvCxnSpPr>
            <a:cxnSpLocks/>
          </p:cNvCxnSpPr>
          <p:nvPr/>
        </p:nvCxnSpPr>
        <p:spPr>
          <a:xfrm>
            <a:off x="2293769" y="2410830"/>
            <a:ext cx="9249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C2D6630-96F6-F91D-94FF-CB8EEAF920F2}"/>
              </a:ext>
            </a:extLst>
          </p:cNvPr>
          <p:cNvGrpSpPr/>
          <p:nvPr/>
        </p:nvGrpSpPr>
        <p:grpSpPr>
          <a:xfrm>
            <a:off x="3602579" y="3747630"/>
            <a:ext cx="1793444" cy="461665"/>
            <a:chOff x="4598278" y="3032168"/>
            <a:chExt cx="2295845" cy="618639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F6C89DB9-8F14-D61B-57F4-3255064B8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98278" y="3269754"/>
              <a:ext cx="2295845" cy="381053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1968281B-D1B9-D8F1-8A80-DC1153180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79794" y="3032168"/>
              <a:ext cx="1758891" cy="343691"/>
            </a:xfrm>
            <a:prstGeom prst="rect">
              <a:avLst/>
            </a:prstGeom>
          </p:spPr>
        </p:pic>
      </p:grp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ADA3933-8FE2-9289-0841-962B0A0E5A3D}"/>
              </a:ext>
            </a:extLst>
          </p:cNvPr>
          <p:cNvCxnSpPr>
            <a:cxnSpLocks/>
          </p:cNvCxnSpPr>
          <p:nvPr/>
        </p:nvCxnSpPr>
        <p:spPr>
          <a:xfrm flipV="1">
            <a:off x="4431370" y="2956326"/>
            <a:ext cx="0" cy="669638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5FEB6A39-BB1C-AED8-EA21-D66BAC005A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7550" y="1941215"/>
            <a:ext cx="1967177" cy="841227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CAD0A0E-13C5-EB7C-5A82-FB4923864D23}"/>
              </a:ext>
            </a:extLst>
          </p:cNvPr>
          <p:cNvCxnSpPr>
            <a:cxnSpLocks/>
          </p:cNvCxnSpPr>
          <p:nvPr/>
        </p:nvCxnSpPr>
        <p:spPr>
          <a:xfrm flipV="1">
            <a:off x="5755703" y="3958216"/>
            <a:ext cx="903636" cy="45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B4322FB9-6C3A-675F-2274-B04FE59C2E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65631" y="3533557"/>
            <a:ext cx="1283780" cy="323128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9CD5C2AD-C8DC-8180-7D96-2390C9372900}"/>
              </a:ext>
            </a:extLst>
          </p:cNvPr>
          <p:cNvGrpSpPr/>
          <p:nvPr/>
        </p:nvGrpSpPr>
        <p:grpSpPr>
          <a:xfrm>
            <a:off x="7002113" y="3615351"/>
            <a:ext cx="2073508" cy="698610"/>
            <a:chOff x="6958221" y="2986243"/>
            <a:chExt cx="2073508" cy="698610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18897AB3-B594-6474-7033-C7F7C4499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975127" y="2986243"/>
              <a:ext cx="1769703" cy="336144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AE7BDB5E-09C1-1CC3-04A5-9A18425D6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58221" y="3299573"/>
              <a:ext cx="2073508" cy="385280"/>
            </a:xfrm>
            <a:prstGeom prst="rect">
              <a:avLst/>
            </a:prstGeom>
          </p:spPr>
        </p:pic>
      </p:grpSp>
      <p:pic>
        <p:nvPicPr>
          <p:cNvPr id="39" name="图片 38">
            <a:extLst>
              <a:ext uri="{FF2B5EF4-FFF2-40B4-BE49-F238E27FC236}">
                <a16:creationId xmlns:a16="http://schemas.microsoft.com/office/drawing/2014/main" id="{00263676-107E-73FD-F0AA-396C1E233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018" y="2064020"/>
            <a:ext cx="1876263" cy="896656"/>
          </a:xfrm>
          <a:prstGeom prst="rect">
            <a:avLst/>
          </a:prstGeom>
        </p:spPr>
      </p:pic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ED12A9A-9B25-6EDF-7799-04DA9853D168}"/>
              </a:ext>
            </a:extLst>
          </p:cNvPr>
          <p:cNvCxnSpPr>
            <a:cxnSpLocks/>
          </p:cNvCxnSpPr>
          <p:nvPr/>
        </p:nvCxnSpPr>
        <p:spPr>
          <a:xfrm>
            <a:off x="5755703" y="2399109"/>
            <a:ext cx="9249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1625886-6EA2-8073-8CDF-CEF9A7FE8517}"/>
              </a:ext>
            </a:extLst>
          </p:cNvPr>
          <p:cNvCxnSpPr>
            <a:cxnSpLocks/>
          </p:cNvCxnSpPr>
          <p:nvPr/>
        </p:nvCxnSpPr>
        <p:spPr>
          <a:xfrm flipV="1">
            <a:off x="7904871" y="2945713"/>
            <a:ext cx="0" cy="669638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375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121A34E-83F9-C8FF-50F7-CC4A2FC03D72}"/>
              </a:ext>
            </a:extLst>
          </p:cNvPr>
          <p:cNvSpPr txBox="1"/>
          <p:nvPr/>
        </p:nvSpPr>
        <p:spPr>
          <a:xfrm>
            <a:off x="4070752" y="0"/>
            <a:ext cx="1496115" cy="460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加密流程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C70BC17-A7F2-5C1E-B0C7-5A66605ACC80}"/>
              </a:ext>
            </a:extLst>
          </p:cNvPr>
          <p:cNvCxnSpPr>
            <a:cxnSpLocks/>
          </p:cNvCxnSpPr>
          <p:nvPr/>
        </p:nvCxnSpPr>
        <p:spPr>
          <a:xfrm>
            <a:off x="1485457" y="1116618"/>
            <a:ext cx="486853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DFC78DF4-AF74-C75D-621B-65F8511B5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100" y="759390"/>
            <a:ext cx="2535585" cy="1044947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5CEE683C-8D4F-4DD8-08DE-E7A8A8B6713F}"/>
              </a:ext>
            </a:extLst>
          </p:cNvPr>
          <p:cNvGrpSpPr/>
          <p:nvPr/>
        </p:nvGrpSpPr>
        <p:grpSpPr>
          <a:xfrm>
            <a:off x="0" y="759389"/>
            <a:ext cx="1400567" cy="728088"/>
            <a:chOff x="99040" y="3028852"/>
            <a:chExt cx="1867161" cy="962159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4089548-E5A5-5C5D-E3A5-8B45C103B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040" y="3028852"/>
              <a:ext cx="1867161" cy="543001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A245708-D7C2-915F-95D8-0DC61245F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9066" y="3571853"/>
              <a:ext cx="1667108" cy="419158"/>
            </a:xfrm>
            <a:prstGeom prst="rect">
              <a:avLst/>
            </a:prstGeom>
          </p:spPr>
        </p:pic>
      </p:grp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73B9471-B9B1-9E1A-3AAF-4E96E33C3608}"/>
              </a:ext>
            </a:extLst>
          </p:cNvPr>
          <p:cNvCxnSpPr>
            <a:cxnSpLocks/>
          </p:cNvCxnSpPr>
          <p:nvPr/>
        </p:nvCxnSpPr>
        <p:spPr>
          <a:xfrm>
            <a:off x="3191077" y="1861584"/>
            <a:ext cx="0" cy="6675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C772E84-EC72-1F63-8CF8-FDF1B4EE8CFF}"/>
              </a:ext>
            </a:extLst>
          </p:cNvPr>
          <p:cNvSpPr txBox="1"/>
          <p:nvPr/>
        </p:nvSpPr>
        <p:spPr>
          <a:xfrm>
            <a:off x="3347158" y="2010701"/>
            <a:ext cx="106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ASCII</a:t>
            </a:r>
            <a:r>
              <a:rPr lang="zh-CN" altLang="en-US" dirty="0"/>
              <a:t>码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D4CCDB5-2527-22DC-6937-88C303CFB1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2310" y="2529149"/>
            <a:ext cx="2326898" cy="1041409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7D6DBE5-2FFE-F94F-C189-61FC25813C9A}"/>
              </a:ext>
            </a:extLst>
          </p:cNvPr>
          <p:cNvCxnSpPr>
            <a:cxnSpLocks/>
          </p:cNvCxnSpPr>
          <p:nvPr/>
        </p:nvCxnSpPr>
        <p:spPr>
          <a:xfrm>
            <a:off x="1495676" y="3062770"/>
            <a:ext cx="500424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924B892-67FC-9665-37E6-8648072BCAD4}"/>
              </a:ext>
            </a:extLst>
          </p:cNvPr>
          <p:cNvSpPr txBox="1"/>
          <p:nvPr/>
        </p:nvSpPr>
        <p:spPr>
          <a:xfrm>
            <a:off x="21502" y="2842649"/>
            <a:ext cx="141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二进制序列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D2EFBDE-1D2F-8A85-ADA0-DB15022C55D5}"/>
              </a:ext>
            </a:extLst>
          </p:cNvPr>
          <p:cNvSpPr txBox="1"/>
          <p:nvPr/>
        </p:nvSpPr>
        <p:spPr>
          <a:xfrm>
            <a:off x="8371328" y="1017298"/>
            <a:ext cx="70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密钥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E8C5230-DDC9-AF63-C96B-A80F0CBA0AED}"/>
              </a:ext>
            </a:extLst>
          </p:cNvPr>
          <p:cNvCxnSpPr>
            <a:cxnSpLocks/>
          </p:cNvCxnSpPr>
          <p:nvPr/>
        </p:nvCxnSpPr>
        <p:spPr>
          <a:xfrm flipH="1">
            <a:off x="7761427" y="1216705"/>
            <a:ext cx="609901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319A864A-5481-F169-72FC-6049B2022D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1755" y="759389"/>
            <a:ext cx="2440294" cy="930421"/>
          </a:xfrm>
          <a:prstGeom prst="rect">
            <a:avLst/>
          </a:prstGeom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EA2AEF7-C0A2-6EDF-484D-B2DEBA61121A}"/>
              </a:ext>
            </a:extLst>
          </p:cNvPr>
          <p:cNvCxnSpPr>
            <a:cxnSpLocks/>
          </p:cNvCxnSpPr>
          <p:nvPr/>
        </p:nvCxnSpPr>
        <p:spPr>
          <a:xfrm>
            <a:off x="6421902" y="1804337"/>
            <a:ext cx="0" cy="6675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997D50C-9165-6B7D-1519-5DDFDE3B03AE}"/>
              </a:ext>
            </a:extLst>
          </p:cNvPr>
          <p:cNvSpPr txBox="1"/>
          <p:nvPr/>
        </p:nvSpPr>
        <p:spPr>
          <a:xfrm>
            <a:off x="5122711" y="19255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映射规则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DA33C89A-47C7-309B-7476-999C5D6AD5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8009" y="2003733"/>
            <a:ext cx="1034489" cy="124010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765C7B20-E466-1827-EDE6-F91908C54B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2913" y="2861949"/>
            <a:ext cx="1932724" cy="375807"/>
          </a:xfrm>
          <a:prstGeom prst="rect">
            <a:avLst/>
          </a:prstGeom>
        </p:spPr>
      </p:pic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31235F0-8B37-0653-E093-477D4F611CE3}"/>
              </a:ext>
            </a:extLst>
          </p:cNvPr>
          <p:cNvCxnSpPr>
            <a:cxnSpLocks/>
          </p:cNvCxnSpPr>
          <p:nvPr/>
        </p:nvCxnSpPr>
        <p:spPr>
          <a:xfrm>
            <a:off x="4457160" y="3062770"/>
            <a:ext cx="851767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DF5F6B4-26CD-118D-C822-FFC792E8F196}"/>
              </a:ext>
            </a:extLst>
          </p:cNvPr>
          <p:cNvCxnSpPr>
            <a:cxnSpLocks/>
          </p:cNvCxnSpPr>
          <p:nvPr/>
        </p:nvCxnSpPr>
        <p:spPr>
          <a:xfrm>
            <a:off x="4883043" y="3352806"/>
            <a:ext cx="0" cy="5862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33089598-6EFD-0A46-A326-5E2379809FEA}"/>
              </a:ext>
            </a:extLst>
          </p:cNvPr>
          <p:cNvSpPr txBox="1"/>
          <p:nvPr/>
        </p:nvSpPr>
        <p:spPr>
          <a:xfrm>
            <a:off x="5110148" y="3645944"/>
            <a:ext cx="117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异或运算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A484C39A-358B-9CEE-00A6-C8A436AC7A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98839" y="4068278"/>
            <a:ext cx="2326898" cy="1040981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C3116BB5-1DA2-9A1C-E0E9-9DAE68171440}"/>
              </a:ext>
            </a:extLst>
          </p:cNvPr>
          <p:cNvSpPr txBox="1"/>
          <p:nvPr/>
        </p:nvSpPr>
        <p:spPr>
          <a:xfrm>
            <a:off x="106215" y="4243987"/>
            <a:ext cx="1413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加密后的二进制序列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260761B-F8DF-D685-43BD-B1AF7A5DE34E}"/>
              </a:ext>
            </a:extLst>
          </p:cNvPr>
          <p:cNvCxnSpPr>
            <a:cxnSpLocks/>
          </p:cNvCxnSpPr>
          <p:nvPr/>
        </p:nvCxnSpPr>
        <p:spPr>
          <a:xfrm>
            <a:off x="2197935" y="4588768"/>
            <a:ext cx="500424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648FA0C-9337-7524-73A9-C20298268A4B}"/>
              </a:ext>
            </a:extLst>
          </p:cNvPr>
          <p:cNvCxnSpPr>
            <a:cxnSpLocks/>
          </p:cNvCxnSpPr>
          <p:nvPr/>
        </p:nvCxnSpPr>
        <p:spPr>
          <a:xfrm>
            <a:off x="4818809" y="5189700"/>
            <a:ext cx="0" cy="474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2D7D3058-9E32-B3A4-DAF0-E0B5FE97C054}"/>
              </a:ext>
            </a:extLst>
          </p:cNvPr>
          <p:cNvSpPr txBox="1"/>
          <p:nvPr/>
        </p:nvSpPr>
        <p:spPr>
          <a:xfrm>
            <a:off x="3464004" y="52143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映射规则</a:t>
            </a: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31D5D08E-CE6C-6E3B-EE04-030D305F7E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7457" y="3524369"/>
            <a:ext cx="1105041" cy="1240102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7C742DB3-8172-D318-0EAD-43D9040204B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85140" y="5811008"/>
            <a:ext cx="1872835" cy="936418"/>
          </a:xfrm>
          <a:prstGeom prst="rect">
            <a:avLst/>
          </a:prstGeom>
        </p:spPr>
      </p:pic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D9E59A8-D65E-DDC2-AFA7-B98FBA934654}"/>
              </a:ext>
            </a:extLst>
          </p:cNvPr>
          <p:cNvCxnSpPr>
            <a:cxnSpLocks/>
          </p:cNvCxnSpPr>
          <p:nvPr/>
        </p:nvCxnSpPr>
        <p:spPr>
          <a:xfrm>
            <a:off x="2197935" y="6114160"/>
            <a:ext cx="500424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120096D9-CD20-E489-6AB3-C3367719C330}"/>
              </a:ext>
            </a:extLst>
          </p:cNvPr>
          <p:cNvGrpSpPr/>
          <p:nvPr/>
        </p:nvGrpSpPr>
        <p:grpSpPr>
          <a:xfrm>
            <a:off x="21502" y="5867778"/>
            <a:ext cx="1793444" cy="461665"/>
            <a:chOff x="4598278" y="3032168"/>
            <a:chExt cx="2295845" cy="618639"/>
          </a:xfrm>
        </p:grpSpPr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4AD3C6AA-C1D1-309B-6436-51DDBF97C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598278" y="3269754"/>
              <a:ext cx="2295845" cy="381053"/>
            </a:xfrm>
            <a:prstGeom prst="rect">
              <a:avLst/>
            </a:prstGeom>
          </p:spPr>
        </p:pic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5C0CF6C0-27B2-A91F-5D85-CD9322E8E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779794" y="3032168"/>
              <a:ext cx="1758891" cy="3436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013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B79CEDB-0213-5573-851C-7F3DCB83164F}"/>
              </a:ext>
            </a:extLst>
          </p:cNvPr>
          <p:cNvSpPr txBox="1"/>
          <p:nvPr/>
        </p:nvSpPr>
        <p:spPr>
          <a:xfrm>
            <a:off x="4070752" y="0"/>
            <a:ext cx="1496115" cy="460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解密流程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F32D20-2118-730D-10C0-B7A39283F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314" y="652455"/>
            <a:ext cx="1872835" cy="936418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251EC17-A533-ADA7-F983-7DB617405432}"/>
              </a:ext>
            </a:extLst>
          </p:cNvPr>
          <p:cNvCxnSpPr>
            <a:cxnSpLocks/>
          </p:cNvCxnSpPr>
          <p:nvPr/>
        </p:nvCxnSpPr>
        <p:spPr>
          <a:xfrm>
            <a:off x="1861879" y="1062080"/>
            <a:ext cx="500424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A918F052-CA37-6EAE-FA3B-6D8A1B85B422}"/>
              </a:ext>
            </a:extLst>
          </p:cNvPr>
          <p:cNvGrpSpPr/>
          <p:nvPr/>
        </p:nvGrpSpPr>
        <p:grpSpPr>
          <a:xfrm>
            <a:off x="0" y="864181"/>
            <a:ext cx="1793444" cy="461665"/>
            <a:chOff x="4598278" y="3032168"/>
            <a:chExt cx="2295845" cy="618639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7E8D582-5C78-E9BE-34D4-5506F8012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8278" y="3269754"/>
              <a:ext cx="2295845" cy="381053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E496E1B-F25C-377C-0A8A-437D82467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79794" y="3032168"/>
              <a:ext cx="1758891" cy="343691"/>
            </a:xfrm>
            <a:prstGeom prst="rect">
              <a:avLst/>
            </a:prstGeom>
          </p:spPr>
        </p:pic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3CDDC88-6F48-2EEB-D679-B6F1807A5EE9}"/>
              </a:ext>
            </a:extLst>
          </p:cNvPr>
          <p:cNvCxnSpPr>
            <a:cxnSpLocks/>
          </p:cNvCxnSpPr>
          <p:nvPr/>
        </p:nvCxnSpPr>
        <p:spPr>
          <a:xfrm>
            <a:off x="3449263" y="1670310"/>
            <a:ext cx="0" cy="5862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226BEE5-E766-BE30-1753-BFEB9159BB9D}"/>
              </a:ext>
            </a:extLst>
          </p:cNvPr>
          <p:cNvSpPr txBox="1"/>
          <p:nvPr/>
        </p:nvSpPr>
        <p:spPr>
          <a:xfrm>
            <a:off x="2295735" y="17687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映射规则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79EA8FA-D74A-90B0-2C3E-FBB93EED4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0590" y="5179163"/>
            <a:ext cx="1401476" cy="157276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E6B0293-C7C9-D851-3F31-2210C7F8D0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4516" y="2256586"/>
            <a:ext cx="2518430" cy="128783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CA4B9E6-DFAA-9A86-B8F9-C5D656076D6C}"/>
              </a:ext>
            </a:extLst>
          </p:cNvPr>
          <p:cNvSpPr txBox="1"/>
          <p:nvPr/>
        </p:nvSpPr>
        <p:spPr>
          <a:xfrm>
            <a:off x="8371328" y="1017298"/>
            <a:ext cx="70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密钥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6A8A72C-3D63-320A-C33B-0E6163043FDB}"/>
              </a:ext>
            </a:extLst>
          </p:cNvPr>
          <p:cNvCxnSpPr>
            <a:cxnSpLocks/>
          </p:cNvCxnSpPr>
          <p:nvPr/>
        </p:nvCxnSpPr>
        <p:spPr>
          <a:xfrm flipH="1">
            <a:off x="7761427" y="1216705"/>
            <a:ext cx="609901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D341E83F-6C0F-8BD2-47CE-988E249936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3335" y="606756"/>
            <a:ext cx="2440294" cy="930421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EA7A7AA-0DE4-5AB8-D6A1-4810EFB2388E}"/>
              </a:ext>
            </a:extLst>
          </p:cNvPr>
          <p:cNvCxnSpPr>
            <a:cxnSpLocks/>
          </p:cNvCxnSpPr>
          <p:nvPr/>
        </p:nvCxnSpPr>
        <p:spPr>
          <a:xfrm>
            <a:off x="6421902" y="1804337"/>
            <a:ext cx="0" cy="6675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EC156CF-088E-BABC-FF95-B35018FF12A1}"/>
              </a:ext>
            </a:extLst>
          </p:cNvPr>
          <p:cNvSpPr txBox="1"/>
          <p:nvPr/>
        </p:nvSpPr>
        <p:spPr>
          <a:xfrm>
            <a:off x="5122711" y="19255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映射规则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80E59564-A1BF-E71D-09E6-D7D43D649B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0228" y="2778744"/>
            <a:ext cx="1932724" cy="375807"/>
          </a:xfrm>
          <a:prstGeom prst="rect">
            <a:avLst/>
          </a:prstGeom>
        </p:spPr>
      </p:pic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3113503-C4D0-D7EF-D384-BBA40593DBCA}"/>
              </a:ext>
            </a:extLst>
          </p:cNvPr>
          <p:cNvCxnSpPr>
            <a:cxnSpLocks/>
          </p:cNvCxnSpPr>
          <p:nvPr/>
        </p:nvCxnSpPr>
        <p:spPr>
          <a:xfrm>
            <a:off x="4630521" y="2989618"/>
            <a:ext cx="851767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512C6EC-F75C-59B2-82CF-B8C712F09FB7}"/>
              </a:ext>
            </a:extLst>
          </p:cNvPr>
          <p:cNvCxnSpPr>
            <a:cxnSpLocks/>
          </p:cNvCxnSpPr>
          <p:nvPr/>
        </p:nvCxnSpPr>
        <p:spPr>
          <a:xfrm>
            <a:off x="4970825" y="3382000"/>
            <a:ext cx="0" cy="5862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E62BDA7-4A8C-11CF-10C2-C63515E5265E}"/>
              </a:ext>
            </a:extLst>
          </p:cNvPr>
          <p:cNvSpPr txBox="1"/>
          <p:nvPr/>
        </p:nvSpPr>
        <p:spPr>
          <a:xfrm>
            <a:off x="5135566" y="3591696"/>
            <a:ext cx="117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异或运算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F0FBE4C-E4FC-F18A-2999-FB9DAE4D854A}"/>
              </a:ext>
            </a:extLst>
          </p:cNvPr>
          <p:cNvSpPr txBox="1"/>
          <p:nvPr/>
        </p:nvSpPr>
        <p:spPr>
          <a:xfrm>
            <a:off x="70104" y="2577336"/>
            <a:ext cx="1653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待解密的二进制序列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AB33A31-656C-D7A7-AB02-F3A5AE16CC9E}"/>
              </a:ext>
            </a:extLst>
          </p:cNvPr>
          <p:cNvCxnSpPr>
            <a:cxnSpLocks/>
          </p:cNvCxnSpPr>
          <p:nvPr/>
        </p:nvCxnSpPr>
        <p:spPr>
          <a:xfrm>
            <a:off x="1644092" y="2989618"/>
            <a:ext cx="500424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79A7227F-5F27-02CD-B595-CC64D51F36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68958" y="4041004"/>
            <a:ext cx="2699702" cy="1241703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594476A2-F257-AEA8-3062-D1EBA777CE1E}"/>
              </a:ext>
            </a:extLst>
          </p:cNvPr>
          <p:cNvSpPr txBox="1"/>
          <p:nvPr/>
        </p:nvSpPr>
        <p:spPr>
          <a:xfrm>
            <a:off x="70104" y="4151991"/>
            <a:ext cx="1653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解密后的二进制序列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C337ABF-16D6-26D6-36A2-B1386A22727B}"/>
              </a:ext>
            </a:extLst>
          </p:cNvPr>
          <p:cNvCxnSpPr>
            <a:cxnSpLocks/>
          </p:cNvCxnSpPr>
          <p:nvPr/>
        </p:nvCxnSpPr>
        <p:spPr>
          <a:xfrm>
            <a:off x="1644092" y="4591610"/>
            <a:ext cx="500424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FCE9FE3-237F-ECC3-45FF-6886B9CC909D}"/>
              </a:ext>
            </a:extLst>
          </p:cNvPr>
          <p:cNvCxnSpPr>
            <a:cxnSpLocks/>
          </p:cNvCxnSpPr>
          <p:nvPr/>
        </p:nvCxnSpPr>
        <p:spPr>
          <a:xfrm>
            <a:off x="4929519" y="5379271"/>
            <a:ext cx="0" cy="5862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50E005B-CB26-75A9-35C1-4A39F96B23A9}"/>
              </a:ext>
            </a:extLst>
          </p:cNvPr>
          <p:cNvSpPr txBox="1"/>
          <p:nvPr/>
        </p:nvSpPr>
        <p:spPr>
          <a:xfrm>
            <a:off x="4001291" y="5410146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ASCII</a:t>
            </a:r>
            <a:r>
              <a:rPr lang="zh-CN" altLang="en-US" dirty="0"/>
              <a:t>码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80B2E456-6D65-1D77-EFD6-687826BAF9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01622" y="5965547"/>
            <a:ext cx="2182212" cy="833452"/>
          </a:xfrm>
          <a:prstGeom prst="rect">
            <a:avLst/>
          </a:prstGeom>
        </p:spPr>
      </p:pic>
      <p:grpSp>
        <p:nvGrpSpPr>
          <p:cNvPr id="35" name="组合 34">
            <a:extLst>
              <a:ext uri="{FF2B5EF4-FFF2-40B4-BE49-F238E27FC236}">
                <a16:creationId xmlns:a16="http://schemas.microsoft.com/office/drawing/2014/main" id="{C949D3D1-425B-3CA1-137E-843932787D92}"/>
              </a:ext>
            </a:extLst>
          </p:cNvPr>
          <p:cNvGrpSpPr/>
          <p:nvPr/>
        </p:nvGrpSpPr>
        <p:grpSpPr>
          <a:xfrm>
            <a:off x="68610" y="5941046"/>
            <a:ext cx="2073508" cy="698610"/>
            <a:chOff x="6958221" y="2986243"/>
            <a:chExt cx="2073508" cy="698610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3D5A32BB-DD3B-1CF9-4999-09D9EB361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75127" y="2986243"/>
              <a:ext cx="1769703" cy="336144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2791B1CA-A381-EE2B-7EE8-FFCF54782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58221" y="3299573"/>
              <a:ext cx="2073508" cy="385280"/>
            </a:xfrm>
            <a:prstGeom prst="rect">
              <a:avLst/>
            </a:prstGeom>
          </p:spPr>
        </p:pic>
      </p:grp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C48E159-FDC8-6E91-92DB-7D1748942C3E}"/>
              </a:ext>
            </a:extLst>
          </p:cNvPr>
          <p:cNvCxnSpPr>
            <a:cxnSpLocks/>
          </p:cNvCxnSpPr>
          <p:nvPr/>
        </p:nvCxnSpPr>
        <p:spPr>
          <a:xfrm>
            <a:off x="2599521" y="6277190"/>
            <a:ext cx="500424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73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3B4F014-1666-D0BE-1124-33EB9B8313BE}"/>
              </a:ext>
            </a:extLst>
          </p:cNvPr>
          <p:cNvGrpSpPr/>
          <p:nvPr/>
        </p:nvGrpSpPr>
        <p:grpSpPr>
          <a:xfrm>
            <a:off x="621793" y="1386643"/>
            <a:ext cx="1075334" cy="517662"/>
            <a:chOff x="99040" y="3028852"/>
            <a:chExt cx="1867161" cy="96215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3ADE554-B08B-B3E6-A458-0549DB298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040" y="3028852"/>
              <a:ext cx="1867161" cy="543001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467E1DF-5D82-841D-8A2E-4AED1E65B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066" y="3571853"/>
              <a:ext cx="1667108" cy="419158"/>
            </a:xfrm>
            <a:prstGeom prst="rect">
              <a:avLst/>
            </a:prstGeom>
          </p:spPr>
        </p:pic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1B15FDF-A6FE-4149-199D-F62A4CE2D857}"/>
              </a:ext>
            </a:extLst>
          </p:cNvPr>
          <p:cNvSpPr txBox="1"/>
          <p:nvPr/>
        </p:nvSpPr>
        <p:spPr>
          <a:xfrm>
            <a:off x="2849270" y="1078624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TCGGTTTGATAGAAAACATGTGGCGAGTGCCGTAGGAGAAGTGACCGCACGCGACTCCGACCAGAACGTACGCATTGTGGTCGTGGTTGCAAGTACCGACATAGCATGCGGACCAGAAACGCTTGTATGC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026080-3ACF-3C1A-93A2-778B74EB3655}"/>
              </a:ext>
            </a:extLst>
          </p:cNvPr>
          <p:cNvSpPr txBox="1"/>
          <p:nvPr/>
        </p:nvSpPr>
        <p:spPr>
          <a:xfrm>
            <a:off x="2913412" y="3649968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GTGCCGTAGGAGAAGTGACCGCACGCGACTCCGACCAGAACGTACGCATTGTGGTCGTGGTTGCAAGTACCGACATAGCATGCGGACCAGAAACGCTTGTATGCTCGGTTTGATAGAAAACATGTGGCGA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AADAC75-96CA-E867-A261-70150A0F48D2}"/>
              </a:ext>
            </a:extLst>
          </p:cNvPr>
          <p:cNvGrpSpPr/>
          <p:nvPr/>
        </p:nvGrpSpPr>
        <p:grpSpPr>
          <a:xfrm>
            <a:off x="1" y="3730913"/>
            <a:ext cx="2468586" cy="782566"/>
            <a:chOff x="566571" y="3332342"/>
            <a:chExt cx="2934109" cy="961371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C4CAA37F-72BD-99B1-D338-8E3660927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6571" y="3807870"/>
              <a:ext cx="2934109" cy="485843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C06AAD39-B11B-F465-29C8-AC325F4D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5281" y="3332342"/>
              <a:ext cx="1876687" cy="533474"/>
            </a:xfrm>
            <a:prstGeom prst="rect">
              <a:avLst/>
            </a:prstGeom>
          </p:spPr>
        </p:pic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BA423AA-9A7C-F077-6D87-81CB79C05D77}"/>
              </a:ext>
            </a:extLst>
          </p:cNvPr>
          <p:cNvSpPr txBox="1"/>
          <p:nvPr/>
        </p:nvSpPr>
        <p:spPr>
          <a:xfrm>
            <a:off x="3152851" y="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每个文本对应的正确密钥</a:t>
            </a:r>
          </a:p>
        </p:txBody>
      </p:sp>
    </p:spTree>
    <p:extLst>
      <p:ext uri="{BB962C8B-B14F-4D97-AF65-F5344CB8AC3E}">
        <p14:creationId xmlns:p14="http://schemas.microsoft.com/office/powerpoint/2010/main" val="393497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F60EE1E-5184-6028-F0C3-E7761EAD88C0}"/>
              </a:ext>
            </a:extLst>
          </p:cNvPr>
          <p:cNvSpPr txBox="1"/>
          <p:nvPr/>
        </p:nvSpPr>
        <p:spPr>
          <a:xfrm>
            <a:off x="3072384" y="51207"/>
            <a:ext cx="3817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ALL_data</a:t>
            </a:r>
            <a:r>
              <a:rPr lang="zh-CN" altLang="en-US" sz="2400" b="1" dirty="0"/>
              <a:t>各个文件内容说明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FF8E4BA-9437-BFA0-B4D9-D698E3734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8841"/>
            <a:ext cx="1781424" cy="1200318"/>
          </a:xfrm>
          <a:prstGeom prst="rect">
            <a:avLst/>
          </a:prstGeom>
        </p:spPr>
      </p:pic>
      <p:sp>
        <p:nvSpPr>
          <p:cNvPr id="11" name="左大括号 10">
            <a:extLst>
              <a:ext uri="{FF2B5EF4-FFF2-40B4-BE49-F238E27FC236}">
                <a16:creationId xmlns:a16="http://schemas.microsoft.com/office/drawing/2014/main" id="{17C35128-E854-34F1-A64D-9B45C8912AC2}"/>
              </a:ext>
            </a:extLst>
          </p:cNvPr>
          <p:cNvSpPr/>
          <p:nvPr/>
        </p:nvSpPr>
        <p:spPr>
          <a:xfrm>
            <a:off x="1894637" y="986637"/>
            <a:ext cx="160936" cy="48847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500C9DA-396C-3318-F5E0-6C569E453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786" y="1046300"/>
            <a:ext cx="1714739" cy="58110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F72AFD0-CFFF-239F-3CB0-9478B4A412C9}"/>
              </a:ext>
            </a:extLst>
          </p:cNvPr>
          <p:cNvSpPr txBox="1"/>
          <p:nvPr/>
        </p:nvSpPr>
        <p:spPr>
          <a:xfrm>
            <a:off x="3993675" y="1129305"/>
            <a:ext cx="115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原始数据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C5FEB5E-D85D-B76C-516E-53CC239B7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477" y="904339"/>
            <a:ext cx="2867425" cy="81926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B64C8E5-66D5-634C-9507-6B7458FD8F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5416" y="3219420"/>
            <a:ext cx="1981477" cy="419158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C296876F-7890-D5C7-AA10-F17848666AAA}"/>
              </a:ext>
            </a:extLst>
          </p:cNvPr>
          <p:cNvSpPr txBox="1"/>
          <p:nvPr/>
        </p:nvSpPr>
        <p:spPr>
          <a:xfrm>
            <a:off x="3932532" y="3008743"/>
            <a:ext cx="1716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按照对应的密钥加密后的数据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7948183-2898-784F-2E98-0E9871D4BF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6044" y="3141388"/>
            <a:ext cx="3486637" cy="79068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C97FD22-D93B-13F8-64E1-068FF5B24B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5573" y="5179610"/>
            <a:ext cx="1770277" cy="42044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30FD340-0B49-DF6A-5537-2BBFBF7518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6044" y="4826283"/>
            <a:ext cx="2950327" cy="121606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395424AA-C923-3C97-0613-D2C3190820E9}"/>
              </a:ext>
            </a:extLst>
          </p:cNvPr>
          <p:cNvSpPr txBox="1"/>
          <p:nvPr/>
        </p:nvSpPr>
        <p:spPr>
          <a:xfrm>
            <a:off x="3883525" y="4842014"/>
            <a:ext cx="1770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正确的密钥解码的文件</a:t>
            </a:r>
            <a:endParaRPr lang="en-US" altLang="zh-CN" dirty="0"/>
          </a:p>
          <a:p>
            <a:r>
              <a:rPr lang="zh-CN" altLang="en-US" dirty="0"/>
              <a:t>错误的密钥解码的文件</a:t>
            </a:r>
          </a:p>
        </p:txBody>
      </p:sp>
    </p:spTree>
    <p:extLst>
      <p:ext uri="{BB962C8B-B14F-4D97-AF65-F5344CB8AC3E}">
        <p14:creationId xmlns:p14="http://schemas.microsoft.com/office/powerpoint/2010/main" val="322829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406</TotalTime>
  <Words>94</Words>
  <Application>Microsoft Office PowerPoint</Application>
  <PresentationFormat>全屏显示(4:3)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jingtao cao</dc:creator>
  <cp:lastModifiedBy>jingtao cao</cp:lastModifiedBy>
  <cp:revision>2</cp:revision>
  <dcterms:created xsi:type="dcterms:W3CDTF">2024-08-28T21:28:59Z</dcterms:created>
  <dcterms:modified xsi:type="dcterms:W3CDTF">2024-09-02T14:53:43Z</dcterms:modified>
</cp:coreProperties>
</file>