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48130" y="800100"/>
            <a:ext cx="346202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divided into to part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1.1 attack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1.2 recorver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1.3 attack and recorver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48130" y="3855085"/>
            <a:ext cx="2082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Imporrtant point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23380" y="2237740"/>
            <a:ext cx="4889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This just show the final result of the simulation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7175" y="1750695"/>
            <a:ext cx="5585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But, As</a:t>
            </a:r>
            <a:r>
              <a:rPr lang="en-US" altLang="zh-CN">
                <a:sym typeface="+mn-ea"/>
              </a:rPr>
              <a:t>iteration. For our paper, we can show this iteration process. This this is the original point of us</a:t>
            </a:r>
            <a:r>
              <a:rPr lang="en-US" altLang="zh-CN"/>
              <a:t> far as I know, the collapse simulation is a process of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07175" y="3790315"/>
            <a:ext cx="500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Moreover, we can do the node attack and the edge attack perhaps</a:t>
            </a:r>
            <a:r>
              <a:rPr lang="en-US" altLang="zh-CN" b="1"/>
              <a:t>( but do the edge attack first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4968240" y="5435600"/>
            <a:ext cx="4325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node attack: generator, costume, </a:t>
            </a:r>
            <a:r>
              <a:rPr lang="zh-CN" altLang="en-US"/>
              <a:t>变电站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40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1.2 recorver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6545" y="1207135"/>
            <a:ext cx="5545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the recorver, we can focus on how to slow down</a:t>
            </a:r>
            <a:endParaRPr lang="en-US" altLang="zh-CN"/>
          </a:p>
          <a:p>
            <a:r>
              <a:rPr lang="en-US" altLang="zh-CN"/>
              <a:t>the process of iteration. in the previous. the collase of each iteration will produce a graph. then for the recorver. the input is the collapse graph of each iteration, and output the recovererd graph.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46545" y="3395345"/>
            <a:ext cx="473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recorvery can't start from the begin of attack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36485" y="4366260"/>
            <a:ext cx="215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when start recorver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214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2. Imporrtant point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76095" y="1240155"/>
            <a:ext cx="6710680" cy="36258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/>
              <a:t>1. selltle down the data format between the recorver and attack model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6095" y="2198370"/>
            <a:ext cx="256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finish the load model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8ab1912-a5df-41c9-b2e3-7b0404947de8"/>
  <p:tag name="COMMONDATA" val="eyJoZGlkIjoiZTA2M2ZjYmE5MDUyZTVhZDkyMDdkNzRhNTJlYjUwM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cccccccc</dc:creator>
  <cp:lastModifiedBy>File Transfer</cp:lastModifiedBy>
  <cp:revision>4</cp:revision>
  <dcterms:created xsi:type="dcterms:W3CDTF">2022-12-08T18:00:00Z</dcterms:created>
  <dcterms:modified xsi:type="dcterms:W3CDTF">2022-12-08T21:55:23Z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58FBE3867E37458384D2431A63908561</vt:lpwstr>
  </property>
</Properties>
</file>