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文字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cccccccc</dc:creator>
  <cp:lastModifiedBy>cccccccc</cp:lastModifiedBy>
  <cp:revision>1</cp:revision>
  <dcterms:created xsi:type="dcterms:W3CDTF">2022-12-08T17:34:53Z</dcterms:created>
  <dcterms:modified xsi:type="dcterms:W3CDTF">2022-12-08T17:34:53Z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