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60" r:id="rId6"/>
    <p:sldId id="263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48130" y="800100"/>
            <a:ext cx="346202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 divided into to part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1.1 attack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	1.2 recorver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	1.3 attack and recorver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548130" y="3855085"/>
            <a:ext cx="2082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 Imporrtant point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2270" y="281940"/>
            <a:ext cx="1193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1.1 attack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4775" y="1074420"/>
            <a:ext cx="5232400" cy="3898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94500" y="2227580"/>
            <a:ext cx="4889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This just show the final result of the simulation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2270" y="281940"/>
            <a:ext cx="1193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1.1 attack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4775" y="1074420"/>
            <a:ext cx="5232400" cy="3898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07175" y="1750695"/>
            <a:ext cx="5585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But, As far as I know, the collapse simulation is a process of iteration. For our paper, we can show this iteration process. This this is the original point of us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2270" y="281940"/>
            <a:ext cx="1405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1.2 recorver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4775" y="1074420"/>
            <a:ext cx="5232400" cy="3898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46545" y="1207135"/>
            <a:ext cx="55454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For the recorver, we can focus on how to slow down</a:t>
            </a:r>
            <a:endParaRPr lang="en-US" altLang="zh-CN"/>
          </a:p>
          <a:p>
            <a:r>
              <a:rPr lang="en-US" altLang="zh-CN"/>
              <a:t>the process of iteration. in the previous. the collase of each iteration will produce a graph. then for the recorver. the input is the collapse graph of each iteration, and output the recovererd graph.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2270" y="281940"/>
            <a:ext cx="2146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 2. Imporrtant point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776095" y="1240155"/>
            <a:ext cx="7348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 selltle down the data format between the recorver and attack model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776095" y="2198370"/>
            <a:ext cx="2561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 finish the load model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WPS 文字</Application>
  <PresentationFormat>宽屏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方正书宋_GBK</vt:lpstr>
      <vt:lpstr>Wingdings</vt:lpstr>
      <vt:lpstr>Calibri Light</vt:lpstr>
      <vt:lpstr>Helvetica Neue</vt:lpstr>
      <vt:lpstr>宋体</vt:lpstr>
      <vt:lpstr>汉仪书宋二KW</vt:lpstr>
      <vt:lpstr>Calibri</vt:lpstr>
      <vt:lpstr>微软雅黑</vt:lpstr>
      <vt:lpstr>汉仪旗黑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cccccccc</dc:creator>
  <cp:lastModifiedBy>cccccccc</cp:lastModifiedBy>
  <cp:revision>2</cp:revision>
  <dcterms:created xsi:type="dcterms:W3CDTF">2022-12-08T17:46:20Z</dcterms:created>
  <dcterms:modified xsi:type="dcterms:W3CDTF">2022-12-08T17:46:20Z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