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9"/>
  </p:notesMasterIdLst>
  <p:handoutMasterIdLst>
    <p:handoutMasterId r:id="rId10"/>
  </p:handoutMasterIdLst>
  <p:sldIdLst>
    <p:sldId id="328" r:id="rId2"/>
    <p:sldId id="329" r:id="rId3"/>
    <p:sldId id="330" r:id="rId4"/>
    <p:sldId id="334" r:id="rId5"/>
    <p:sldId id="332" r:id="rId6"/>
    <p:sldId id="331" r:id="rId7"/>
    <p:sldId id="333" r:id="rId8"/>
  </p:sldIdLst>
  <p:sldSz cx="9144000" cy="6858000" type="screen4x3"/>
  <p:notesSz cx="6797675" cy="9926638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88" d="100"/>
          <a:sy n="88" d="100"/>
        </p:scale>
        <p:origin x="12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12/10/2019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2019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466" y="1579352"/>
            <a:ext cx="6762757" cy="1642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Abnormal detection of </a:t>
            </a:r>
            <a:r>
              <a:rPr lang="en-US" dirty="0" smtClean="0"/>
              <a:t>Chip Temperature Time Series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CAO LIANG</a:t>
            </a:r>
          </a:p>
          <a:p>
            <a:r>
              <a:rPr lang="en-US" dirty="0" smtClean="0"/>
              <a:t>GENG LIANGYU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oven testing, the heat will be generated at the burn-in board, and the temperature of chip on the burn-in board </a:t>
            </a:r>
            <a:r>
              <a:rPr lang="en-US" dirty="0" smtClean="0"/>
              <a:t>detected by sensor will </a:t>
            </a:r>
            <a:r>
              <a:rPr lang="en-US" dirty="0"/>
              <a:t>be increased over the testing time </a:t>
            </a:r>
            <a:endParaRPr lang="en-SG" dirty="0"/>
          </a:p>
          <a:p>
            <a:r>
              <a:rPr lang="en-SG" dirty="0" smtClean="0"/>
              <a:t>The abnormal chip temperature during the testing period will have different pattern comparing with normal chip</a:t>
            </a:r>
          </a:p>
          <a:p>
            <a:r>
              <a:rPr lang="en-US" dirty="0" smtClean="0"/>
              <a:t>Normal chips wi</a:t>
            </a:r>
            <a:r>
              <a:rPr lang="en-US" dirty="0" smtClean="0"/>
              <a:t>ll have a pattern of increasing temperature over time, due to the continuous heating of the oven, and faulty chips will have a different </a:t>
            </a:r>
            <a:r>
              <a:rPr lang="en-US" dirty="0"/>
              <a:t>temperate </a:t>
            </a:r>
            <a:r>
              <a:rPr lang="en-US" dirty="0" smtClean="0"/>
              <a:t>pattern</a:t>
            </a:r>
          </a:p>
          <a:p>
            <a:r>
              <a:rPr lang="en-SG" dirty="0" smtClean="0"/>
              <a:t>Faulty chips will be identified by using the  abnormal temperature pattern detection</a:t>
            </a:r>
            <a:endParaRPr lang="en-SG" dirty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Technical </a:t>
            </a:r>
            <a:r>
              <a:rPr lang="en-SG" dirty="0" smtClean="0"/>
              <a:t>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model to perform unsupervised </a:t>
            </a:r>
            <a:r>
              <a:rPr lang="en-US" dirty="0"/>
              <a:t>a</a:t>
            </a:r>
            <a:r>
              <a:rPr lang="en-US" dirty="0" smtClean="0"/>
              <a:t>nomaly detection on temperature </a:t>
            </a:r>
            <a:r>
              <a:rPr lang="en-US" dirty="0"/>
              <a:t>d</a:t>
            </a:r>
            <a:r>
              <a:rPr lang="en-US" dirty="0" smtClean="0"/>
              <a:t>ata  </a:t>
            </a:r>
          </a:p>
          <a:p>
            <a:r>
              <a:rPr lang="en-US" dirty="0" smtClean="0"/>
              <a:t>Label chip as normal or faulty based on model output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1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Dataset</a:t>
            </a:r>
          </a:p>
          <a:p>
            <a:pPr lvl="1"/>
            <a:r>
              <a:rPr lang="en-US" dirty="0" smtClean="0"/>
              <a:t>Masked data based on the original data </a:t>
            </a:r>
            <a:r>
              <a:rPr lang="en-SG" dirty="0" smtClean="0"/>
              <a:t>from </a:t>
            </a:r>
            <a:r>
              <a:rPr lang="en-SG" dirty="0"/>
              <a:t>semi-conductor factory</a:t>
            </a:r>
            <a:endParaRPr lang="en-SG" dirty="0" smtClean="0"/>
          </a:p>
          <a:p>
            <a:pPr lvl="1"/>
            <a:r>
              <a:rPr lang="en-US" dirty="0" smtClean="0"/>
              <a:t>Contains sensor temperature data inside IC chip</a:t>
            </a:r>
          </a:p>
          <a:p>
            <a:pPr lvl="1"/>
            <a:r>
              <a:rPr lang="en-US" dirty="0" smtClean="0"/>
              <a:t>Obtained during oven testing interval under </a:t>
            </a:r>
            <a:r>
              <a:rPr lang="en-US" dirty="0" smtClean="0"/>
              <a:t>similar testing environment</a:t>
            </a:r>
          </a:p>
          <a:p>
            <a:pPr lvl="1"/>
            <a:r>
              <a:rPr lang="en-US" dirty="0" smtClean="0"/>
              <a:t>Contains 400 burn-in board</a:t>
            </a:r>
            <a:r>
              <a:rPr lang="en-US" dirty="0" smtClean="0"/>
              <a:t>, and each board contains 32 x 20 chips</a:t>
            </a:r>
          </a:p>
          <a:p>
            <a:pPr lvl="1"/>
            <a:r>
              <a:rPr lang="en-US" dirty="0" smtClean="0"/>
              <a:t>Each chip has 20 temperature reading in 10 minutes interval</a:t>
            </a:r>
            <a:endParaRPr lang="en-SG" dirty="0" smtClean="0"/>
          </a:p>
          <a:p>
            <a:r>
              <a:rPr lang="en-SG" dirty="0" smtClean="0"/>
              <a:t>Reference code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Implement unsupervised anomaly detection </a:t>
            </a:r>
            <a:r>
              <a:rPr lang="en-US" dirty="0"/>
              <a:t>on </a:t>
            </a:r>
            <a:r>
              <a:rPr lang="en-US" dirty="0" smtClean="0"/>
              <a:t>temperature time series data </a:t>
            </a:r>
            <a:endParaRPr lang="en-US" dirty="0"/>
          </a:p>
          <a:p>
            <a:pPr lvl="1"/>
            <a:r>
              <a:rPr lang="en-US" dirty="0" smtClean="0"/>
              <a:t>Temperature time series </a:t>
            </a:r>
            <a:r>
              <a:rPr lang="en-US" dirty="0"/>
              <a:t>data will be generated by sensor</a:t>
            </a:r>
          </a:p>
          <a:p>
            <a:pPr lvl="1"/>
            <a:r>
              <a:rPr lang="en-US" dirty="0"/>
              <a:t>Train an auto-encoder on the training temperature data </a:t>
            </a:r>
          </a:p>
          <a:p>
            <a:pPr lvl="1"/>
            <a:r>
              <a:rPr lang="en-US" dirty="0"/>
              <a:t>Evaluate it on the validation temperature data and the reconstructed error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Choose the threshold and determine the value is abnormal or not</a:t>
            </a:r>
          </a:p>
          <a:p>
            <a:pPr lvl="1"/>
            <a:r>
              <a:rPr lang="en-US" dirty="0" smtClean="0"/>
              <a:t>Label chip as faulty if abnormal value is detected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additional comment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260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1_Theme1</vt:lpstr>
      <vt:lpstr>Abnormal detection of Chip Temperature Time Series</vt:lpstr>
      <vt:lpstr>Team members</vt:lpstr>
      <vt:lpstr>Business objective</vt:lpstr>
      <vt:lpstr>Technical objective</vt:lpstr>
      <vt:lpstr>Resources</vt:lpstr>
      <vt:lpstr>Proposed Approach</vt:lpstr>
      <vt:lpstr>Any other additional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915</cp:revision>
  <cp:lastPrinted>2017-10-05T01:59:11Z</cp:lastPrinted>
  <dcterms:created xsi:type="dcterms:W3CDTF">2014-12-11T07:55:35Z</dcterms:created>
  <dcterms:modified xsi:type="dcterms:W3CDTF">2019-10-12T09:01:33Z</dcterms:modified>
</cp:coreProperties>
</file>