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328" r:id="rId2"/>
    <p:sldId id="329" r:id="rId3"/>
    <p:sldId id="330" r:id="rId4"/>
    <p:sldId id="338" r:id="rId5"/>
    <p:sldId id="339" r:id="rId6"/>
    <p:sldId id="334" r:id="rId7"/>
    <p:sldId id="332" r:id="rId8"/>
    <p:sldId id="335" r:id="rId9"/>
    <p:sldId id="337" r:id="rId10"/>
    <p:sldId id="331" r:id="rId11"/>
    <p:sldId id="333" r:id="rId12"/>
  </p:sldIdLst>
  <p:sldSz cx="9144000" cy="6858000" type="screen4x3"/>
  <p:notesSz cx="6797675" cy="99266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15/10/2019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</a:t>
            </a:r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Perform baseline correction on the time series</a:t>
            </a:r>
            <a:endParaRPr lang="en-US" dirty="0"/>
          </a:p>
          <a:p>
            <a:pPr lvl="1"/>
            <a:r>
              <a:rPr lang="en-US" dirty="0"/>
              <a:t>Train 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</a:t>
            </a:r>
            <a:r>
              <a:rPr lang="en-US" dirty="0" smtClean="0"/>
              <a:t>burn-in </a:t>
            </a:r>
            <a:r>
              <a:rPr lang="en-US" dirty="0"/>
              <a:t>testing, the heat will be generated at the </a:t>
            </a:r>
            <a:r>
              <a:rPr lang="en-US" dirty="0" smtClean="0"/>
              <a:t>burn-in </a:t>
            </a:r>
            <a:r>
              <a:rPr lang="en-US" dirty="0"/>
              <a:t>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Test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Burn-in </a:t>
            </a:r>
            <a:r>
              <a:rPr lang="en-SG" dirty="0"/>
              <a:t>Test</a:t>
            </a:r>
          </a:p>
          <a:p>
            <a:pPr lvl="1"/>
            <a:r>
              <a:rPr lang="en-SG" dirty="0" smtClean="0"/>
              <a:t>Check </a:t>
            </a:r>
            <a:r>
              <a:rPr lang="en-SG" dirty="0"/>
              <a:t>the reliability of </a:t>
            </a:r>
            <a:r>
              <a:rPr lang="en-SG" dirty="0" smtClean="0"/>
              <a:t>chips</a:t>
            </a:r>
          </a:p>
          <a:p>
            <a:pPr lvl="1"/>
            <a:r>
              <a:rPr lang="en-SG" dirty="0" smtClean="0"/>
              <a:t>Burn-in </a:t>
            </a:r>
            <a:r>
              <a:rPr lang="en-SG" dirty="0"/>
              <a:t>boards are inserted into the burn-in oven </a:t>
            </a:r>
            <a:r>
              <a:rPr lang="en-SG" dirty="0" smtClean="0"/>
              <a:t>which </a:t>
            </a:r>
            <a:r>
              <a:rPr lang="en-SG" dirty="0"/>
              <a:t>supplies the necessary voltages to the samples while maintaining the oven </a:t>
            </a:r>
            <a:r>
              <a:rPr lang="en-SG" dirty="0" smtClean="0"/>
              <a:t>temperature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64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Board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Burn-in Board</a:t>
            </a:r>
          </a:p>
          <a:p>
            <a:pPr lvl="1"/>
            <a:r>
              <a:rPr lang="en-SG" dirty="0"/>
              <a:t>It is used as part of the reliability testing process during which components are stressed to detect failures</a:t>
            </a:r>
          </a:p>
          <a:p>
            <a:pPr lvl="1"/>
            <a:r>
              <a:rPr lang="en-SG" dirty="0"/>
              <a:t>It consist of sockets to accommodate the tested chips and are designed to withstand the hot temperatures during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63" y="3899833"/>
            <a:ext cx="6631228" cy="17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</a:t>
            </a:r>
            <a:r>
              <a:rPr lang="en-US" dirty="0" smtClean="0"/>
              <a:t>burn-in test interval </a:t>
            </a:r>
            <a:r>
              <a:rPr lang="en-US" dirty="0" smtClean="0"/>
              <a:t>under similar testing environment</a:t>
            </a:r>
          </a:p>
          <a:p>
            <a:pPr lvl="1"/>
            <a:r>
              <a:rPr lang="en-US" dirty="0" smtClean="0"/>
              <a:t>Contains 400 burn-in board,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9" y="1853747"/>
            <a:ext cx="7648855" cy="25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1949353"/>
            <a:ext cx="7581564" cy="25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0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5519</TotalTime>
  <Words>347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Burn-In Test</vt:lpstr>
      <vt:lpstr>Burn-In Board</vt:lpstr>
      <vt:lpstr>Technical objective</vt:lpstr>
      <vt:lpstr>Resources</vt:lpstr>
      <vt:lpstr>Resources</vt:lpstr>
      <vt:lpstr>PowerPoint Presentation</vt:lpstr>
      <vt:lpstr>Proposed Approach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921</cp:revision>
  <cp:lastPrinted>2017-10-05T01:59:11Z</cp:lastPrinted>
  <dcterms:created xsi:type="dcterms:W3CDTF">2014-12-11T07:55:35Z</dcterms:created>
  <dcterms:modified xsi:type="dcterms:W3CDTF">2019-10-15T17:29:17Z</dcterms:modified>
</cp:coreProperties>
</file>