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3EC2-09A1-4005-9E2D-966141EF3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3BA07-FBEF-485B-86A5-889D27843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C0DF-6E2A-45A3-B8AE-66276D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722F-A13A-423E-BBA9-BD0DB685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59F3-BAEF-40E2-ACFE-E84BC00B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27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6480-09E7-4C93-B8EE-362709A5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C705C-9F10-4C4D-ABDE-B8B56A53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71A1-05A7-43FA-BCD8-26FFB179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87DB-A57C-44AC-84F9-C77A6EC2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2B0C-466D-40CB-8307-B1CEC44B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9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BCDF-1014-4483-8608-FE22BEFB9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2835-C34D-44E3-BEB6-2142217D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95AD-9434-45E6-A4E3-695121E6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75F5-A446-4218-9D5C-2247B7C7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396E-55FC-4B03-9E2A-EDD15662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8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E12-2573-43FC-8634-517DF6AE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0465-4E7C-41AE-967D-AB2DCEC0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FF92-689B-44B6-B96C-3104824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9422-2904-4177-8200-C3E6C9FA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F332-327E-4C55-9CAD-9760E7D9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0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DF50-7A0D-473A-8D45-DA589E80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EAC1C-A239-437D-A873-4F483E15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A7C3-8AAA-4F6E-A9B3-A13C2C77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9A60-AEC2-466C-97B5-9EA2484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52F2-E6B0-4A0F-95EF-C455895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4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FEE2-7F4D-400B-AA26-7DC0A0FA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925E-6BC2-459F-918D-45EE6293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821F0-B164-4D07-A877-C95698D7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27F4-BA3D-4A6F-80A0-48B7FDF8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6E249-C5D8-45CB-A02F-3DFC8E7E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771DA-75A7-48E0-B0C3-DF05452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1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B13-A435-4D94-A58E-4FFDF1A9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E514C-4600-449D-80D4-1D7C8384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E8F4-0AE8-4A7A-9E47-AE2CE9EE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4F897-3004-48C5-902C-920ADC6AF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0EFCB-14C2-4AF9-A68D-DF64543EC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02F29-4A70-4E8B-85D8-E1042445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B77D9-E8B8-4155-AE11-F224E34B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EB292-17E5-4F7D-A527-4640BDEE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324-13EE-461B-AC09-AF04112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1B8-6376-439A-9AEE-C683F2CA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8F4C3-DA4E-4DFA-BC3B-9C304266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F3C23-E4D4-477A-BAA1-0835623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0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4F45-91F0-41F0-A6C9-2DD0C4E2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CA035-1C97-46E7-867C-869260B8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C7AF-8E64-4C6A-BA1C-E430CAE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04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A765-6985-460B-82AB-30A6543A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A0E4-82BD-4CF4-BFC5-6F4FE7CE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6226-965E-44C9-B5A5-37DF7924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C3C9-D19F-4843-A171-9CA3881C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3DF0-730B-482A-974B-566E514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2ED7-ECB8-4380-8F11-3DE429A0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6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CB9-EC23-49A1-996D-CCB18438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82D2E-0EC2-40C4-93C2-AA75F36BE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A24C-8D65-4BF1-ADE5-76F89518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8195-B530-46A3-A145-D062CEB4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FB76-B021-498C-895B-5EEE19AE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DD79F-3346-4FF3-AEF7-B3829572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3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2CA14-A491-4BD8-90AB-7B4F0E56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7AD-A892-4CE6-88A4-3754DB03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4608-A263-4E03-95A4-AB3703BD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6BC2-3B4E-4B50-848A-0461AEAB4168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2836-803E-4888-B528-F5884774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F04E-9817-495C-938A-61B3DF8B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07FA-A309-42C7-A04F-974F319B1C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EA357-515A-4CAE-BE9B-A3EB0DA1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0F509-2F77-468A-9F9C-CC24468C7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51" r="73125" b="7963"/>
          <a:stretch/>
        </p:blipFill>
        <p:spPr>
          <a:xfrm>
            <a:off x="153277" y="971551"/>
            <a:ext cx="3648459" cy="4237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15B4F-D67F-4F1A-A3FA-608E8D76D7B3}"/>
              </a:ext>
            </a:extLst>
          </p:cNvPr>
          <p:cNvSpPr txBox="1"/>
          <p:nvPr/>
        </p:nvSpPr>
        <p:spPr>
          <a:xfrm>
            <a:off x="1485900" y="36195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20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8DD0A-508E-4CA7-93F5-FCB84FA56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7" r="73437" b="9135"/>
          <a:stretch/>
        </p:blipFill>
        <p:spPr>
          <a:xfrm>
            <a:off x="4572880" y="915931"/>
            <a:ext cx="3691747" cy="4237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8F213-D729-4C1F-9411-24C7F6895B6C}"/>
              </a:ext>
            </a:extLst>
          </p:cNvPr>
          <p:cNvSpPr txBox="1"/>
          <p:nvPr/>
        </p:nvSpPr>
        <p:spPr>
          <a:xfrm>
            <a:off x="5905501" y="36195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16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CA9D9-F2C1-4882-BAFE-8CD1B640B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6" r="74062" b="8888"/>
          <a:stretch/>
        </p:blipFill>
        <p:spPr>
          <a:xfrm>
            <a:off x="8657349" y="915929"/>
            <a:ext cx="3588560" cy="4237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5C698-08CB-41E5-BDBF-19D25967B7B1}"/>
              </a:ext>
            </a:extLst>
          </p:cNvPr>
          <p:cNvSpPr txBox="1"/>
          <p:nvPr/>
        </p:nvSpPr>
        <p:spPr>
          <a:xfrm>
            <a:off x="9742016" y="36195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10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45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F417-B241-4CE1-9FC5-56478960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BF99-98B6-4516-82BB-D016D890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41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9D3F-5A18-4030-8FC2-3097FB79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82B6-0DE9-463C-BAA2-691E7D67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34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Han</dc:creator>
  <cp:lastModifiedBy>Francis Han</cp:lastModifiedBy>
  <cp:revision>3</cp:revision>
  <dcterms:created xsi:type="dcterms:W3CDTF">2019-09-29T09:26:39Z</dcterms:created>
  <dcterms:modified xsi:type="dcterms:W3CDTF">2019-09-29T09:45:15Z</dcterms:modified>
</cp:coreProperties>
</file>