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F3153B-3586-41FF-BEC4-55CF4E61D215}">
          <p14:sldIdLst/>
        </p14:section>
        <p14:section name="1.第1节 Spring Boot Hello world" id="{1ECB5DE8-10C3-4A43-9E9E-AF084E2158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2.第2节 spring boot 返回json" id="{4461F713-26E2-400E-A8C4-FD542EB4A26E}">
          <p14:sldIdLst>
            <p14:sldId id="265"/>
            <p14:sldId id="266"/>
          </p14:sldIdLst>
        </p14:section>
        <p14:section name="3. 第3节 Spring Boot 完美使用FastJson解析Json数据" id="{74F44DB4-930C-4804-BCF4-661DC2F50727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4. 第4节 Spring Boot热部署（springloaded）" id="{6D0279E6-74C2-4873-A52D-F2EA77324A57}">
          <p14:sldIdLst>
            <p14:sldId id="274"/>
            <p14:sldId id="275"/>
            <p14:sldId id="276"/>
            <p14:sldId id="277"/>
            <p14:sldId id="278"/>
          </p14:sldIdLst>
        </p14:section>
        <p14:section name="5. 第5节 springboot + devtools（热部署）" id="{150DDB54-218D-4A2D-BA19-956EE73CD70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1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编写实体</a:t>
            </a:r>
            <a:r>
              <a:rPr lang="zh-CN" altLang="en-US" sz="2800" dirty="0"/>
              <a:t>类</a:t>
            </a:r>
            <a:r>
              <a:rPr lang="en-US" altLang="zh-CN" sz="2800" dirty="0" smtClean="0"/>
              <a:t>Demo</a:t>
            </a:r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编写</a:t>
            </a:r>
            <a:r>
              <a:rPr lang="en-US" altLang="zh-CN" sz="2800" dirty="0" err="1" smtClean="0"/>
              <a:t>getDemo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 </a:t>
            </a:r>
            <a:r>
              <a:rPr lang="en-US" altLang="zh-CN" dirty="0"/>
              <a:t>Spring Boot</a:t>
            </a:r>
            <a:r>
              <a:rPr lang="zh-CN" altLang="en-US" dirty="0"/>
              <a:t>完美使用</a:t>
            </a:r>
            <a:r>
              <a:rPr lang="en-US" altLang="zh-CN" dirty="0" err="1"/>
              <a:t>FastJson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个人使用比较习惯的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fastjson</a:t>
            </a:r>
            <a:r>
              <a:rPr lang="en-US" altLang="zh-CN" sz="2800" dirty="0"/>
              <a:t>,</a:t>
            </a:r>
            <a:r>
              <a:rPr lang="zh-CN" altLang="en-US" sz="2800" dirty="0"/>
              <a:t>所以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默认的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使用</a:t>
            </a:r>
            <a:r>
              <a:rPr lang="zh-CN" altLang="en-US" sz="2800" dirty="0" smtClean="0"/>
              <a:t>起来比较不习惯，</a:t>
            </a:r>
            <a:r>
              <a:rPr lang="zh-CN" altLang="en-US" sz="2800" dirty="0"/>
              <a:t>所以很自然我就想我能不能使用</a:t>
            </a:r>
            <a:r>
              <a:rPr lang="en-US" altLang="zh-CN" sz="2800" dirty="0" err="1"/>
              <a:t>fastjson</a:t>
            </a:r>
            <a:r>
              <a:rPr lang="zh-CN" altLang="en-US" sz="2800" dirty="0"/>
              <a:t>进行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解析呢？</a:t>
            </a:r>
          </a:p>
        </p:txBody>
      </p:sp>
    </p:spTree>
    <p:extLst>
      <p:ext uri="{BB962C8B-B14F-4D97-AF65-F5344CB8AC3E}">
        <p14:creationId xmlns:p14="http://schemas.microsoft.com/office/powerpoint/2010/main" val="190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引入</a:t>
            </a:r>
            <a:r>
              <a:rPr lang="en-US" altLang="zh-CN" b="1" dirty="0" err="1"/>
              <a:t>fastjson</a:t>
            </a:r>
            <a:r>
              <a:rPr lang="zh-CN" altLang="zh-CN" b="1" dirty="0"/>
              <a:t>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dirty="0"/>
              <a:t>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fastjson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&lt;version&gt;1.2.15&lt;/version&gt;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这里要说下很重要的话，官方文档说的</a:t>
            </a:r>
            <a:r>
              <a:rPr lang="en-US" altLang="zh-CN" dirty="0"/>
              <a:t>1.2.10</a:t>
            </a:r>
            <a:r>
              <a:rPr lang="zh-CN" altLang="zh-CN" dirty="0"/>
              <a:t>以后，会有两个方法支持</a:t>
            </a:r>
            <a:r>
              <a:rPr lang="en-US" altLang="zh-CN" dirty="0" err="1"/>
              <a:t>HttpMessageconvert</a:t>
            </a:r>
            <a:r>
              <a:rPr lang="zh-CN" altLang="zh-CN" dirty="0"/>
              <a:t>，一个是</a:t>
            </a:r>
            <a:r>
              <a:rPr lang="en-US" altLang="zh-CN" dirty="0" err="1"/>
              <a:t>FastJsonHttpMessageConverter</a:t>
            </a:r>
            <a:r>
              <a:rPr lang="zh-CN" altLang="zh-CN" dirty="0"/>
              <a:t>，支持</a:t>
            </a:r>
            <a:r>
              <a:rPr lang="en-US" altLang="zh-CN" dirty="0"/>
              <a:t>4.2</a:t>
            </a:r>
            <a:r>
              <a:rPr lang="zh-CN" altLang="zh-CN" dirty="0"/>
              <a:t>以下的版本，一个是</a:t>
            </a:r>
            <a:r>
              <a:rPr lang="en-US" altLang="zh-CN" dirty="0"/>
              <a:t>FastJsonHttpMessageConverter4</a:t>
            </a:r>
            <a:r>
              <a:rPr lang="zh-CN" altLang="zh-CN" dirty="0"/>
              <a:t>支持</a:t>
            </a:r>
            <a:r>
              <a:rPr lang="en-US" altLang="zh-CN" dirty="0"/>
              <a:t>4.2</a:t>
            </a:r>
            <a:r>
              <a:rPr lang="zh-CN" altLang="zh-CN" dirty="0"/>
              <a:t>以上的版本，具体有什么区别暂时没有深入研究。这里也就是说：低版本的就不支持了，所以这里最低要求就是</a:t>
            </a:r>
            <a:r>
              <a:rPr lang="en-US" altLang="zh-CN" dirty="0"/>
              <a:t>1.2.10+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配置</a:t>
            </a:r>
            <a:r>
              <a:rPr lang="en-US" altLang="zh-CN" b="1" dirty="0" err="1" smtClean="0"/>
              <a:t>fastjon</a:t>
            </a:r>
            <a:r>
              <a:rPr lang="en-US" altLang="zh-CN" dirty="0" smtClean="0"/>
              <a:t>(</a:t>
            </a:r>
            <a:r>
              <a:rPr lang="zh-CN" altLang="en-US" dirty="0"/>
              <a:t>支持两种方法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第一种方法就是：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）启动类继承</a:t>
            </a:r>
            <a:r>
              <a:rPr lang="en-US" altLang="zh-CN" dirty="0"/>
              <a:t>extends </a:t>
            </a:r>
            <a:r>
              <a:rPr lang="en-US" altLang="zh-CN" dirty="0" err="1"/>
              <a:t>WebMvcConfigurerAdapter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）覆盖方法</a:t>
            </a:r>
            <a:r>
              <a:rPr lang="en-US" altLang="zh-CN" dirty="0" err="1"/>
              <a:t>configureMessageConverters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zh-CN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ApiCoreApp</a:t>
            </a:r>
            <a:r>
              <a:rPr lang="en-US" altLang="zh-CN" dirty="0"/>
              <a:t> 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WebMvcConfigurerAdapter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configureMessageConverters</a:t>
            </a:r>
            <a:r>
              <a:rPr lang="en-US" altLang="zh-CN" dirty="0"/>
              <a:t>(List&lt;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&lt;?&gt;&gt; converters) {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b="1" dirty="0" err="1"/>
              <a:t>super</a:t>
            </a:r>
            <a:r>
              <a:rPr lang="en-US" altLang="zh-CN" dirty="0" err="1"/>
              <a:t>.configureMessageConverters</a:t>
            </a:r>
            <a:r>
              <a:rPr lang="en-US" altLang="zh-CN" dirty="0"/>
              <a:t>(converters);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SerializerFeature.</a:t>
            </a:r>
            <a:r>
              <a:rPr lang="en-US" altLang="zh-CN" b="1" i="1" dirty="0" err="1"/>
              <a:t>PrettyFormat</a:t>
            </a:r>
            <a:endParaRPr lang="zh-CN" altLang="zh-CN" dirty="0"/>
          </a:p>
          <a:p>
            <a:r>
              <a:rPr lang="en-US" altLang="zh-CN" dirty="0"/>
              <a:t>        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converters.add</a:t>
            </a:r>
            <a:r>
              <a:rPr lang="en-US" altLang="zh-CN" dirty="0"/>
              <a:t>(</a:t>
            </a:r>
            <a:r>
              <a:rPr lang="en-US" altLang="zh-CN" dirty="0" err="1"/>
              <a:t>fastConverter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第二种方法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）在</a:t>
            </a:r>
            <a:r>
              <a:rPr lang="en-US" altLang="zh-CN" sz="2800" dirty="0"/>
              <a:t>App.java</a:t>
            </a:r>
            <a:r>
              <a:rPr lang="zh-CN" altLang="zh-CN" sz="2800" dirty="0"/>
              <a:t>启动类中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/>
              <a:t>注入</a:t>
            </a:r>
            <a:r>
              <a:rPr lang="en-US" altLang="zh-CN" sz="2800" dirty="0"/>
              <a:t>Bean 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HttpMessageConverters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@Bean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new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new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r>
              <a:rPr lang="en-US" altLang="zh-CN" dirty="0" err="1"/>
              <a:t>SerializerFeature.PrettyFormat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 converter = </a:t>
            </a:r>
            <a:r>
              <a:rPr lang="en-US" altLang="zh-CN" dirty="0" err="1"/>
              <a:t>fastConverter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return new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(converter);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之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</a:t>
            </a:r>
            <a:r>
              <a:rPr lang="zh-CN" altLang="en-US" sz="2800" dirty="0" smtClean="0"/>
              <a:t>节大纲：</a:t>
            </a:r>
            <a:endParaRPr lang="en-US" altLang="zh-CN" sz="2800" dirty="0" smtClean="0"/>
          </a:p>
          <a:p>
            <a:r>
              <a:rPr lang="en-US" altLang="zh-CN" sz="2800" dirty="0" smtClean="0"/>
              <a:t>1. Spring Boot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开发准备</a:t>
            </a:r>
            <a:endParaRPr lang="en-US" altLang="zh-CN" sz="2800" dirty="0" smtClean="0"/>
          </a:p>
          <a:p>
            <a:r>
              <a:rPr lang="en-US" altLang="zh-CN" sz="2800" dirty="0" smtClean="0"/>
              <a:t>3. Spring Boot</a:t>
            </a:r>
            <a:r>
              <a:rPr lang="zh-CN" altLang="en-US" sz="2800" dirty="0" smtClean="0"/>
              <a:t>之</a:t>
            </a:r>
            <a:r>
              <a:rPr lang="en-US" altLang="zh-CN" sz="2800" dirty="0" smtClean="0"/>
              <a:t>Hello World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zh-CN" b="1" dirty="0"/>
              <a:t>热</a:t>
            </a:r>
            <a:r>
              <a:rPr lang="zh-CN" altLang="zh-CN" b="1" dirty="0" smtClean="0"/>
              <a:t>部署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springloader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编写代码的时候，你会发现我们只是简单把打印信息改变</a:t>
            </a:r>
            <a:r>
              <a:rPr lang="zh-CN" altLang="zh-CN" sz="2800" dirty="0" smtClean="0"/>
              <a:t>了，</a:t>
            </a:r>
            <a:r>
              <a:rPr lang="zh-CN" altLang="zh-CN" sz="2800" dirty="0"/>
              <a:t>就需要重新部署，如果是这样的编码方式，那么我们估计一天下</a:t>
            </a:r>
            <a:r>
              <a:rPr lang="zh-CN" altLang="zh-CN" sz="2800" dirty="0" smtClean="0"/>
              <a:t>来就</a:t>
            </a:r>
            <a:r>
              <a:rPr lang="zh-CN" altLang="zh-CN" sz="2800" dirty="0"/>
              <a:t>真的是打几个</a:t>
            </a:r>
            <a:r>
              <a:rPr lang="en-US" altLang="zh-CN" sz="2800" dirty="0"/>
              <a:t>Hello </a:t>
            </a:r>
            <a:r>
              <a:rPr lang="en-US" altLang="zh-CN" sz="2800" dirty="0" smtClean="0"/>
              <a:t>World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下班了。那么如何解决热部署的问题呢？那就是</a:t>
            </a:r>
            <a:r>
              <a:rPr lang="en-US" altLang="zh-CN" sz="2800" dirty="0" err="1"/>
              <a:t>springloaded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dirty="0" smtClean="0"/>
              <a:t>在</a:t>
            </a:r>
            <a:r>
              <a:rPr lang="en-US" altLang="zh-CN" sz="9600" dirty="0" smtClean="0"/>
              <a:t>pom.xml</a:t>
            </a:r>
            <a:r>
              <a:rPr lang="zh-CN" altLang="en-US" sz="9600" dirty="0" smtClean="0"/>
              <a:t>文件添加依赖包：</a:t>
            </a:r>
            <a:endParaRPr lang="en-US" altLang="zh-CN" sz="9600" dirty="0" smtClean="0"/>
          </a:p>
          <a:p>
            <a:endParaRPr lang="en-US" altLang="zh-CN" dirty="0"/>
          </a:p>
          <a:p>
            <a:r>
              <a:rPr lang="en-US" altLang="zh-CN" sz="5600" dirty="0"/>
              <a:t>&lt;plugin&gt;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org.springframework.boot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&gt;spring-boot-maven-plugin 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&lt;dependencies&gt;  </a:t>
            </a:r>
          </a:p>
          <a:p>
            <a:r>
              <a:rPr lang="en-US" altLang="zh-CN" sz="5600" dirty="0"/>
              <a:t>			           &lt;!--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  hot deploy --&gt;  </a:t>
            </a:r>
          </a:p>
          <a:p>
            <a:r>
              <a:rPr lang="en-US" altLang="zh-CN" sz="5600" dirty="0"/>
              <a:t>			           &lt;dependency&gt;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&lt;version&gt;1.2.4.RELEASE&lt;/version&gt;</a:t>
            </a:r>
          </a:p>
          <a:p>
            <a:r>
              <a:rPr lang="en-US" altLang="zh-CN" sz="5600" dirty="0"/>
              <a:t>			           &lt;/dependency&gt;  </a:t>
            </a:r>
          </a:p>
          <a:p>
            <a:r>
              <a:rPr lang="en-US" altLang="zh-CN" sz="5600" dirty="0"/>
              <a:t>			        &lt;/dependencies&gt;  </a:t>
            </a:r>
          </a:p>
          <a:p>
            <a:r>
              <a:rPr lang="en-US" altLang="zh-CN" sz="5600" dirty="0"/>
              <a:t>			        &lt;executions&gt;  </a:t>
            </a:r>
          </a:p>
          <a:p>
            <a:r>
              <a:rPr lang="en-US" altLang="zh-CN" sz="5600" dirty="0"/>
              <a:t>			           &lt;execution&gt;  </a:t>
            </a:r>
          </a:p>
          <a:p>
            <a:r>
              <a:rPr lang="en-US" altLang="zh-CN" sz="5600" dirty="0"/>
              <a:t>			               &lt;goals&gt;  </a:t>
            </a:r>
          </a:p>
          <a:p>
            <a:r>
              <a:rPr lang="en-US" altLang="zh-CN" sz="5600" dirty="0"/>
              <a:t>			                   &lt;goal&gt;repackage&lt;/goal&gt;  </a:t>
            </a:r>
          </a:p>
          <a:p>
            <a:r>
              <a:rPr lang="en-US" altLang="zh-CN" sz="5600" dirty="0"/>
              <a:t>			               &lt;/goals&gt;  </a:t>
            </a:r>
          </a:p>
          <a:p>
            <a:r>
              <a:rPr lang="en-US" altLang="zh-CN" sz="5600" dirty="0"/>
              <a:t>			               &lt;configuration&gt;  </a:t>
            </a:r>
          </a:p>
          <a:p>
            <a:r>
              <a:rPr lang="en-US" altLang="zh-CN" sz="5600" dirty="0"/>
              <a:t>			                   &lt;classifier&gt;exec&lt;/classifier&gt;  </a:t>
            </a:r>
          </a:p>
          <a:p>
            <a:r>
              <a:rPr lang="en-US" altLang="zh-CN" sz="5600" dirty="0"/>
              <a:t>			               &lt;/configuration&gt;  </a:t>
            </a:r>
          </a:p>
          <a:p>
            <a:r>
              <a:rPr lang="en-US" altLang="zh-CN" sz="5600" dirty="0"/>
              <a:t>			           &lt;/execution&gt;  </a:t>
            </a:r>
          </a:p>
          <a:p>
            <a:r>
              <a:rPr lang="en-US" altLang="zh-CN" sz="5600" dirty="0"/>
              <a:t>		       		&lt;/executions&gt;</a:t>
            </a:r>
          </a:p>
          <a:p>
            <a:r>
              <a:rPr lang="en-US" altLang="zh-CN" sz="5600" dirty="0"/>
              <a:t>&lt;/plugin&gt;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spring-boot:run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如果使用的</a:t>
            </a:r>
            <a:r>
              <a:rPr lang="en-US" altLang="zh-CN" sz="2800" dirty="0"/>
              <a:t>run as – java application</a:t>
            </a:r>
            <a:r>
              <a:rPr lang="zh-CN" altLang="zh-CN" sz="2800" dirty="0"/>
              <a:t>的话，那么还需要做一些</a:t>
            </a:r>
            <a:r>
              <a:rPr lang="zh-CN" altLang="zh-CN" sz="2800" dirty="0" smtClean="0"/>
              <a:t>处理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把</a:t>
            </a:r>
            <a:r>
              <a:rPr lang="en-US" altLang="zh-CN" sz="2800" dirty="0"/>
              <a:t>spring-loader-1.2.4.RELEASE.jar</a:t>
            </a:r>
            <a:r>
              <a:rPr lang="zh-CN" altLang="zh-CN" sz="2800" dirty="0"/>
              <a:t>下载下来，放到项目的</a:t>
            </a:r>
            <a:r>
              <a:rPr lang="en-US" altLang="zh-CN" sz="2800" dirty="0"/>
              <a:t>lib</a:t>
            </a:r>
            <a:r>
              <a:rPr lang="zh-CN" altLang="zh-CN" sz="2800" dirty="0"/>
              <a:t>目录中，然后把</a:t>
            </a:r>
            <a:r>
              <a:rPr lang="en-US" altLang="zh-CN" sz="2800" dirty="0"/>
              <a:t>IDEA</a:t>
            </a:r>
            <a:r>
              <a:rPr lang="zh-CN" altLang="zh-CN" sz="2800" dirty="0"/>
              <a:t>的</a:t>
            </a:r>
            <a:r>
              <a:rPr lang="en-US" altLang="zh-CN" sz="2800" dirty="0"/>
              <a:t>run</a:t>
            </a:r>
            <a:r>
              <a:rPr lang="zh-CN" altLang="zh-CN" sz="2800" dirty="0"/>
              <a:t>参数里</a:t>
            </a:r>
            <a:r>
              <a:rPr lang="en-US" altLang="zh-CN" sz="2800" dirty="0"/>
              <a:t>VM</a:t>
            </a:r>
            <a:r>
              <a:rPr lang="zh-CN" altLang="zh-CN" sz="2800" dirty="0"/>
              <a:t>参数设置为：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javaagent</a:t>
            </a:r>
            <a:r>
              <a:rPr lang="en-US" altLang="zh-CN" sz="2800" dirty="0"/>
              <a:t>:.\lib\springloaded-1.2.4.RELEASE.jar -</a:t>
            </a:r>
            <a:r>
              <a:rPr lang="en-US" altLang="zh-CN" sz="2800" dirty="0" err="1"/>
              <a:t>noverify</a:t>
            </a:r>
            <a:endParaRPr lang="zh-CN" altLang="zh-CN" sz="2800" dirty="0"/>
          </a:p>
          <a:p>
            <a:r>
              <a:rPr lang="zh-CN" altLang="zh-CN" sz="2800" dirty="0"/>
              <a:t>然后启动就可以了，这样在</a:t>
            </a:r>
            <a:r>
              <a:rPr lang="en-US" altLang="zh-CN" sz="2800" dirty="0"/>
              <a:t>run as</a:t>
            </a:r>
            <a:r>
              <a:rPr lang="zh-CN" altLang="zh-CN" sz="2800" dirty="0"/>
              <a:t>的时候，也能进行热</a:t>
            </a:r>
            <a:r>
              <a:rPr lang="zh-CN" altLang="zh-CN" sz="2800" dirty="0" smtClean="0"/>
              <a:t>部署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devtools</a:t>
            </a:r>
            <a:r>
              <a:rPr lang="zh-CN" altLang="zh-CN" dirty="0"/>
              <a:t>（热部署）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/>
          </a:p>
          <a:p>
            <a:r>
              <a:rPr lang="zh-CN" altLang="zh-CN" sz="2800" dirty="0" smtClean="0"/>
              <a:t>通过</a:t>
            </a:r>
            <a:r>
              <a:rPr lang="zh-CN" altLang="zh-CN" sz="2800" dirty="0"/>
              <a:t>使用</a:t>
            </a:r>
            <a:r>
              <a:rPr lang="en-US" altLang="zh-CN" sz="2800" dirty="0" err="1" smtClean="0"/>
              <a:t>springloaded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热部署，</a:t>
            </a:r>
            <a:r>
              <a:rPr lang="zh-CN" altLang="zh-CN" sz="2800" dirty="0" smtClean="0"/>
              <a:t>但是</a:t>
            </a:r>
            <a:r>
              <a:rPr lang="zh-CN" altLang="en-US" sz="2800" dirty="0" smtClean="0"/>
              <a:t>些</a:t>
            </a:r>
            <a:r>
              <a:rPr lang="zh-CN" altLang="zh-CN" sz="2800" dirty="0" smtClean="0"/>
              <a:t>代码</a:t>
            </a:r>
            <a:r>
              <a:rPr lang="zh-CN" altLang="zh-CN" sz="2800" dirty="0"/>
              <a:t>修改了，并不会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热</a:t>
            </a:r>
            <a:r>
              <a:rPr lang="zh-CN" altLang="zh-CN" sz="2800" dirty="0" smtClean="0"/>
              <a:t>部署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0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spring-boot-</a:t>
            </a:r>
            <a:r>
              <a:rPr lang="en-US" altLang="zh-CN" sz="3000" dirty="0" err="1"/>
              <a:t>devtools</a:t>
            </a:r>
            <a:r>
              <a:rPr lang="en-US" altLang="zh-CN" sz="3000" dirty="0"/>
              <a:t> </a:t>
            </a:r>
            <a:r>
              <a:rPr lang="zh-CN" altLang="zh-CN" sz="3000" dirty="0"/>
              <a:t>是一个为开发者服务的一个模块，其中最重要的功能就是自动应用代码更改到最新的</a:t>
            </a:r>
            <a:r>
              <a:rPr lang="en-US" altLang="zh-CN" sz="3000" dirty="0"/>
              <a:t>App</a:t>
            </a:r>
            <a:r>
              <a:rPr lang="zh-CN" altLang="zh-CN" sz="3000" dirty="0"/>
              <a:t>上面去。原理是在发现代码有更改之后，重新启动应用，</a:t>
            </a:r>
            <a:r>
              <a:rPr lang="zh-CN" altLang="zh-CN" sz="3000" dirty="0" smtClean="0"/>
              <a:t>但是速度比</a:t>
            </a:r>
            <a:r>
              <a:rPr lang="zh-CN" altLang="zh-CN" sz="3000" dirty="0"/>
              <a:t>手动停止后再启动还要更快，更快指的不是节省出来的手工操作的时间。</a:t>
            </a:r>
          </a:p>
          <a:p>
            <a:r>
              <a:rPr lang="zh-CN" altLang="zh-CN" sz="3000" dirty="0"/>
              <a:t>其深层原理是使用了两个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加载那些不会改变的类（第三方</a:t>
            </a:r>
            <a:r>
              <a:rPr lang="en-US" altLang="zh-CN" sz="3000" dirty="0"/>
              <a:t>Jar</a:t>
            </a:r>
            <a:r>
              <a:rPr lang="zh-CN" altLang="zh-CN" sz="3000" dirty="0"/>
              <a:t>包），另一个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加载会更改的类，称为</a:t>
            </a:r>
            <a:r>
              <a:rPr lang="en-US" altLang="zh-CN" sz="3000" dirty="0"/>
              <a:t>  restart </a:t>
            </a:r>
            <a:r>
              <a:rPr lang="en-US" altLang="zh-CN" sz="3000" dirty="0" err="1"/>
              <a:t>ClassLoader</a:t>
            </a:r>
            <a:endParaRPr lang="zh-CN" altLang="zh-CN" sz="3000" dirty="0"/>
          </a:p>
          <a:p>
            <a:r>
              <a:rPr lang="en-US" altLang="zh-CN" sz="3000" dirty="0"/>
              <a:t>,</a:t>
            </a:r>
            <a:r>
              <a:rPr lang="zh-CN" altLang="zh-CN" sz="3000" dirty="0"/>
              <a:t>这样在有代码更改的时候，原来的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en-US" altLang="zh-CN" sz="3000" dirty="0"/>
              <a:t> </a:t>
            </a:r>
            <a:r>
              <a:rPr lang="zh-CN" altLang="zh-CN" sz="3000" dirty="0"/>
              <a:t>被丢弃，重新创建一个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，由于需要加载的类相比较少，所以实现了较快的重启时间（</a:t>
            </a:r>
            <a:r>
              <a:rPr lang="en-US" altLang="zh-CN" sz="3000" dirty="0"/>
              <a:t>5</a:t>
            </a:r>
            <a:r>
              <a:rPr lang="zh-CN" altLang="zh-CN" sz="3000" dirty="0"/>
              <a:t>秒以内）。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添加依赖包：</a:t>
            </a:r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/>
              <a:t>dependency&gt;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r>
              <a:rPr lang="en-US" altLang="zh-CN" sz="2600" dirty="0" err="1"/>
              <a:t>org.springframework.boot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&gt;spring-boot-</a:t>
            </a:r>
            <a:r>
              <a:rPr lang="en-US" altLang="zh-CN" sz="2600" u="sng" dirty="0" err="1"/>
              <a:t>devtools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&lt;optional&gt;true&lt;/optional&gt;</a:t>
            </a:r>
            <a:endParaRPr lang="zh-CN" altLang="zh-CN" sz="2600" dirty="0"/>
          </a:p>
          <a:p>
            <a:r>
              <a:rPr lang="en-US" altLang="zh-CN" sz="2600" dirty="0"/>
              <a:t>           &lt;scope&gt;true&lt;/scope&gt;</a:t>
            </a:r>
            <a:endParaRPr lang="zh-CN" altLang="zh-CN" sz="2600" dirty="0"/>
          </a:p>
          <a:p>
            <a:r>
              <a:rPr lang="en-US" altLang="zh-CN" sz="2600" dirty="0" smtClean="0"/>
              <a:t>&lt;/</a:t>
            </a:r>
            <a:r>
              <a:rPr lang="en-US" altLang="zh-CN" sz="2600" dirty="0"/>
              <a:t>dependency&gt;	</a:t>
            </a:r>
            <a:endParaRPr lang="en-US" altLang="zh-CN" sz="2600" dirty="0" smtClean="0"/>
          </a:p>
          <a:p>
            <a:endParaRPr lang="zh-CN" altLang="zh-CN" sz="8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3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spring-boot-maven-plugin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&lt;build&gt;</a:t>
            </a:r>
            <a:endParaRPr lang="zh-CN" altLang="zh-CN" dirty="0"/>
          </a:p>
          <a:p>
            <a:r>
              <a:rPr lang="en-US" altLang="zh-CN" dirty="0"/>
              <a:t>		&lt;plugins&gt;</a:t>
            </a:r>
            <a:endParaRPr lang="zh-CN" altLang="zh-CN" dirty="0"/>
          </a:p>
          <a:p>
            <a:r>
              <a:rPr lang="en-US" altLang="zh-CN" dirty="0"/>
              <a:t>		    &lt;plugin&gt;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</a:t>
            </a:r>
            <a:r>
              <a:rPr lang="en-US" altLang="zh-CN" u="sng" dirty="0"/>
              <a:t>maven</a:t>
            </a:r>
            <a:r>
              <a:rPr lang="en-US" altLang="zh-CN" dirty="0"/>
              <a:t>-</a:t>
            </a:r>
            <a:r>
              <a:rPr lang="en-US" altLang="zh-CN" u="sng" dirty="0"/>
              <a:t>plugin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&lt;configuration&gt;</a:t>
            </a:r>
            <a:endParaRPr lang="zh-CN" altLang="zh-CN" dirty="0"/>
          </a:p>
          <a:p>
            <a:r>
              <a:rPr lang="en-US" altLang="zh-CN" dirty="0"/>
              <a:t>	          		&lt;!--fork :  </a:t>
            </a:r>
            <a:r>
              <a:rPr lang="zh-CN" altLang="zh-CN" dirty="0"/>
              <a:t>如果没有该项配置，肯呢个</a:t>
            </a:r>
            <a:r>
              <a:rPr lang="en-US" altLang="zh-CN" u="sng" dirty="0" err="1"/>
              <a:t>devtools</a:t>
            </a:r>
            <a:r>
              <a:rPr lang="zh-CN" altLang="zh-CN" dirty="0"/>
              <a:t>不会起作用，即应用不会</a:t>
            </a:r>
            <a:r>
              <a:rPr lang="en-US" altLang="zh-CN" dirty="0"/>
              <a:t>restart --&gt;</a:t>
            </a:r>
            <a:endParaRPr lang="zh-CN" altLang="zh-CN" dirty="0"/>
          </a:p>
          <a:p>
            <a:r>
              <a:rPr lang="en-US" altLang="zh-CN" dirty="0"/>
              <a:t>	                &lt;fork&gt;true&lt;/fork&gt;</a:t>
            </a:r>
            <a:endParaRPr lang="zh-CN" altLang="zh-CN" dirty="0"/>
          </a:p>
          <a:p>
            <a:r>
              <a:rPr lang="en-US" altLang="zh-CN" dirty="0"/>
              <a:t>	            &lt;/configuration&gt;</a:t>
            </a:r>
            <a:endParaRPr lang="zh-CN" altLang="zh-CN" dirty="0"/>
          </a:p>
          <a:p>
            <a:r>
              <a:rPr lang="en-US" altLang="zh-CN" dirty="0"/>
              <a:t>	        &lt;/plugin&gt;</a:t>
            </a:r>
            <a:endParaRPr lang="zh-CN" altLang="zh-CN" dirty="0"/>
          </a:p>
          <a:p>
            <a:r>
              <a:rPr lang="en-US" altLang="zh-CN" dirty="0"/>
              <a:t>		&lt;/plugins&gt;</a:t>
            </a:r>
            <a:endParaRPr lang="zh-CN" altLang="zh-CN" dirty="0"/>
          </a:p>
          <a:p>
            <a:r>
              <a:rPr lang="en-US" altLang="zh-CN" dirty="0"/>
              <a:t>   &lt;/build&gt;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1. </a:t>
            </a:r>
            <a:r>
              <a:rPr lang="en-US" altLang="zh-CN" sz="2800" u="sng" dirty="0" err="1" smtClean="0"/>
              <a:t>devtools</a:t>
            </a:r>
            <a:r>
              <a:rPr lang="zh-CN" altLang="zh-CN" sz="2800" dirty="0"/>
              <a:t>会监听</a:t>
            </a:r>
            <a:r>
              <a:rPr lang="en-US" altLang="zh-CN" sz="2800" u="sng" dirty="0" err="1"/>
              <a:t>classpath</a:t>
            </a:r>
            <a:r>
              <a:rPr lang="zh-CN" altLang="zh-CN" sz="2800" dirty="0"/>
              <a:t>下的文件变动，并且会立即重启应用（发生在保存时机），注意：因为其采用的虚拟机机制，该项重启是很快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u="sng" dirty="0" err="1"/>
              <a:t>devtools</a:t>
            </a:r>
            <a:r>
              <a:rPr lang="zh-CN" altLang="zh-CN" sz="2800" dirty="0"/>
              <a:t>可以实现页面热部署（即页面修改后会立即生效，这个可以直接在</a:t>
            </a:r>
            <a:r>
              <a:rPr lang="en-US" altLang="zh-CN" sz="2800" dirty="0" err="1"/>
              <a:t>application.properties</a:t>
            </a:r>
            <a:r>
              <a:rPr lang="zh-CN" altLang="zh-CN" sz="2800" dirty="0"/>
              <a:t>文件中配置</a:t>
            </a:r>
            <a:r>
              <a:rPr lang="en-US" altLang="zh-CN" sz="2800" dirty="0" err="1"/>
              <a:t>spring.thymeleaf.cache</a:t>
            </a:r>
            <a:r>
              <a:rPr lang="en-US" altLang="zh-CN" sz="2800" dirty="0"/>
              <a:t>=false</a:t>
            </a:r>
            <a:r>
              <a:rPr lang="zh-CN" altLang="zh-CN" sz="2800" dirty="0"/>
              <a:t>来</a:t>
            </a:r>
            <a:r>
              <a:rPr lang="zh-CN" altLang="zh-CN" sz="2800" dirty="0" smtClean="0"/>
              <a:t>实现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这里注意不同的模板配置不一样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2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Spring Boot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Pivotal</a:t>
            </a:r>
            <a:r>
              <a:rPr lang="zh-CN" altLang="en-US" sz="2800" dirty="0" smtClean="0"/>
              <a:t>团队提供的全新框架，其设计目的是用来简化新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应用的初始搭建以及开发过程。该框架使用了特定的方式来进行配置，从而使开发人员不再需要定义样板化的配置。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35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修改类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修改配置文件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修改页面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保存：应用会重启，页面会刷新（原理是将</a:t>
            </a:r>
            <a:r>
              <a:rPr lang="en-US" altLang="zh-CN" sz="2800" dirty="0" err="1"/>
              <a:t>spring.thymeleaf.cache</a:t>
            </a:r>
            <a:r>
              <a:rPr lang="zh-CN" altLang="zh-CN" sz="2800" dirty="0"/>
              <a:t>设为</a:t>
            </a:r>
            <a:r>
              <a:rPr lang="en-US" altLang="zh-CN" sz="2800" dirty="0"/>
              <a:t>false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不能使用分析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对应的</a:t>
            </a:r>
            <a:r>
              <a:rPr lang="en-US" altLang="zh-CN" sz="2800" dirty="0"/>
              <a:t>spring-boot</a:t>
            </a:r>
            <a:r>
              <a:rPr lang="zh-CN" altLang="zh-CN" sz="2800" dirty="0"/>
              <a:t>版本是否正确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使用的是</a:t>
            </a:r>
            <a:r>
              <a:rPr lang="en-US" altLang="zh-CN" sz="2800" dirty="0" smtClean="0"/>
              <a:t>1.4.1</a:t>
            </a:r>
            <a:r>
              <a:rPr lang="zh-CN" altLang="zh-CN" sz="2800" dirty="0" smtClean="0"/>
              <a:t>版本</a:t>
            </a:r>
            <a:r>
              <a:rPr lang="zh-CN" altLang="zh-CN" sz="2800" dirty="0"/>
              <a:t>；</a:t>
            </a:r>
          </a:p>
          <a:p>
            <a:pPr lvl="0"/>
            <a:r>
              <a:rPr lang="zh-CN" altLang="zh-CN" sz="2800" dirty="0"/>
              <a:t>是否加入</a:t>
            </a:r>
            <a:r>
              <a:rPr lang="en-US" altLang="zh-CN" sz="2800" dirty="0" smtClean="0"/>
              <a:t>plugin</a:t>
            </a:r>
            <a:r>
              <a:rPr lang="zh-CN" altLang="zh-CN" sz="2800" dirty="0" smtClean="0"/>
              <a:t>以及</a:t>
            </a:r>
            <a:r>
              <a:rPr lang="zh-CN" altLang="zh-CN" sz="2800" dirty="0"/>
              <a:t>属性</a:t>
            </a:r>
            <a:r>
              <a:rPr lang="en-US" altLang="zh-CN" sz="2800" dirty="0"/>
              <a:t>&lt;fork&gt;true&lt;/fork&gt;</a:t>
            </a:r>
            <a:endParaRPr lang="zh-CN" altLang="zh-CN" sz="2800" dirty="0"/>
          </a:p>
          <a:p>
            <a:pPr lvl="0"/>
            <a:r>
              <a:rPr lang="en-US" altLang="zh-CN" sz="2800" dirty="0"/>
              <a:t>Eclipse Project </a:t>
            </a:r>
            <a:r>
              <a:rPr lang="zh-CN" altLang="zh-CN" sz="2800" dirty="0"/>
              <a:t>是否开启了</a:t>
            </a:r>
            <a:r>
              <a:rPr lang="en-US" altLang="zh-CN" sz="2800" dirty="0"/>
              <a:t>Build Automatically</a:t>
            </a:r>
            <a:r>
              <a:rPr lang="zh-CN" altLang="zh-CN" sz="2800" dirty="0"/>
              <a:t>（我自己就在这里栽了坑，不知道为什么我的工具什么时候关闭了自动编译的功能）。</a:t>
            </a:r>
          </a:p>
          <a:p>
            <a:pPr lvl="0"/>
            <a:r>
              <a:rPr lang="zh-CN" altLang="zh-CN" sz="2800" dirty="0"/>
              <a:t>如果设置</a:t>
            </a:r>
            <a:r>
              <a:rPr lang="en-US" altLang="zh-CN" sz="2800" dirty="0" err="1"/>
              <a:t>SpringApplication.setRegisterShutdownHook</a:t>
            </a:r>
            <a:r>
              <a:rPr lang="en-US" altLang="zh-CN" sz="2800" dirty="0"/>
              <a:t>(false)</a:t>
            </a:r>
            <a:r>
              <a:rPr lang="zh-CN" altLang="zh-CN" sz="2800" dirty="0"/>
              <a:t>，则自动重启将不起作用。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创建独立的</a:t>
            </a:r>
            <a:r>
              <a:rPr lang="en-US" altLang="zh-CN" sz="2800" dirty="0"/>
              <a:t>Spring</a:t>
            </a:r>
            <a:r>
              <a:rPr lang="zh-CN" altLang="en-US" sz="2800" dirty="0"/>
              <a:t>应用程序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嵌入的</a:t>
            </a:r>
            <a:r>
              <a:rPr lang="en-US" altLang="zh-CN" sz="2800" dirty="0"/>
              <a:t>Tomcat</a:t>
            </a:r>
            <a:r>
              <a:rPr lang="zh-CN" altLang="en-US" sz="2800" dirty="0"/>
              <a:t>，无需部署</a:t>
            </a:r>
            <a:r>
              <a:rPr lang="en-US" altLang="zh-CN" sz="2800" dirty="0"/>
              <a:t>WAR</a:t>
            </a:r>
            <a:r>
              <a:rPr lang="zh-CN" altLang="en-US" sz="2800" dirty="0"/>
              <a:t>文件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简化</a:t>
            </a:r>
            <a:r>
              <a:rPr lang="en-US" altLang="zh-CN" sz="2800" dirty="0"/>
              <a:t>Maven</a:t>
            </a:r>
            <a:r>
              <a:rPr lang="zh-CN" altLang="en-US" sz="2800" dirty="0"/>
              <a:t>配置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自动配置</a:t>
            </a:r>
            <a:r>
              <a:rPr lang="en-US" altLang="zh-CN" sz="2800" dirty="0"/>
              <a:t>Spring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提供生产就绪型功能，如指标，健康检查和外部配置</a:t>
            </a:r>
          </a:p>
          <a:p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12328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特性理解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为基于</a:t>
            </a:r>
            <a:r>
              <a:rPr lang="en-US" altLang="zh-CN" sz="2800" dirty="0"/>
              <a:t>Spring</a:t>
            </a:r>
            <a:r>
              <a:rPr lang="zh-CN" altLang="en-US" sz="2800" dirty="0"/>
              <a:t>的开发提供更快的入门体验</a:t>
            </a:r>
          </a:p>
          <a:p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配置。同时也可以修改默认值来满足特定的需求。</a:t>
            </a:r>
          </a:p>
          <a:p>
            <a:r>
              <a:rPr lang="zh-CN" altLang="en-US" sz="2800" dirty="0"/>
              <a:t>提供了一些大型项目中常见的非</a:t>
            </a:r>
            <a:r>
              <a:rPr lang="zh-CN" altLang="en-US" sz="2800" dirty="0" smtClean="0"/>
              <a:t>功能特性</a:t>
            </a:r>
            <a:r>
              <a:rPr lang="zh-CN" altLang="en-US" sz="2800" dirty="0"/>
              <a:t>，如嵌入式服务器、安全、指标，健康检测、外部配置等。</a:t>
            </a:r>
          </a:p>
          <a:p>
            <a:r>
              <a:rPr lang="en-US" altLang="zh-CN" sz="2800" dirty="0"/>
              <a:t>Spring Boot</a:t>
            </a:r>
            <a:r>
              <a:rPr lang="zh-CN" altLang="en-US" sz="2800" dirty="0" smtClean="0"/>
              <a:t>并不是对</a:t>
            </a:r>
            <a:r>
              <a:rPr lang="en-US" altLang="zh-CN" sz="2800" dirty="0"/>
              <a:t>Spring</a:t>
            </a:r>
            <a:r>
              <a:rPr lang="zh-CN" altLang="en-US" sz="2800" dirty="0"/>
              <a:t>功能上的增强，而是提供了一种快速使用</a:t>
            </a:r>
            <a:r>
              <a:rPr lang="en-US" altLang="zh-CN" sz="2800" dirty="0"/>
              <a:t>Spring</a:t>
            </a:r>
            <a:r>
              <a:rPr lang="zh-CN" altLang="en-US" sz="2800" dirty="0"/>
              <a:t>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开发环境</a:t>
            </a:r>
            <a:r>
              <a:rPr lang="en-US" altLang="zh-CN" sz="2800" dirty="0" smtClean="0"/>
              <a:t>JDK 1.8</a:t>
            </a:r>
          </a:p>
          <a:p>
            <a:r>
              <a:rPr lang="zh-CN" altLang="en-US" sz="2800" dirty="0" smtClean="0"/>
              <a:t>开发工具</a:t>
            </a:r>
            <a:r>
              <a:rPr lang="en-US" altLang="zh-CN" sz="2800" dirty="0" smtClean="0"/>
              <a:t>(Eclipse)</a:t>
            </a:r>
          </a:p>
          <a:p>
            <a:r>
              <a:rPr lang="zh-CN" altLang="en-US" sz="2800" dirty="0" smtClean="0"/>
              <a:t>项目管理工具（</a:t>
            </a:r>
            <a:r>
              <a:rPr lang="en-US" altLang="zh-CN" sz="2800" dirty="0" smtClean="0"/>
              <a:t> Maven 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之新建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Maven Project (spring-boot-hello)</a:t>
            </a:r>
          </a:p>
        </p:txBody>
      </p:sp>
    </p:spTree>
    <p:extLst>
      <p:ext uri="{BB962C8B-B14F-4D97-AF65-F5344CB8AC3E}">
        <p14:creationId xmlns:p14="http://schemas.microsoft.com/office/powerpoint/2010/main" val="176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spring boot </a:t>
            </a:r>
            <a:r>
              <a:rPr lang="zh-CN" altLang="en-US" dirty="0"/>
              <a:t>父节点依赖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</a:t>
            </a:r>
            <a:r>
              <a:rPr lang="zh-CN" altLang="en-US" dirty="0"/>
              <a:t>这个之后相关的引入就不需要添加</a:t>
            </a:r>
            <a:r>
              <a:rPr lang="en-US" altLang="zh-CN" dirty="0"/>
              <a:t>version</a:t>
            </a:r>
            <a:r>
              <a:rPr lang="zh-CN" altLang="en-US" dirty="0"/>
              <a:t>配置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会自动选择最合适的版本进行添加。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parent&gt;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r>
              <a:rPr lang="en-US" altLang="zh-CN" dirty="0"/>
              <a:t>	&lt;/parent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java.version</a:t>
            </a:r>
            <a:r>
              <a:rPr lang="zh-CN" altLang="en-US" b="1" dirty="0"/>
              <a:t> </a:t>
            </a:r>
            <a:r>
              <a:rPr lang="zh-CN" altLang="en-US" b="1" dirty="0" smtClean="0"/>
              <a:t>指定</a:t>
            </a:r>
            <a:r>
              <a:rPr lang="en-US" altLang="zh-CN" b="1" dirty="0" err="1" smtClean="0"/>
              <a:t>jdk</a:t>
            </a:r>
            <a:r>
              <a:rPr lang="zh-CN" altLang="en-US" b="1" dirty="0" smtClean="0"/>
              <a:t>版本号：</a:t>
            </a:r>
            <a:endParaRPr lang="en-US" altLang="zh-CN" b="1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 smtClean="0"/>
              <a:t>&gt;</a:t>
            </a:r>
          </a:p>
          <a:p>
            <a:endParaRPr lang="en-US" altLang="zh-CN" b="1" dirty="0"/>
          </a:p>
          <a:p>
            <a:r>
              <a:rPr lang="zh-CN" altLang="en-US" b="1" dirty="0"/>
              <a:t>添加</a:t>
            </a:r>
            <a:r>
              <a:rPr lang="en-US" altLang="zh-CN" b="1" dirty="0"/>
              <a:t>spring-boot-starter-web</a:t>
            </a:r>
            <a:r>
              <a:rPr lang="zh-CN" altLang="en-US" b="1" dirty="0"/>
              <a:t>依赖</a:t>
            </a:r>
            <a:endParaRPr lang="zh-CN" altLang="en-US" dirty="0"/>
          </a:p>
          <a:p>
            <a:r>
              <a:rPr lang="en-US" altLang="zh-CN" b="1" dirty="0"/>
              <a:t>&lt;dependency&gt;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  <a:r>
              <a:rPr lang="en-US" altLang="zh-CN" b="1" dirty="0" err="1"/>
              <a:t>org.springframework.boot</a:t>
            </a:r>
            <a:r>
              <a:rPr lang="en-US" altLang="zh-CN" b="1" dirty="0"/>
              <a:t>&lt;/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&gt;spring-boot-starter-web&lt;/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</a:t>
            </a:r>
          </a:p>
          <a:p>
            <a:r>
              <a:rPr lang="en-US" altLang="zh-CN" b="1" dirty="0" smtClean="0"/>
              <a:t>&lt;/</a:t>
            </a:r>
            <a:r>
              <a:rPr lang="en-US" altLang="zh-CN" b="1" dirty="0"/>
              <a:t>dependency&gt;</a:t>
            </a:r>
          </a:p>
          <a:p>
            <a:endParaRPr lang="en-US" altLang="zh-CN" b="1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Codeing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新建启动类</a:t>
            </a:r>
            <a:r>
              <a:rPr lang="en-US" altLang="zh-CN" sz="2800" dirty="0" smtClean="0"/>
              <a:t>(App – Main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1121</Words>
  <Application>Microsoft Office PowerPoint</Application>
  <PresentationFormat>自定义</PresentationFormat>
  <Paragraphs>203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从零开始学Spring Boot</vt:lpstr>
      <vt:lpstr>第1节 Spring Boot之Hello World</vt:lpstr>
      <vt:lpstr>什么是Spring boot？</vt:lpstr>
      <vt:lpstr>Spring Boot特性</vt:lpstr>
      <vt:lpstr>Spring Boot特性理解</vt:lpstr>
      <vt:lpstr>开发准备</vt:lpstr>
      <vt:lpstr>Hello World 之新建project</vt:lpstr>
      <vt:lpstr>Hello World 之pom.xml</vt:lpstr>
      <vt:lpstr>Hello World 之coding</vt:lpstr>
      <vt:lpstr>从零开始学Spring Boot</vt:lpstr>
      <vt:lpstr>第2节 spring boot返回json数据</vt:lpstr>
      <vt:lpstr>从零开始学Spring Boot</vt:lpstr>
      <vt:lpstr>第3节 Spring Boot完美使用FastJson解析JSON数据</vt:lpstr>
      <vt:lpstr>引入fastjson依赖库</vt:lpstr>
      <vt:lpstr>配置fastjon(支持两种方法)</vt:lpstr>
      <vt:lpstr>第一种方式代码</vt:lpstr>
      <vt:lpstr>第二种方法</vt:lpstr>
      <vt:lpstr>第二种方式代码</vt:lpstr>
      <vt:lpstr>从零开始学Spring Boot</vt:lpstr>
      <vt:lpstr>第4节 Spring Boot热部署(springloader)</vt:lpstr>
      <vt:lpstr>使用方式</vt:lpstr>
      <vt:lpstr>运行方法一</vt:lpstr>
      <vt:lpstr>运行方法二</vt:lpstr>
      <vt:lpstr>从零开始学Spring Boot</vt:lpstr>
      <vt:lpstr>第5节 springboot + devtools（热部署）</vt:lpstr>
      <vt:lpstr>spring-boot-devtools</vt:lpstr>
      <vt:lpstr>使用方法</vt:lpstr>
      <vt:lpstr>使用方法</vt:lpstr>
      <vt:lpstr>说明</vt:lpstr>
      <vt:lpstr>测试方法</vt:lpstr>
      <vt:lpstr>不能使用分析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从零开始学Spring Boot</dc:title>
  <dc:creator>Administrator</dc:creator>
  <cp:lastModifiedBy>Administrator</cp:lastModifiedBy>
  <cp:revision>163</cp:revision>
  <dcterms:created xsi:type="dcterms:W3CDTF">2015-05-05T08:02:14Z</dcterms:created>
  <dcterms:modified xsi:type="dcterms:W3CDTF">2016-12-11T02:24:48Z</dcterms:modified>
</cp:coreProperties>
</file>