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E15F0-2B64-471F-AF0E-6CFFB5AAD9C0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4297" y="2637742"/>
            <a:ext cx="10901082" cy="102114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Introduction to 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025" y="4313346"/>
            <a:ext cx="8913354" cy="181136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92D050"/>
                </a:solidFill>
              </a:rPr>
              <a:t>Design by: TEDU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Trainer: Bach Ngoc Toan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Website: www.tedu.com.vn 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Facebook: fb.com/</a:t>
            </a:r>
            <a:r>
              <a:rPr lang="en-US" err="1">
                <a:solidFill>
                  <a:srgbClr val="92D050"/>
                </a:solidFill>
              </a:rPr>
              <a:t>teduchannel</a:t>
            </a:r>
            <a:endParaRPr lang="en-US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7" y="4313346"/>
            <a:ext cx="1804848" cy="1804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6107" y="4569439"/>
            <a:ext cx="472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Please </a:t>
            </a:r>
            <a:r>
              <a:rPr lang="en-US" b="1">
                <a:solidFill>
                  <a:srgbClr val="FFFF00"/>
                </a:solidFill>
              </a:rPr>
              <a:t>like</a:t>
            </a:r>
            <a:r>
              <a:rPr lang="en-US" b="1"/>
              <a:t> </a:t>
            </a:r>
            <a:r>
              <a:rPr lang="en-US"/>
              <a:t>videos and </a:t>
            </a:r>
            <a:r>
              <a:rPr lang="en-US" b="1">
                <a:solidFill>
                  <a:srgbClr val="FFFF00"/>
                </a:solidFill>
              </a:rPr>
              <a:t>subscribe </a:t>
            </a:r>
            <a:r>
              <a:rPr lang="en-US"/>
              <a:t>TEDU Channel to following the next video.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9573" y="580913"/>
            <a:ext cx="39050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#02</a:t>
            </a:r>
            <a:r>
              <a:rPr lang="en-US" sz="108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3AA0-37B8-4003-A78B-B6F5D5A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ASP.NET 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315-1EED-4EB4-9D11-209DCF06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Core is a collection of libraries that form a Framework for building web applications.</a:t>
            </a:r>
          </a:p>
          <a:p>
            <a:r>
              <a:rPr lang="en-US"/>
              <a:t>ASP.NET Core is not the next version of the ASP.NET. It is the brand new version written from scratch. It has a number of architectural changes that result in a much leaner and modular framework. </a:t>
            </a:r>
          </a:p>
          <a:p>
            <a:r>
              <a:rPr lang="en-US"/>
              <a:t>ASP.NET Core can run on both .NET Core or full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10862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A137-F643-47C6-A5B2-6A55173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BA43-F04F-4B5A-BD7C-CA759A4E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.NET Core is a runtime. It is a complete redesign of .NET Framework. </a:t>
            </a:r>
          </a:p>
          <a:p>
            <a:r>
              <a:rPr lang="en-US"/>
              <a:t>The main design goal of the .NET Core is to support developing cross-platform .NET applications. </a:t>
            </a:r>
          </a:p>
          <a:p>
            <a:r>
              <a:rPr lang="en-US"/>
              <a:t>It is supported on Windows, Mac OS &amp; Linux. </a:t>
            </a:r>
          </a:p>
          <a:p>
            <a:r>
              <a:rPr lang="en-US"/>
              <a:t>.NET Core is an Open Source Framework maintained by Microsoft and the .NET community on GitHub </a:t>
            </a:r>
          </a:p>
          <a:p>
            <a:r>
              <a:rPr lang="en-US"/>
              <a:t>The .NET Core is a subset of Full .NET Framework.  WebForms, Windows Forms, WPF are not part of the .NET Core</a:t>
            </a:r>
          </a:p>
          <a:p>
            <a:r>
              <a:rPr lang="en-US"/>
              <a:t>It implements .NET Standard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4583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9B26-C417-41DF-80C2-2DC5D2A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4A52-6194-4CF0-8EE7-74348502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.NET Standard is a formal specification of .NET APIs that are intended to be </a:t>
            </a:r>
            <a:r>
              <a:rPr lang="en-US" u="sng"/>
              <a:t>available</a:t>
            </a:r>
            <a:r>
              <a:rPr lang="en-US"/>
              <a:t> on all .NET implementations. </a:t>
            </a:r>
          </a:p>
          <a:p>
            <a:r>
              <a:rPr lang="en-US"/>
              <a:t>It defines a uniform set of rules that need to be followed  across all .NET implementations </a:t>
            </a:r>
          </a:p>
          <a:p>
            <a:r>
              <a:rPr lang="en-US"/>
              <a:t>You can read more about </a:t>
            </a:r>
            <a:r>
              <a:rPr lang="en-US" b="1" u="sng">
                <a:hlinkClick r:id="rId2"/>
              </a:rPr>
              <a:t>.NET Standard</a:t>
            </a:r>
            <a:r>
              <a:rPr lang="en-US"/>
              <a:t> from here </a:t>
            </a:r>
          </a:p>
        </p:txBody>
      </p:sp>
    </p:spTree>
    <p:extLst>
      <p:ext uri="{BB962C8B-B14F-4D97-AF65-F5344CB8AC3E}">
        <p14:creationId xmlns:p14="http://schemas.microsoft.com/office/powerpoint/2010/main" val="356961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3C31-7DE6-4FD1-B572-92AC9178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.NET Core Vs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31F6-3B20-4748-8772-85E980DC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.NET Framework is older runtime which existed in windows for many years. </a:t>
            </a:r>
          </a:p>
          <a:p>
            <a:r>
              <a:rPr lang="en-US"/>
              <a:t>The .NET Core supports the subset of features supported by the .NET Framework. The features like WebForms, WindowsForms, WPF  are unlikely to make into the .NET Core</a:t>
            </a:r>
          </a:p>
          <a:p>
            <a:r>
              <a:rPr lang="en-US"/>
              <a:t>.Net Framework Only runs on windows. .NET Core applications can run on any platform</a:t>
            </a:r>
          </a:p>
        </p:txBody>
      </p:sp>
    </p:spTree>
    <p:extLst>
      <p:ext uri="{BB962C8B-B14F-4D97-AF65-F5344CB8AC3E}">
        <p14:creationId xmlns:p14="http://schemas.microsoft.com/office/powerpoint/2010/main" val="32903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21E0-612F-45BB-AD4F-E933CCB6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7A4E-2AA8-408A-A6C1-592BFF5A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Core word in ASP.NET core is very misleading </a:t>
            </a:r>
          </a:p>
          <a:p>
            <a:r>
              <a:rPr lang="en-US"/>
              <a:t>The name suggests that the ASP.NET Core applications can only be built on .NET Core, which is wrong.</a:t>
            </a:r>
          </a:p>
          <a:p>
            <a:r>
              <a:rPr lang="en-US"/>
              <a:t>ASP.NET Core web application can be developed using .NET Core or .NET Framework. </a:t>
            </a:r>
          </a:p>
          <a:p>
            <a:r>
              <a:rPr lang="en-US"/>
              <a:t>The ASP.NET Core application built using the .NET Core runtime can run on any OS, while those built using .NET Framework can run only in Windows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4C0E-F9FA-48AB-9827-C4250774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409A1-4AB8-46FD-8A88-AF0C80E3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60" y="2014330"/>
            <a:ext cx="7256679" cy="3966631"/>
          </a:xfrm>
        </p:spPr>
      </p:pic>
    </p:spTree>
    <p:extLst>
      <p:ext uri="{BB962C8B-B14F-4D97-AF65-F5344CB8AC3E}">
        <p14:creationId xmlns:p14="http://schemas.microsoft.com/office/powerpoint/2010/main" val="5893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D8C-BE2E-4BBE-8F2A-B53242D8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Features of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9148-3772-4D5A-BEB6-103E78F9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You can build and run cross-platform ASP.NET apps on Windows, Mac and Linux (Open source and community focused</a:t>
            </a:r>
          </a:p>
          <a:p>
            <a:r>
              <a:rPr lang="en-US"/>
              <a:t>ASP.NET Core Unifies MVC &amp; Web API. </a:t>
            </a:r>
          </a:p>
          <a:p>
            <a:r>
              <a:rPr lang="en-US"/>
              <a:t>Ability to host on IIS or self-host in your own process.</a:t>
            </a:r>
          </a:p>
          <a:p>
            <a:r>
              <a:rPr lang="en-US"/>
              <a:t>Built-in Dependency Injection.</a:t>
            </a:r>
          </a:p>
          <a:p>
            <a:r>
              <a:rPr lang="en-US"/>
              <a:t>Easy integration with client-side frameworks like Angular, Knockout etc.</a:t>
            </a:r>
          </a:p>
          <a:p>
            <a:r>
              <a:rPr lang="en-US"/>
              <a:t>An Environment based configuration system. </a:t>
            </a:r>
          </a:p>
          <a:p>
            <a:r>
              <a:rPr lang="en-US"/>
              <a:t>New light-weight and modular HTTP request pipeline.</a:t>
            </a:r>
          </a:p>
          <a:p>
            <a:r>
              <a:rPr lang="en-US"/>
              <a:t>Built on .NET Core, which supports true side-by-side app versioning.</a:t>
            </a:r>
          </a:p>
          <a:p>
            <a:r>
              <a:rPr lang="en-US"/>
              <a:t>Ships entirely as NuGet packages.</a:t>
            </a:r>
          </a:p>
        </p:txBody>
      </p:sp>
    </p:spTree>
    <p:extLst>
      <p:ext uri="{BB962C8B-B14F-4D97-AF65-F5344CB8AC3E}">
        <p14:creationId xmlns:p14="http://schemas.microsoft.com/office/powerpoint/2010/main" val="28833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AA65-C86C-4E29-8C0E-A2C9A497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difference Between ASP.NET and ASP.NET Core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44254D-4EFA-4425-AD46-369D9C770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477054"/>
              </p:ext>
            </p:extLst>
          </p:nvPr>
        </p:nvGraphicFramePr>
        <p:xfrm>
          <a:off x="993913" y="1825625"/>
          <a:ext cx="10359888" cy="4351339"/>
        </p:xfrm>
        <a:graphic>
          <a:graphicData uri="http://schemas.openxmlformats.org/drawingml/2006/table">
            <a:tbl>
              <a:tblPr/>
              <a:tblGrid>
                <a:gridCol w="4704522">
                  <a:extLst>
                    <a:ext uri="{9D8B030D-6E8A-4147-A177-3AD203B41FA5}">
                      <a16:colId xmlns:a16="http://schemas.microsoft.com/office/drawing/2014/main" val="555609290"/>
                    </a:ext>
                  </a:extLst>
                </a:gridCol>
                <a:gridCol w="5655366">
                  <a:extLst>
                    <a:ext uri="{9D8B030D-6E8A-4147-A177-3AD203B41FA5}">
                      <a16:colId xmlns:a16="http://schemas.microsoft.com/office/drawing/2014/main" val="2291396148"/>
                    </a:ext>
                  </a:extLst>
                </a:gridCol>
              </a:tblGrid>
              <a:tr h="356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cap="all">
                          <a:solidFill>
                            <a:schemeClr val="bg1"/>
                          </a:solidFill>
                          <a:effectLst/>
                        </a:rPr>
                        <a:t>ASP.NET</a:t>
                      </a:r>
                    </a:p>
                  </a:txBody>
                  <a:tcPr marL="63616" marR="63616" marT="63616" marB="63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cap="all">
                          <a:solidFill>
                            <a:schemeClr val="bg1"/>
                          </a:solidFill>
                          <a:effectLst/>
                        </a:rPr>
                        <a:t>ASP.NET CORE</a:t>
                      </a:r>
                    </a:p>
                  </a:txBody>
                  <a:tcPr marL="63616" marR="63616" marT="63616" marB="63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4923"/>
                  </a:ext>
                </a:extLst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Current Version 4.6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Current Version 2.0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85729"/>
                  </a:ext>
                </a:extLst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Legacy version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The complete redesigned version of ASP.NET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70361"/>
                  </a:ext>
                </a:extLst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Runs on Dot Net Framework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Runs on both Dot Net Core/Dot Net Framework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5986"/>
                  </a:ext>
                </a:extLst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Runs Only on Windows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Runs on all Platforms if you are using Dot Net Core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614309"/>
                  </a:ext>
                </a:extLst>
              </a:tr>
              <a:tr h="814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Stable version with Rich Features.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 Not All the Features are not available. But it is expected to be </a:t>
                      </a:r>
                      <a:r>
                        <a:rPr lang="en-US" sz="1500" b="0" i="0" u="sng">
                          <a:solidFill>
                            <a:schemeClr val="bg1"/>
                          </a:solidFill>
                          <a:effectLst/>
                          <a:latin typeface="noto sans"/>
                        </a:rPr>
                        <a:t>added</a:t>
                      </a: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 in the future releases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560"/>
                  </a:ext>
                </a:extLst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WebForms are supported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WebForms will not be supported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03722"/>
                  </a:ext>
                </a:extLst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Bulky. System.web.dll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Smaller, leaner and Modular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45911"/>
                  </a:ext>
                </a:extLst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Proprietary to Microsoft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ASP.NET Core is Open Source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3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40262f94-9f35-4ac3-9a90-690165a166b7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a4f35948-e619-41b3-aa29-22878b09cfd2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449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Arrus-Black</vt:lpstr>
      <vt:lpstr>Calibri</vt:lpstr>
      <vt:lpstr>Calibri Light</vt:lpstr>
      <vt:lpstr>Georgia</vt:lpstr>
      <vt:lpstr>noto sans</vt:lpstr>
      <vt:lpstr>Office Theme</vt:lpstr>
      <vt:lpstr>Introduction to ASP.NET Core</vt:lpstr>
      <vt:lpstr>What is ASP.NET Core </vt:lpstr>
      <vt:lpstr>What is .Net Core</vt:lpstr>
      <vt:lpstr>What is .NET Standard</vt:lpstr>
      <vt:lpstr>Difference between .NET Core Vs .NET Framework</vt:lpstr>
      <vt:lpstr>ASP.NET Core </vt:lpstr>
      <vt:lpstr>Ecosystem</vt:lpstr>
      <vt:lpstr>Important Features of ASP.NET Core</vt:lpstr>
      <vt:lpstr>Important difference Between ASP.NET and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- Basic</dc:title>
  <dc:creator>Ngoc Toan Bach</dc:creator>
  <cp:lastModifiedBy>Ngoc Toan Bach</cp:lastModifiedBy>
  <cp:revision>36</cp:revision>
  <dcterms:created xsi:type="dcterms:W3CDTF">2017-02-27T01:30:22Z</dcterms:created>
  <dcterms:modified xsi:type="dcterms:W3CDTF">2019-06-29T15:16:45Z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