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  <p:sldId id="259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3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43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(new task coming)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1200" y="5074306"/>
            <a:ext cx="4966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Simulator Linux-like CFS features:</a:t>
            </a:r>
            <a:endParaRPr lang="en-US" dirty="0"/>
          </a:p>
          <a:p>
            <a:r>
              <a:rPr lang="en-US" dirty="0"/>
              <a:t>While timer interrupt happens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ideal_runtime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3586" y="497067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Features:</a:t>
            </a:r>
            <a:endParaRPr lang="en-US" dirty="0"/>
          </a:p>
          <a:p>
            <a:pPr lvl="0"/>
            <a:r>
              <a:rPr lang="en-US" dirty="0"/>
              <a:t>Minimum granularity for a time slice.</a:t>
            </a:r>
          </a:p>
          <a:p>
            <a:pPr lvl="0"/>
            <a:r>
              <a:rPr lang="en-US" dirty="0"/>
              <a:t>CPU resource limitation: RLIMIT_NICE </a:t>
            </a:r>
          </a:p>
          <a:p>
            <a:r>
              <a:rPr lang="en-US" dirty="0"/>
              <a:t>e.g. if RLIMIT_NICE = 25, nice can be only 20-25</a:t>
            </a:r>
            <a:r>
              <a:rPr lang="zh-TW" altLang="en-US" dirty="0"/>
              <a:t>＝</a:t>
            </a:r>
            <a:r>
              <a:rPr lang="en-US" dirty="0"/>
              <a:t>-5</a:t>
            </a:r>
          </a:p>
          <a:p>
            <a:pPr lvl="0"/>
            <a:r>
              <a:rPr lang="en-US" dirty="0"/>
              <a:t>New task’s </a:t>
            </a:r>
            <a:r>
              <a:rPr lang="en-US" dirty="0" err="1"/>
              <a:t>vrtime</a:t>
            </a:r>
            <a:r>
              <a:rPr lang="en-US" dirty="0"/>
              <a:t> is not always 0. 	Linux keep a least number for a </a:t>
            </a:r>
            <a:r>
              <a:rPr lang="en-US" dirty="0" err="1"/>
              <a:t>runqueue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56866" y="2656842"/>
            <a:ext cx="73882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Minimum granularity for a time slice.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CPU </a:t>
            </a:r>
            <a:r>
              <a:rPr lang="en-US" dirty="0"/>
              <a:t>resource limitation: RLIMIT_NICE </a:t>
            </a:r>
          </a:p>
          <a:p>
            <a:r>
              <a:rPr lang="en-US" dirty="0"/>
              <a:t>e.g. if RLIMIT_NICE = 25, nice can be only 20-25</a:t>
            </a:r>
            <a:r>
              <a:rPr lang="zh-TW" altLang="en-US" dirty="0"/>
              <a:t>＝</a:t>
            </a:r>
            <a:r>
              <a:rPr lang="en-US" dirty="0"/>
              <a:t>-5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0. 	Linux keep a least number for a </a:t>
            </a:r>
            <a:r>
              <a:rPr lang="en-US" dirty="0" err="1"/>
              <a:t>runqueue</a:t>
            </a:r>
            <a:r>
              <a:rPr lang="en-US" dirty="0"/>
              <a:t>.</a:t>
            </a:r>
          </a:p>
          <a:p>
            <a:endParaRPr lang="en-US" smtClean="0"/>
          </a:p>
          <a:p>
            <a:r>
              <a:rPr lang="en-US" smtClean="0"/>
              <a:t>Scheduler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775375"/>
            <a:ext cx="87664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sz="24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751" y="5070850"/>
            <a:ext cx="2078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Fork()</a:t>
            </a:r>
          </a:p>
          <a:p>
            <a:pPr lvl="0"/>
            <a:r>
              <a:rPr lang="en-US" dirty="0"/>
              <a:t>Real-</a:t>
            </a:r>
            <a:r>
              <a:rPr lang="en-US" dirty="0" smtClean="0"/>
              <a:t>time </a:t>
            </a:r>
            <a:r>
              <a:rPr lang="en-US" dirty="0" err="1" smtClean="0"/>
              <a:t>garantee</a:t>
            </a:r>
            <a:endParaRPr lang="en-US" dirty="0"/>
          </a:p>
          <a:p>
            <a:pPr lvl="0"/>
            <a:r>
              <a:rPr lang="en-US" dirty="0"/>
              <a:t>External interrupt</a:t>
            </a:r>
          </a:p>
          <a:p>
            <a:pPr lvl="0"/>
            <a:r>
              <a:rPr lang="en-US" dirty="0"/>
              <a:t>Per-CPU </a:t>
            </a:r>
            <a:r>
              <a:rPr lang="en-US" dirty="0" err="1"/>
              <a:t>runqueue</a:t>
            </a:r>
            <a:endParaRPr lang="en-US" dirty="0"/>
          </a:p>
          <a:p>
            <a:pPr lvl="0"/>
            <a:r>
              <a:rPr lang="en-US" dirty="0"/>
              <a:t>Group </a:t>
            </a:r>
            <a:r>
              <a:rPr lang="en-US" dirty="0" smtClean="0"/>
              <a:t>scheduling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775375"/>
            <a:ext cx="8766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r>
              <a:rPr lang="en-US" sz="2000" dirty="0"/>
              <a:t>[3] Love, Robert. Linux system programming: talking directly to the kernel and C library. " O'Reilly Media, Inc.", 2013.</a:t>
            </a:r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298" y="2798680"/>
            <a:ext cx="2053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Done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70124" y="4929196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11624" y="2554296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02984" y="2554296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6244" y="2554296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19224" y="1904056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224" y="2706696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9224" y="3455996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224" y="4141796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224" y="474453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302984" y="3713551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70124" y="3713551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70124" y="4394271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56244" y="3713551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19065" y="4389190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70124" y="2890591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9064" y="4141796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9224" y="5048296"/>
            <a:ext cx="643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(new task coming)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76798" y="3513654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95523" y="3513654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25336" y="3513654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42263" y="3517475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95064" y="2071697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84664" y="4141796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95064" y="2071697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50187" y="2675461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51019" y="351747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51019" y="4179140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66145" y="3126563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95064" y="2071696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95064" y="2071696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95064" y="2071696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68326" y="3238617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71923" y="346675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27597" y="3691123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96625" y="3821928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93740" y="3821928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11315" y="5381985"/>
            <a:ext cx="71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Linux-like CFS scheduler simulator</a:t>
            </a:r>
            <a:endParaRPr lang="en-US" sz="2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9240" y="4874451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79937" y="2832471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67772" y="3657694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79937" y="4339526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3859" y="2191664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2699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Picture for </a:t>
            </a:r>
            <a:r>
              <a:rPr lang="en-US" sz="4000" b="1" dirty="0" err="1" smtClean="0"/>
              <a:t>README.md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2337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309</Words>
  <Application>Microsoft Macintosh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67</cp:revision>
  <dcterms:created xsi:type="dcterms:W3CDTF">2016-12-06T10:09:41Z</dcterms:created>
  <dcterms:modified xsi:type="dcterms:W3CDTF">2016-12-07T04:08:09Z</dcterms:modified>
</cp:coreProperties>
</file>