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77D9-2F34-3648-A7DB-6FF6A52DD5C8}" type="datetimeFigureOut">
              <a:rPr lang="en-US" smtClean="0"/>
              <a:t>5/5/13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39B2-7E05-A64C-B8B0-05FD984C1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5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0592" y="597375"/>
            <a:ext cx="2727177" cy="12164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IDLE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59019" y="597375"/>
            <a:ext cx="2727177" cy="1216417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CONNECTED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812812" y="3156125"/>
            <a:ext cx="5186816" cy="3457793"/>
            <a:chOff x="2450324" y="3665253"/>
            <a:chExt cx="4167338" cy="3192747"/>
          </a:xfrm>
        </p:grpSpPr>
        <p:sp>
          <p:nvSpPr>
            <p:cNvPr id="8" name="Rounded Rectangle 7"/>
            <p:cNvSpPr/>
            <p:nvPr/>
          </p:nvSpPr>
          <p:spPr>
            <a:xfrm>
              <a:off x="2450324" y="3665253"/>
              <a:ext cx="4167338" cy="3192747"/>
            </a:xfrm>
            <a:prstGeom prst="roundRect">
              <a:avLst>
                <a:gd name="adj" fmla="val 78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chemeClr val="tx1"/>
                </a:solidFill>
                <a:latin typeface="Segoe Light"/>
                <a:cs typeface="Segoe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80373" y="3786425"/>
              <a:ext cx="147724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>
                  <a:solidFill>
                    <a:schemeClr val="tx1"/>
                  </a:solidFill>
                  <a:latin typeface="Segoe Light"/>
                  <a:cs typeface="Segoe Light"/>
                </a:rPr>
                <a:t>PENDING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816498" y="2199818"/>
            <a:ext cx="1607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IR </a:t>
            </a:r>
            <a:r>
              <a:rPr lang="en-US" sz="2200" dirty="0" err="1" smtClean="0">
                <a:latin typeface="Segoe Light"/>
                <a:cs typeface="Segoe Light"/>
              </a:rPr>
              <a:t>Rcv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sz="2200" dirty="0" err="1" smtClean="0">
                <a:latin typeface="Segoe Light"/>
                <a:cs typeface="Segoe Light"/>
              </a:rPr>
              <a:t>Ack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59019" y="4901426"/>
            <a:ext cx="1562739" cy="12164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VERIFY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cxnSp>
        <p:nvCxnSpPr>
          <p:cNvPr id="19" name="Straight Arrow Connector 18"/>
          <p:cNvCxnSpPr>
            <a:stCxn id="9" idx="1"/>
            <a:endCxn id="5" idx="3"/>
          </p:cNvCxnSpPr>
          <p:nvPr/>
        </p:nvCxnSpPr>
        <p:spPr>
          <a:xfrm flipH="1">
            <a:off x="3147769" y="1205584"/>
            <a:ext cx="2911250" cy="0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53833" y="436383"/>
            <a:ext cx="250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Disconnect</a:t>
            </a:r>
          </a:p>
          <a:p>
            <a:r>
              <a:rPr lang="en-US" sz="2200" dirty="0" smtClean="0">
                <a:latin typeface="Segoe Light"/>
                <a:cs typeface="Segoe Light"/>
              </a:rPr>
              <a:t>a: Status LED off</a:t>
            </a:r>
          </a:p>
          <a:p>
            <a:endParaRPr lang="en-US" sz="2200" dirty="0" smtClean="0">
              <a:latin typeface="Segoe Light"/>
              <a:cs typeface="Segoe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5918" y="4927162"/>
            <a:ext cx="1957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Reset</a:t>
            </a:r>
          </a:p>
        </p:txBody>
      </p:sp>
      <p:sp>
        <p:nvSpPr>
          <p:cNvPr id="33" name="Oval 32"/>
          <p:cNvSpPr/>
          <p:nvPr/>
        </p:nvSpPr>
        <p:spPr>
          <a:xfrm>
            <a:off x="3230251" y="4055852"/>
            <a:ext cx="552044" cy="5520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57544" y="3562433"/>
            <a:ext cx="2270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Blink Faster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01010" y="5522457"/>
            <a:ext cx="28123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 Others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Blink Slower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42" name="Straight Arrow Connector 41"/>
          <p:cNvCxnSpPr>
            <a:endCxn id="9" idx="2"/>
          </p:cNvCxnSpPr>
          <p:nvPr/>
        </p:nvCxnSpPr>
        <p:spPr>
          <a:xfrm flipV="1">
            <a:off x="7422608" y="1813792"/>
            <a:ext cx="0" cy="1342333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91926" y="2112151"/>
            <a:ext cx="2450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sz="2200" dirty="0" err="1" smtClean="0">
                <a:latin typeface="Segoe Light"/>
                <a:cs typeface="Segoe Light"/>
              </a:rPr>
              <a:t>XBee</a:t>
            </a:r>
            <a:r>
              <a:rPr lang="en-US" sz="2200" dirty="0" smtClean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Connect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Status LED on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21" name="Elbow Connector 20"/>
          <p:cNvCxnSpPr>
            <a:stCxn id="8" idx="1"/>
          </p:cNvCxnSpPr>
          <p:nvPr/>
        </p:nvCxnSpPr>
        <p:spPr>
          <a:xfrm rot="10800000">
            <a:off x="942648" y="1813792"/>
            <a:ext cx="1870164" cy="3071230"/>
          </a:xfrm>
          <a:prstGeom prst="bentConnector2">
            <a:avLst/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3" idx="6"/>
            <a:endCxn id="16" idx="0"/>
          </p:cNvCxnSpPr>
          <p:nvPr/>
        </p:nvCxnSpPr>
        <p:spPr>
          <a:xfrm>
            <a:off x="3782295" y="4331874"/>
            <a:ext cx="3058094" cy="569552"/>
          </a:xfrm>
          <a:prstGeom prst="bentConnector2">
            <a:avLst/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1"/>
            <a:endCxn id="33" idx="4"/>
          </p:cNvCxnSpPr>
          <p:nvPr/>
        </p:nvCxnSpPr>
        <p:spPr>
          <a:xfrm rot="10800000">
            <a:off x="3506273" y="4607897"/>
            <a:ext cx="2552746" cy="901739"/>
          </a:xfrm>
          <a:prstGeom prst="bentConnector2">
            <a:avLst/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5" idx="2"/>
          </p:cNvCxnSpPr>
          <p:nvPr/>
        </p:nvCxnSpPr>
        <p:spPr>
          <a:xfrm rot="16200000" flipH="1">
            <a:off x="1033859" y="2564113"/>
            <a:ext cx="2529275" cy="1028631"/>
          </a:xfrm>
          <a:prstGeom prst="bentConnector3">
            <a:avLst>
              <a:gd name="adj1" fmla="val 101624"/>
            </a:avLst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5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1378" y="581627"/>
            <a:ext cx="2451155" cy="1118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IDLE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91469" y="581626"/>
            <a:ext cx="2727177" cy="1216417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CONNECTED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94967" y="1699651"/>
            <a:ext cx="0" cy="2332068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5400000">
            <a:off x="905904" y="2366120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User Tap</a:t>
            </a:r>
            <a:endParaRPr lang="en-US" sz="2200" dirty="0" smtClean="0">
              <a:latin typeface="Segoe Light"/>
              <a:cs typeface="Segoe Light"/>
            </a:endParaRPr>
          </a:p>
          <a:p>
            <a:r>
              <a:rPr lang="en-US" sz="2200" dirty="0" smtClean="0">
                <a:latin typeface="Segoe Light"/>
                <a:cs typeface="Segoe Light"/>
              </a:rPr>
              <a:t>a: IR Broadcast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2582533" y="1140639"/>
            <a:ext cx="3708936" cy="49196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87762" y="420634"/>
            <a:ext cx="250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User Disconnect</a:t>
            </a: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>
                <a:latin typeface="Segoe Light"/>
                <a:cs typeface="Segoe Light"/>
              </a:rPr>
              <a:t>XBee</a:t>
            </a:r>
            <a:r>
              <a:rPr lang="en-US" sz="2200" dirty="0">
                <a:latin typeface="Segoe Light"/>
                <a:cs typeface="Segoe Light"/>
              </a:rPr>
              <a:t> </a:t>
            </a:r>
            <a:r>
              <a:rPr lang="en-US" sz="2200" dirty="0" smtClean="0">
                <a:latin typeface="Segoe Light"/>
                <a:cs typeface="Segoe Light"/>
              </a:rPr>
              <a:t>Disconnect</a:t>
            </a:r>
          </a:p>
          <a:p>
            <a:endParaRPr lang="en-US" sz="2200" dirty="0" smtClean="0">
              <a:latin typeface="Segoe Light"/>
              <a:cs typeface="Segoe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6913" y="1699651"/>
            <a:ext cx="0" cy="2332068"/>
          </a:xfrm>
          <a:prstGeom prst="straightConnector1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65384" y="4892297"/>
            <a:ext cx="1906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User slide</a:t>
            </a:r>
          </a:p>
          <a:p>
            <a:r>
              <a:rPr lang="en-US" sz="2200" dirty="0" smtClean="0">
                <a:latin typeface="Segoe Light"/>
                <a:cs typeface="Segoe Light"/>
              </a:rPr>
              <a:t>a: </a:t>
            </a:r>
            <a:r>
              <a:rPr lang="en-US" sz="2200" dirty="0" err="1">
                <a:latin typeface="Segoe Light"/>
                <a:cs typeface="Segoe Light"/>
              </a:rPr>
              <a:t>XBee</a:t>
            </a:r>
            <a:r>
              <a:rPr lang="en-US" sz="2200" dirty="0">
                <a:latin typeface="Segoe Light"/>
                <a:cs typeface="Segoe Light"/>
              </a:rPr>
              <a:t> </a:t>
            </a:r>
            <a:r>
              <a:rPr lang="en-US" altLang="zh-CN" sz="2200" dirty="0" smtClean="0">
                <a:latin typeface="Segoe Light"/>
                <a:cs typeface="Segoe Light"/>
              </a:rPr>
              <a:t>Verify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4240" y="4031719"/>
            <a:ext cx="2448293" cy="1047945"/>
          </a:xfrm>
          <a:prstGeom prst="roundRect">
            <a:avLst>
              <a:gd name="adj" fmla="val 782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WAIT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401529" y="2996787"/>
            <a:ext cx="2451155" cy="1118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CONFIRM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01529" y="5114504"/>
            <a:ext cx="2451155" cy="1118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Segoe Light"/>
                <a:cs typeface="Segoe Light"/>
              </a:rPr>
              <a:t>VERIFY</a:t>
            </a:r>
            <a:endParaRPr lang="en-US" sz="2500" dirty="0">
              <a:solidFill>
                <a:schemeClr val="tx1"/>
              </a:solidFill>
              <a:latin typeface="Segoe Light"/>
              <a:cs typeface="Segoe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29830" y="2776232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Timer Expire &amp; </a:t>
            </a:r>
            <a:r>
              <a:rPr lang="en-US" altLang="zh-CN" sz="2200" dirty="0" err="1" smtClean="0">
                <a:latin typeface="Segoe Light"/>
                <a:cs typeface="Segoe Light"/>
              </a:rPr>
              <a:t>Ack</a:t>
            </a:r>
            <a:r>
              <a:rPr lang="en-US" altLang="zh-CN" sz="2200" dirty="0" smtClean="0">
                <a:latin typeface="Segoe Light"/>
                <a:cs typeface="Segoe Light"/>
              </a:rPr>
              <a:t> # == 1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46740" y="5661738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Timer Expire &amp; </a:t>
            </a:r>
            <a:r>
              <a:rPr lang="en-US" altLang="zh-CN" sz="2200" dirty="0" err="1" smtClean="0">
                <a:latin typeface="Segoe Light"/>
                <a:cs typeface="Segoe Light"/>
              </a:rPr>
              <a:t>Ack</a:t>
            </a:r>
            <a:r>
              <a:rPr lang="en-US" altLang="zh-CN" sz="2200" dirty="0" smtClean="0">
                <a:latin typeface="Segoe Light"/>
                <a:cs typeface="Segoe Light"/>
              </a:rPr>
              <a:t> # &gt; 1</a:t>
            </a:r>
            <a:endParaRPr lang="en-US" sz="2200" dirty="0">
              <a:latin typeface="Segoe Light"/>
              <a:cs typeface="Segoe Light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-667200" y="2504610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</a:t>
            </a:r>
            <a:r>
              <a:rPr lang="en-US" altLang="zh-CN" sz="2200" dirty="0" smtClean="0">
                <a:latin typeface="Segoe Light"/>
                <a:cs typeface="Segoe Light"/>
              </a:rPr>
              <a:t>Timer Expire &amp; </a:t>
            </a:r>
            <a:r>
              <a:rPr lang="en-US" altLang="zh-CN" sz="2200" dirty="0" err="1" smtClean="0">
                <a:latin typeface="Segoe Light"/>
                <a:cs typeface="Segoe Light"/>
              </a:rPr>
              <a:t>Ack</a:t>
            </a:r>
            <a:r>
              <a:rPr lang="en-US" altLang="zh-CN" sz="2200" dirty="0" smtClean="0">
                <a:latin typeface="Segoe Light"/>
                <a:cs typeface="Segoe Light"/>
              </a:rPr>
              <a:t> # == 0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60" name="Elbow Connector 59"/>
          <p:cNvCxnSpPr>
            <a:endCxn id="29" idx="1"/>
          </p:cNvCxnSpPr>
          <p:nvPr/>
        </p:nvCxnSpPr>
        <p:spPr>
          <a:xfrm flipV="1">
            <a:off x="2243344" y="3555799"/>
            <a:ext cx="2158185" cy="384721"/>
          </a:xfrm>
          <a:prstGeom prst="bentConnector3">
            <a:avLst>
              <a:gd name="adj1" fmla="val -48"/>
            </a:avLst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34" idx="1"/>
          </p:cNvCxnSpPr>
          <p:nvPr/>
        </p:nvCxnSpPr>
        <p:spPr>
          <a:xfrm>
            <a:off x="2243344" y="5199136"/>
            <a:ext cx="2158185" cy="474380"/>
          </a:xfrm>
          <a:prstGeom prst="bentConnector3">
            <a:avLst>
              <a:gd name="adj1" fmla="val -48"/>
            </a:avLst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6867570" y="2595809"/>
            <a:ext cx="2102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Light"/>
                <a:cs typeface="Segoe Light"/>
              </a:rPr>
              <a:t>e: User Confirm</a:t>
            </a:r>
            <a:endParaRPr lang="en-US" altLang="zh-CN" sz="2200" dirty="0" smtClean="0">
              <a:latin typeface="Segoe Light"/>
              <a:cs typeface="Segoe Light"/>
            </a:endParaRPr>
          </a:p>
          <a:p>
            <a:r>
              <a:rPr lang="en-US" altLang="zh-CN" sz="2200" dirty="0" smtClean="0">
                <a:latin typeface="Segoe Light"/>
                <a:cs typeface="Segoe Light"/>
              </a:rPr>
              <a:t>a: </a:t>
            </a:r>
            <a:r>
              <a:rPr lang="en-US" altLang="zh-CN" sz="2200" dirty="0" err="1" smtClean="0">
                <a:latin typeface="Segoe Light"/>
                <a:cs typeface="Segoe Light"/>
              </a:rPr>
              <a:t>XBee</a:t>
            </a:r>
            <a:r>
              <a:rPr lang="en-US" altLang="zh-CN" sz="2200" dirty="0" smtClean="0">
                <a:latin typeface="Segoe Light"/>
                <a:cs typeface="Segoe Light"/>
              </a:rPr>
              <a:t> Connect</a:t>
            </a:r>
            <a:endParaRPr lang="en-US" sz="2200" dirty="0">
              <a:latin typeface="Segoe Light"/>
              <a:cs typeface="Segoe Light"/>
            </a:endParaRPr>
          </a:p>
        </p:txBody>
      </p:sp>
      <p:cxnSp>
        <p:nvCxnSpPr>
          <p:cNvPr id="72" name="Elbow Connector 71"/>
          <p:cNvCxnSpPr>
            <a:stCxn id="29" idx="3"/>
          </p:cNvCxnSpPr>
          <p:nvPr/>
        </p:nvCxnSpPr>
        <p:spPr>
          <a:xfrm flipV="1">
            <a:off x="6852684" y="1798043"/>
            <a:ext cx="547634" cy="1757756"/>
          </a:xfrm>
          <a:prstGeom prst="bentConnector2">
            <a:avLst/>
          </a:prstGeom>
          <a:ln w="76200" cmpd="sng"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4" idx="3"/>
          </p:cNvCxnSpPr>
          <p:nvPr/>
        </p:nvCxnSpPr>
        <p:spPr>
          <a:xfrm>
            <a:off x="6852684" y="5673516"/>
            <a:ext cx="12700" cy="415884"/>
          </a:xfrm>
          <a:prstGeom prst="bentConnector4">
            <a:avLst>
              <a:gd name="adj1" fmla="val 15209898"/>
              <a:gd name="adj2" fmla="val 98891"/>
            </a:avLst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5400000" flipH="1" flipV="1">
            <a:off x="5608175" y="2247825"/>
            <a:ext cx="3276365" cy="2409521"/>
          </a:xfrm>
          <a:prstGeom prst="bentConnector3">
            <a:avLst>
              <a:gd name="adj1" fmla="val 16669"/>
            </a:avLst>
          </a:prstGeom>
          <a:ln w="76200" cmpd="sng">
            <a:solidFill>
              <a:srgbClr val="A6A6A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117</Words>
  <Application>Microsoft Macintosh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UC,Berkeley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Zhang</dc:creator>
  <cp:lastModifiedBy>Ben Zhang</cp:lastModifiedBy>
  <cp:revision>61</cp:revision>
  <cp:lastPrinted>2013-05-06T00:08:14Z</cp:lastPrinted>
  <dcterms:created xsi:type="dcterms:W3CDTF">2013-05-05T03:17:11Z</dcterms:created>
  <dcterms:modified xsi:type="dcterms:W3CDTF">2013-05-06T00:08:15Z</dcterms:modified>
</cp:coreProperties>
</file>