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7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0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6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9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8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9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2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1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5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0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7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2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497443" y="1629538"/>
            <a:ext cx="4597897" cy="3956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56293" y="2638708"/>
            <a:ext cx="3741702" cy="2521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03893" y="2486308"/>
            <a:ext cx="3741702" cy="2521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1493" y="2333908"/>
            <a:ext cx="3741702" cy="2521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ecision 1"/>
          <p:cNvSpPr/>
          <p:nvPr/>
        </p:nvSpPr>
        <p:spPr>
          <a:xfrm>
            <a:off x="841279" y="2858221"/>
            <a:ext cx="2153576" cy="722890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Target received IR?</a:t>
            </a:r>
            <a:endParaRPr lang="en-US" sz="1400" dirty="0"/>
          </a:p>
        </p:txBody>
      </p:sp>
      <p:sp>
        <p:nvSpPr>
          <p:cNvPr id="3" name="Decision 2"/>
          <p:cNvSpPr/>
          <p:nvPr/>
        </p:nvSpPr>
        <p:spPr>
          <a:xfrm>
            <a:off x="4788689" y="1819075"/>
            <a:ext cx="1716399" cy="107106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Single target received IR?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7009637" y="4218063"/>
            <a:ext cx="1640912" cy="4497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Disambiguation UI</a:t>
            </a:r>
            <a:endParaRPr lang="en-US" sz="1400" dirty="0"/>
          </a:p>
        </p:txBody>
      </p:sp>
      <p:sp>
        <p:nvSpPr>
          <p:cNvPr id="5" name="Decision 4"/>
          <p:cNvSpPr/>
          <p:nvPr/>
        </p:nvSpPr>
        <p:spPr>
          <a:xfrm>
            <a:off x="5801881" y="3085849"/>
            <a:ext cx="2175983" cy="750031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IR intensity winner?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943164" y="4939709"/>
            <a:ext cx="1376489" cy="4832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Target</a:t>
            </a:r>
            <a:endParaRPr lang="en-US" sz="1400" dirty="0"/>
          </a:p>
        </p:txBody>
      </p:sp>
      <p:cxnSp>
        <p:nvCxnSpPr>
          <p:cNvPr id="8" name="Elbow Connector 7"/>
          <p:cNvCxnSpPr>
            <a:stCxn id="3" idx="2"/>
            <a:endCxn id="5" idx="0"/>
          </p:cNvCxnSpPr>
          <p:nvPr/>
        </p:nvCxnSpPr>
        <p:spPr>
          <a:xfrm rot="16200000" flipH="1">
            <a:off x="6170528" y="2366504"/>
            <a:ext cx="195706" cy="124298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34471" y="266704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11" name="Elbow Connector 10"/>
          <p:cNvCxnSpPr>
            <a:stCxn id="4" idx="2"/>
            <a:endCxn id="6" idx="0"/>
          </p:cNvCxnSpPr>
          <p:nvPr/>
        </p:nvCxnSpPr>
        <p:spPr>
          <a:xfrm rot="5400000">
            <a:off x="6594806" y="3704421"/>
            <a:ext cx="271891" cy="21986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42044" y="4770432"/>
            <a:ext cx="1232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Tap selection</a:t>
            </a:r>
            <a:endParaRPr lang="en-US" sz="1400" dirty="0"/>
          </a:p>
        </p:txBody>
      </p:sp>
      <p:cxnSp>
        <p:nvCxnSpPr>
          <p:cNvPr id="14" name="Elbow Connector 13"/>
          <p:cNvCxnSpPr>
            <a:stCxn id="4" idx="3"/>
            <a:endCxn id="4" idx="0"/>
          </p:cNvCxnSpPr>
          <p:nvPr/>
        </p:nvCxnSpPr>
        <p:spPr>
          <a:xfrm flipH="1" flipV="1">
            <a:off x="7830093" y="4218063"/>
            <a:ext cx="820456" cy="224878"/>
          </a:xfrm>
          <a:prstGeom prst="bentConnector4">
            <a:avLst>
              <a:gd name="adj1" fmla="val -27863"/>
              <a:gd name="adj2" fmla="val 1406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02084" y="3515608"/>
            <a:ext cx="89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Change </a:t>
            </a:r>
          </a:p>
          <a:p>
            <a:r>
              <a:rPr lang="en-US" sz="1400" dirty="0" smtClean="0"/>
              <a:t>selection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5" idx="2"/>
            <a:endCxn id="4" idx="0"/>
          </p:cNvCxnSpPr>
          <p:nvPr/>
        </p:nvCxnSpPr>
        <p:spPr>
          <a:xfrm rot="16200000" flipH="1">
            <a:off x="7168892" y="3556861"/>
            <a:ext cx="382183" cy="94022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6" idx="0"/>
          </p:cNvCxnSpPr>
          <p:nvPr/>
        </p:nvCxnSpPr>
        <p:spPr>
          <a:xfrm rot="5400000">
            <a:off x="5708727" y="3758562"/>
            <a:ext cx="1103829" cy="1258464"/>
          </a:xfrm>
          <a:prstGeom prst="bentConnector3">
            <a:avLst>
              <a:gd name="adj1" fmla="val 189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59741" y="3754178"/>
            <a:ext cx="543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60271" y="375417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3" idx="2"/>
            <a:endCxn id="6" idx="0"/>
          </p:cNvCxnSpPr>
          <p:nvPr/>
        </p:nvCxnSpPr>
        <p:spPr>
          <a:xfrm flipH="1">
            <a:off x="5631409" y="2890143"/>
            <a:ext cx="15480" cy="2049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19052" y="2985950"/>
            <a:ext cx="543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2125581" y="3829418"/>
            <a:ext cx="1391853" cy="5124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Feedback OFF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326115" y="3794487"/>
            <a:ext cx="1355935" cy="5124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Feedback ON</a:t>
            </a:r>
            <a:endParaRPr lang="en-US" sz="1400" dirty="0"/>
          </a:p>
        </p:txBody>
      </p:sp>
      <p:cxnSp>
        <p:nvCxnSpPr>
          <p:cNvPr id="30" name="Elbow Connector 29"/>
          <p:cNvCxnSpPr>
            <a:stCxn id="2" idx="2"/>
            <a:endCxn id="28" idx="0"/>
          </p:cNvCxnSpPr>
          <p:nvPr/>
        </p:nvCxnSpPr>
        <p:spPr>
          <a:xfrm rot="5400000">
            <a:off x="1354387" y="3230807"/>
            <a:ext cx="213376" cy="91398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9395" y="3323696"/>
            <a:ext cx="543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cxnSp>
        <p:nvCxnSpPr>
          <p:cNvPr id="33" name="Elbow Connector 32"/>
          <p:cNvCxnSpPr>
            <a:stCxn id="28" idx="2"/>
            <a:endCxn id="2" idx="0"/>
          </p:cNvCxnSpPr>
          <p:nvPr/>
        </p:nvCxnSpPr>
        <p:spPr>
          <a:xfrm rot="5400000" flipH="1" flipV="1">
            <a:off x="736728" y="3125576"/>
            <a:ext cx="1448693" cy="913984"/>
          </a:xfrm>
          <a:prstGeom prst="bentConnector5">
            <a:avLst>
              <a:gd name="adj1" fmla="val -15780"/>
              <a:gd name="adj2" fmla="val -87688"/>
              <a:gd name="adj3" fmla="val 1157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" idx="2"/>
            <a:endCxn id="27" idx="0"/>
          </p:cNvCxnSpPr>
          <p:nvPr/>
        </p:nvCxnSpPr>
        <p:spPr>
          <a:xfrm rot="16200000" flipH="1">
            <a:off x="2245634" y="3253543"/>
            <a:ext cx="248307" cy="9034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06022" y="339346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39" name="Elbow Connector 38"/>
          <p:cNvCxnSpPr>
            <a:stCxn id="27" idx="2"/>
            <a:endCxn id="2" idx="0"/>
          </p:cNvCxnSpPr>
          <p:nvPr/>
        </p:nvCxnSpPr>
        <p:spPr>
          <a:xfrm rot="5400000" flipH="1">
            <a:off x="1627976" y="3148313"/>
            <a:ext cx="1483624" cy="903441"/>
          </a:xfrm>
          <a:prstGeom prst="bentConnector5">
            <a:avLst>
              <a:gd name="adj1" fmla="val -15408"/>
              <a:gd name="adj2" fmla="val -86078"/>
              <a:gd name="adj3" fmla="val 1154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187566" y="5755863"/>
            <a:ext cx="140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TRACKING</a:t>
            </a:r>
            <a:endParaRPr lang="en-US" b="1" dirty="0"/>
          </a:p>
        </p:txBody>
      </p:sp>
      <p:cxnSp>
        <p:nvCxnSpPr>
          <p:cNvPr id="94" name="Straight Arrow Connector 93"/>
          <p:cNvCxnSpPr>
            <a:stCxn id="83" idx="3"/>
            <a:endCxn id="92" idx="1"/>
          </p:cNvCxnSpPr>
          <p:nvPr/>
        </p:nvCxnSpPr>
        <p:spPr>
          <a:xfrm>
            <a:off x="3793195" y="3594512"/>
            <a:ext cx="704248" cy="13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78979" y="5729753"/>
            <a:ext cx="15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SELECTION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010297" y="3190513"/>
            <a:ext cx="5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2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Bjoern Hartmann</dc:creator>
  <cp:lastModifiedBy>Bjoern Hartmann</cp:lastModifiedBy>
  <cp:revision>4</cp:revision>
  <dcterms:created xsi:type="dcterms:W3CDTF">2014-04-13T15:59:37Z</dcterms:created>
  <dcterms:modified xsi:type="dcterms:W3CDTF">2014-04-13T16:30:44Z</dcterms:modified>
</cp:coreProperties>
</file>