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22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E1B1-FCE0-9448-B67A-E97839756B24}" type="datetimeFigureOut">
              <a:rPr lang="en-US" smtClean="0"/>
              <a:t>4/13/14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DB1E-EE20-5E46-AA26-B8414616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0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E1B1-FCE0-9448-B67A-E97839756B24}" type="datetimeFigureOut">
              <a:rPr lang="en-US" smtClean="0"/>
              <a:t>4/13/14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DB1E-EE20-5E46-AA26-B8414616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6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E1B1-FCE0-9448-B67A-E97839756B24}" type="datetimeFigureOut">
              <a:rPr lang="en-US" smtClean="0"/>
              <a:t>4/13/14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DB1E-EE20-5E46-AA26-B8414616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9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E1B1-FCE0-9448-B67A-E97839756B24}" type="datetimeFigureOut">
              <a:rPr lang="en-US" smtClean="0"/>
              <a:t>4/13/14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DB1E-EE20-5E46-AA26-B8414616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8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E1B1-FCE0-9448-B67A-E97839756B24}" type="datetimeFigureOut">
              <a:rPr lang="en-US" smtClean="0"/>
              <a:t>4/13/14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DB1E-EE20-5E46-AA26-B8414616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9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E1B1-FCE0-9448-B67A-E97839756B24}" type="datetimeFigureOut">
              <a:rPr lang="en-US" smtClean="0"/>
              <a:t>4/13/14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DB1E-EE20-5E46-AA26-B8414616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2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E1B1-FCE0-9448-B67A-E97839756B24}" type="datetimeFigureOut">
              <a:rPr lang="en-US" smtClean="0"/>
              <a:t>4/13/14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DB1E-EE20-5E46-AA26-B8414616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1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E1B1-FCE0-9448-B67A-E97839756B24}" type="datetimeFigureOut">
              <a:rPr lang="en-US" smtClean="0"/>
              <a:t>4/13/14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DB1E-EE20-5E46-AA26-B8414616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5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E1B1-FCE0-9448-B67A-E97839756B24}" type="datetimeFigureOut">
              <a:rPr lang="en-US" smtClean="0"/>
              <a:t>4/13/14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DB1E-EE20-5E46-AA26-B8414616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8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E1B1-FCE0-9448-B67A-E97839756B24}" type="datetimeFigureOut">
              <a:rPr lang="en-US" smtClean="0"/>
              <a:t>4/13/14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DB1E-EE20-5E46-AA26-B8414616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0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E1B1-FCE0-9448-B67A-E97839756B24}" type="datetimeFigureOut">
              <a:rPr lang="en-US" smtClean="0"/>
              <a:t>4/13/14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DB1E-EE20-5E46-AA26-B8414616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7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FE1B1-FCE0-9448-B67A-E97839756B24}" type="datetimeFigureOut">
              <a:rPr lang="en-US" smtClean="0"/>
              <a:t>4/13/14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BDB1E-EE20-5E46-AA26-B8414616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22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4497443" y="2333908"/>
            <a:ext cx="4597897" cy="28565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56293" y="2638708"/>
            <a:ext cx="3741702" cy="25212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03893" y="2486308"/>
            <a:ext cx="3741702" cy="25212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1493" y="2333908"/>
            <a:ext cx="3741702" cy="25212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ecision 1"/>
          <p:cNvSpPr/>
          <p:nvPr/>
        </p:nvSpPr>
        <p:spPr>
          <a:xfrm>
            <a:off x="841279" y="2858221"/>
            <a:ext cx="2153576" cy="722890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Target received IR?</a:t>
            </a:r>
            <a:endParaRPr lang="en-US" sz="1400" dirty="0"/>
          </a:p>
        </p:txBody>
      </p:sp>
      <p:sp>
        <p:nvSpPr>
          <p:cNvPr id="3" name="Decision 2"/>
          <p:cNvSpPr/>
          <p:nvPr/>
        </p:nvSpPr>
        <p:spPr>
          <a:xfrm>
            <a:off x="4706219" y="2412895"/>
            <a:ext cx="2220948" cy="107106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Single target received </a:t>
            </a:r>
            <a:r>
              <a:rPr lang="en-US" sz="1400" smtClean="0"/>
              <a:t>IR?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7009637" y="3666075"/>
            <a:ext cx="1640912" cy="6058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Disambiguation UI</a:t>
            </a:r>
          </a:p>
          <a:p>
            <a:pPr algn="ctr"/>
            <a:r>
              <a:rPr lang="en-US" sz="1400" dirty="0" smtClean="0"/>
              <a:t>(alphabetical)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5108104" y="4543829"/>
            <a:ext cx="1376489" cy="48320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Select Target</a:t>
            </a:r>
            <a:endParaRPr lang="en-US" sz="1400" dirty="0"/>
          </a:p>
        </p:txBody>
      </p:sp>
      <p:cxnSp>
        <p:nvCxnSpPr>
          <p:cNvPr id="8" name="Elbow Connector 7"/>
          <p:cNvCxnSpPr>
            <a:stCxn id="3" idx="2"/>
            <a:endCxn id="4" idx="0"/>
          </p:cNvCxnSpPr>
          <p:nvPr/>
        </p:nvCxnSpPr>
        <p:spPr>
          <a:xfrm rot="16200000" flipH="1">
            <a:off x="6732337" y="2568319"/>
            <a:ext cx="182112" cy="20134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34471" y="3277364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cxnSp>
        <p:nvCxnSpPr>
          <p:cNvPr id="11" name="Elbow Connector 10"/>
          <p:cNvCxnSpPr>
            <a:stCxn id="4" idx="2"/>
            <a:endCxn id="6" idx="0"/>
          </p:cNvCxnSpPr>
          <p:nvPr/>
        </p:nvCxnSpPr>
        <p:spPr>
          <a:xfrm rot="5400000">
            <a:off x="6677276" y="3391011"/>
            <a:ext cx="271891" cy="20337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42044" y="4374552"/>
            <a:ext cx="1232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Tap selection</a:t>
            </a:r>
            <a:endParaRPr lang="en-US" sz="1400" dirty="0"/>
          </a:p>
        </p:txBody>
      </p:sp>
      <p:cxnSp>
        <p:nvCxnSpPr>
          <p:cNvPr id="14" name="Elbow Connector 13"/>
          <p:cNvCxnSpPr>
            <a:stCxn id="4" idx="3"/>
            <a:endCxn id="4" idx="0"/>
          </p:cNvCxnSpPr>
          <p:nvPr/>
        </p:nvCxnSpPr>
        <p:spPr>
          <a:xfrm flipH="1" flipV="1">
            <a:off x="7830093" y="3666075"/>
            <a:ext cx="820456" cy="302932"/>
          </a:xfrm>
          <a:prstGeom prst="bentConnector4">
            <a:avLst>
              <a:gd name="adj1" fmla="val -27863"/>
              <a:gd name="adj2" fmla="val 1319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71166" y="2897979"/>
            <a:ext cx="893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Change </a:t>
            </a:r>
          </a:p>
          <a:p>
            <a:r>
              <a:rPr lang="en-US" sz="1400" dirty="0" smtClean="0"/>
              <a:t>selection</a:t>
            </a:r>
            <a:endParaRPr lang="en-US" sz="1400" dirty="0"/>
          </a:p>
        </p:txBody>
      </p:sp>
      <p:cxnSp>
        <p:nvCxnSpPr>
          <p:cNvPr id="25" name="Straight Arrow Connector 24"/>
          <p:cNvCxnSpPr>
            <a:stCxn id="3" idx="2"/>
            <a:endCxn id="6" idx="0"/>
          </p:cNvCxnSpPr>
          <p:nvPr/>
        </p:nvCxnSpPr>
        <p:spPr>
          <a:xfrm flipH="1">
            <a:off x="5796349" y="3483963"/>
            <a:ext cx="20344" cy="1059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919052" y="3299355"/>
            <a:ext cx="543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2125581" y="3829418"/>
            <a:ext cx="1391853" cy="5124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Feedback OFF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326115" y="3794487"/>
            <a:ext cx="1355935" cy="5124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Feedback ON</a:t>
            </a:r>
            <a:endParaRPr lang="en-US" sz="1400" dirty="0"/>
          </a:p>
        </p:txBody>
      </p:sp>
      <p:cxnSp>
        <p:nvCxnSpPr>
          <p:cNvPr id="30" name="Elbow Connector 29"/>
          <p:cNvCxnSpPr>
            <a:stCxn id="2" idx="2"/>
            <a:endCxn id="28" idx="0"/>
          </p:cNvCxnSpPr>
          <p:nvPr/>
        </p:nvCxnSpPr>
        <p:spPr>
          <a:xfrm rot="5400000">
            <a:off x="1354387" y="3230807"/>
            <a:ext cx="213376" cy="91398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69395" y="3323696"/>
            <a:ext cx="543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cxnSp>
        <p:nvCxnSpPr>
          <p:cNvPr id="33" name="Elbow Connector 32"/>
          <p:cNvCxnSpPr>
            <a:stCxn id="28" idx="2"/>
            <a:endCxn id="2" idx="0"/>
          </p:cNvCxnSpPr>
          <p:nvPr/>
        </p:nvCxnSpPr>
        <p:spPr>
          <a:xfrm rot="5400000" flipH="1" flipV="1">
            <a:off x="736728" y="3125576"/>
            <a:ext cx="1448693" cy="913984"/>
          </a:xfrm>
          <a:prstGeom prst="bentConnector5">
            <a:avLst>
              <a:gd name="adj1" fmla="val -15780"/>
              <a:gd name="adj2" fmla="val -87688"/>
              <a:gd name="adj3" fmla="val 11578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" idx="2"/>
            <a:endCxn id="27" idx="0"/>
          </p:cNvCxnSpPr>
          <p:nvPr/>
        </p:nvCxnSpPr>
        <p:spPr>
          <a:xfrm rot="16200000" flipH="1">
            <a:off x="2245634" y="3253543"/>
            <a:ext cx="248307" cy="90344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06022" y="3393460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cxnSp>
        <p:nvCxnSpPr>
          <p:cNvPr id="39" name="Elbow Connector 38"/>
          <p:cNvCxnSpPr>
            <a:stCxn id="27" idx="2"/>
            <a:endCxn id="2" idx="0"/>
          </p:cNvCxnSpPr>
          <p:nvPr/>
        </p:nvCxnSpPr>
        <p:spPr>
          <a:xfrm rot="5400000" flipH="1">
            <a:off x="1627976" y="3148313"/>
            <a:ext cx="1483624" cy="903441"/>
          </a:xfrm>
          <a:prstGeom prst="bentConnector5">
            <a:avLst>
              <a:gd name="adj1" fmla="val -15408"/>
              <a:gd name="adj2" fmla="val -86078"/>
              <a:gd name="adj3" fmla="val 1154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187566" y="5343488"/>
            <a:ext cx="1402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TRACKING</a:t>
            </a:r>
            <a:endParaRPr lang="en-US" b="1" dirty="0"/>
          </a:p>
        </p:txBody>
      </p:sp>
      <p:cxnSp>
        <p:nvCxnSpPr>
          <p:cNvPr id="94" name="Straight Arrow Connector 93"/>
          <p:cNvCxnSpPr>
            <a:endCxn id="92" idx="1"/>
          </p:cNvCxnSpPr>
          <p:nvPr/>
        </p:nvCxnSpPr>
        <p:spPr>
          <a:xfrm>
            <a:off x="3793195" y="3762165"/>
            <a:ext cx="7042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178979" y="5317378"/>
            <a:ext cx="150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SELECTION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4010297" y="3190513"/>
            <a:ext cx="556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Tap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3793195" y="4005838"/>
            <a:ext cx="7042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76701" y="4005838"/>
            <a:ext cx="813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Swipe</a:t>
            </a:r>
          </a:p>
          <a:p>
            <a:r>
              <a:rPr lang="en-US" dirty="0" smtClean="0"/>
              <a:t>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2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199572" y="2665003"/>
            <a:ext cx="1034143" cy="570774"/>
          </a:xfrm>
          <a:prstGeom prst="roundRect">
            <a:avLst/>
          </a:prstGeom>
          <a:solidFill>
            <a:srgbClr val="BFBFBF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Light"/>
                <a:cs typeface="Segoe Light"/>
              </a:rPr>
              <a:t>Scan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2137519" y="2665003"/>
            <a:ext cx="1034143" cy="570774"/>
          </a:xfrm>
          <a:prstGeom prst="roundRect">
            <a:avLst/>
          </a:prstGeom>
          <a:solidFill>
            <a:srgbClr val="BFBFBF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Light"/>
                <a:cs typeface="Segoe Light"/>
              </a:rPr>
              <a:t>Coarse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4209481" y="2671353"/>
            <a:ext cx="1477305" cy="570774"/>
          </a:xfrm>
          <a:prstGeom prst="roundRect">
            <a:avLst/>
          </a:prstGeom>
          <a:solidFill>
            <a:srgbClr val="BFBFBF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Light"/>
                <a:cs typeface="Segoe Light"/>
              </a:rPr>
              <a:t>Refinement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6472800" y="2680423"/>
            <a:ext cx="1237914" cy="570774"/>
          </a:xfrm>
          <a:prstGeom prst="roundRect">
            <a:avLst/>
          </a:prstGeom>
          <a:solidFill>
            <a:srgbClr val="BFBFBF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Light"/>
                <a:cs typeface="Segoe Light"/>
              </a:rPr>
              <a:t>Acquired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23" idx="3"/>
            <a:endCxn id="50" idx="1"/>
          </p:cNvCxnSpPr>
          <p:nvPr/>
        </p:nvCxnSpPr>
        <p:spPr>
          <a:xfrm>
            <a:off x="1233715" y="2950390"/>
            <a:ext cx="9038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3"/>
            <a:endCxn id="51" idx="1"/>
          </p:cNvCxnSpPr>
          <p:nvPr/>
        </p:nvCxnSpPr>
        <p:spPr>
          <a:xfrm>
            <a:off x="3171662" y="2950390"/>
            <a:ext cx="1037819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1" idx="3"/>
            <a:endCxn id="52" idx="1"/>
          </p:cNvCxnSpPr>
          <p:nvPr/>
        </p:nvCxnSpPr>
        <p:spPr>
          <a:xfrm>
            <a:off x="5686786" y="2956740"/>
            <a:ext cx="786014" cy="90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345994" y="2596478"/>
            <a:ext cx="50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Light"/>
                <a:cs typeface="Segoe Light"/>
              </a:rPr>
              <a:t>Tap</a:t>
            </a:r>
            <a:endParaRPr lang="en-US" dirty="0">
              <a:latin typeface="Segoe Light"/>
              <a:cs typeface="Segoe Light"/>
            </a:endParaRPr>
          </a:p>
        </p:txBody>
      </p:sp>
      <p:cxnSp>
        <p:nvCxnSpPr>
          <p:cNvPr id="72" name="Elbow Connector 71"/>
          <p:cNvCxnSpPr>
            <a:stCxn id="50" idx="2"/>
            <a:endCxn id="52" idx="2"/>
          </p:cNvCxnSpPr>
          <p:nvPr/>
        </p:nvCxnSpPr>
        <p:spPr>
          <a:xfrm rot="16200000" flipH="1">
            <a:off x="4865464" y="1024904"/>
            <a:ext cx="15420" cy="4437166"/>
          </a:xfrm>
          <a:prstGeom prst="bentConnector3">
            <a:avLst>
              <a:gd name="adj1" fmla="val 158249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455682" y="3492735"/>
            <a:ext cx="753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Light"/>
                <a:cs typeface="Segoe Light"/>
              </a:rPr>
              <a:t>a</a:t>
            </a:r>
            <a:r>
              <a:rPr lang="en-US" sz="1400" dirty="0" smtClean="0">
                <a:latin typeface="Segoe Light"/>
                <a:cs typeface="Segoe Light"/>
              </a:rPr>
              <a:t> single </a:t>
            </a:r>
          </a:p>
          <a:p>
            <a:r>
              <a:rPr lang="en-US" sz="1400" dirty="0" smtClean="0">
                <a:latin typeface="Segoe Light"/>
                <a:cs typeface="Segoe Light"/>
              </a:rPr>
              <a:t>target?</a:t>
            </a:r>
            <a:endParaRPr lang="en-US" sz="1400" dirty="0">
              <a:latin typeface="Segoe Light"/>
              <a:cs typeface="Segoe Ligh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253305" y="2431185"/>
            <a:ext cx="787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Segoe Light"/>
                <a:cs typeface="Segoe Light"/>
              </a:rPr>
              <a:t>multiple </a:t>
            </a:r>
          </a:p>
          <a:p>
            <a:r>
              <a:rPr lang="en-US" sz="1400" dirty="0" smtClean="0">
                <a:latin typeface="Segoe Light"/>
                <a:cs typeface="Segoe Light"/>
              </a:rPr>
              <a:t>targets?</a:t>
            </a:r>
            <a:endParaRPr lang="en-US" sz="1400" dirty="0">
              <a:latin typeface="Segoe Light"/>
              <a:cs typeface="Segoe Light"/>
            </a:endParaRPr>
          </a:p>
        </p:txBody>
      </p:sp>
      <p:cxnSp>
        <p:nvCxnSpPr>
          <p:cNvPr id="86" name="Elbow Connector 85"/>
          <p:cNvCxnSpPr>
            <a:stCxn id="52" idx="0"/>
            <a:endCxn id="23" idx="0"/>
          </p:cNvCxnSpPr>
          <p:nvPr/>
        </p:nvCxnSpPr>
        <p:spPr>
          <a:xfrm rot="16200000" flipV="1">
            <a:off x="3896491" y="-514844"/>
            <a:ext cx="15420" cy="6375113"/>
          </a:xfrm>
          <a:prstGeom prst="bentConnector3">
            <a:avLst>
              <a:gd name="adj1" fmla="val 3170875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109435" y="1798193"/>
            <a:ext cx="137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Light"/>
                <a:cs typeface="Segoe Light"/>
              </a:rPr>
              <a:t>Swipe down</a:t>
            </a:r>
            <a:endParaRPr lang="en-US" dirty="0">
              <a:latin typeface="Segoe Light"/>
              <a:cs typeface="Segoe Light"/>
            </a:endParaRPr>
          </a:p>
        </p:txBody>
      </p:sp>
    </p:spTree>
    <p:extLst>
      <p:ext uri="{BB962C8B-B14F-4D97-AF65-F5344CB8AC3E}">
        <p14:creationId xmlns:p14="http://schemas.microsoft.com/office/powerpoint/2010/main" val="4253719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4497443" y="1629538"/>
            <a:ext cx="4597897" cy="39567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56293" y="2638708"/>
            <a:ext cx="3741702" cy="25212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03893" y="2486308"/>
            <a:ext cx="3741702" cy="25212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1493" y="2333908"/>
            <a:ext cx="3741702" cy="25212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ecision 1"/>
          <p:cNvSpPr/>
          <p:nvPr/>
        </p:nvSpPr>
        <p:spPr>
          <a:xfrm>
            <a:off x="841279" y="2858221"/>
            <a:ext cx="2153576" cy="722890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Target received IR?</a:t>
            </a:r>
            <a:endParaRPr lang="en-US" sz="1400" dirty="0"/>
          </a:p>
        </p:txBody>
      </p:sp>
      <p:sp>
        <p:nvSpPr>
          <p:cNvPr id="3" name="Decision 2"/>
          <p:cNvSpPr/>
          <p:nvPr/>
        </p:nvSpPr>
        <p:spPr>
          <a:xfrm>
            <a:off x="4788689" y="1819075"/>
            <a:ext cx="1716399" cy="107106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Single target received IR?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6713160" y="4218063"/>
            <a:ext cx="1937389" cy="4497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Disambiguation UI</a:t>
            </a:r>
          </a:p>
          <a:p>
            <a:pPr algn="ctr"/>
            <a:r>
              <a:rPr lang="en-US" sz="1400" dirty="0" smtClean="0"/>
              <a:t>(IR intensity ordered)</a:t>
            </a:r>
            <a:endParaRPr lang="en-US" sz="1400" dirty="0"/>
          </a:p>
        </p:txBody>
      </p:sp>
      <p:sp>
        <p:nvSpPr>
          <p:cNvPr id="5" name="Decision 4"/>
          <p:cNvSpPr/>
          <p:nvPr/>
        </p:nvSpPr>
        <p:spPr>
          <a:xfrm>
            <a:off x="5801881" y="3085849"/>
            <a:ext cx="2175983" cy="750031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IR intensity winner?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4943164" y="4939709"/>
            <a:ext cx="1376489" cy="48320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Select Target</a:t>
            </a:r>
            <a:endParaRPr lang="en-US" sz="1400" dirty="0"/>
          </a:p>
        </p:txBody>
      </p:sp>
      <p:cxnSp>
        <p:nvCxnSpPr>
          <p:cNvPr id="8" name="Elbow Connector 7"/>
          <p:cNvCxnSpPr>
            <a:stCxn id="3" idx="2"/>
            <a:endCxn id="5" idx="0"/>
          </p:cNvCxnSpPr>
          <p:nvPr/>
        </p:nvCxnSpPr>
        <p:spPr>
          <a:xfrm rot="16200000" flipH="1">
            <a:off x="6170528" y="2366504"/>
            <a:ext cx="195706" cy="124298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34471" y="2667049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cxnSp>
        <p:nvCxnSpPr>
          <p:cNvPr id="11" name="Elbow Connector 10"/>
          <p:cNvCxnSpPr>
            <a:stCxn id="4" idx="2"/>
            <a:endCxn id="6" idx="0"/>
          </p:cNvCxnSpPr>
          <p:nvPr/>
        </p:nvCxnSpPr>
        <p:spPr>
          <a:xfrm rot="5400000">
            <a:off x="6520687" y="3778540"/>
            <a:ext cx="271891" cy="205044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42044" y="4770432"/>
            <a:ext cx="1232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Tap selection</a:t>
            </a:r>
            <a:endParaRPr lang="en-US" sz="1400" dirty="0"/>
          </a:p>
        </p:txBody>
      </p:sp>
      <p:cxnSp>
        <p:nvCxnSpPr>
          <p:cNvPr id="14" name="Elbow Connector 13"/>
          <p:cNvCxnSpPr>
            <a:stCxn id="4" idx="3"/>
            <a:endCxn id="4" idx="0"/>
          </p:cNvCxnSpPr>
          <p:nvPr/>
        </p:nvCxnSpPr>
        <p:spPr>
          <a:xfrm flipH="1" flipV="1">
            <a:off x="7681855" y="4218063"/>
            <a:ext cx="968694" cy="224878"/>
          </a:xfrm>
          <a:prstGeom prst="bentConnector4">
            <a:avLst>
              <a:gd name="adj1" fmla="val -23599"/>
              <a:gd name="adj2" fmla="val 20165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202084" y="3515608"/>
            <a:ext cx="893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Change </a:t>
            </a:r>
          </a:p>
          <a:p>
            <a:r>
              <a:rPr lang="en-US" sz="1400" dirty="0" smtClean="0"/>
              <a:t>selection</a:t>
            </a:r>
            <a:endParaRPr lang="en-US" sz="1400" dirty="0"/>
          </a:p>
        </p:txBody>
      </p:sp>
      <p:cxnSp>
        <p:nvCxnSpPr>
          <p:cNvPr id="17" name="Elbow Connector 16"/>
          <p:cNvCxnSpPr>
            <a:stCxn id="5" idx="2"/>
            <a:endCxn id="4" idx="0"/>
          </p:cNvCxnSpPr>
          <p:nvPr/>
        </p:nvCxnSpPr>
        <p:spPr>
          <a:xfrm rot="16200000" flipH="1">
            <a:off x="7094773" y="3630980"/>
            <a:ext cx="382183" cy="79198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2"/>
            <a:endCxn id="6" idx="0"/>
          </p:cNvCxnSpPr>
          <p:nvPr/>
        </p:nvCxnSpPr>
        <p:spPr>
          <a:xfrm rot="5400000">
            <a:off x="5708727" y="3758562"/>
            <a:ext cx="1103829" cy="1258464"/>
          </a:xfrm>
          <a:prstGeom prst="bentConnector3">
            <a:avLst>
              <a:gd name="adj1" fmla="val 1890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59741" y="3754178"/>
            <a:ext cx="543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60271" y="3754178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cxnSp>
        <p:nvCxnSpPr>
          <p:cNvPr id="25" name="Straight Arrow Connector 24"/>
          <p:cNvCxnSpPr>
            <a:stCxn id="3" idx="2"/>
            <a:endCxn id="6" idx="0"/>
          </p:cNvCxnSpPr>
          <p:nvPr/>
        </p:nvCxnSpPr>
        <p:spPr>
          <a:xfrm flipH="1">
            <a:off x="5631409" y="2890143"/>
            <a:ext cx="15480" cy="20495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919052" y="2985950"/>
            <a:ext cx="543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2125581" y="3829418"/>
            <a:ext cx="1391853" cy="5124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Feedback OFF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326115" y="3794487"/>
            <a:ext cx="1355935" cy="5124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Feedback ON</a:t>
            </a:r>
            <a:endParaRPr lang="en-US" sz="1400" dirty="0"/>
          </a:p>
        </p:txBody>
      </p:sp>
      <p:cxnSp>
        <p:nvCxnSpPr>
          <p:cNvPr id="30" name="Elbow Connector 29"/>
          <p:cNvCxnSpPr>
            <a:stCxn id="2" idx="2"/>
            <a:endCxn id="28" idx="0"/>
          </p:cNvCxnSpPr>
          <p:nvPr/>
        </p:nvCxnSpPr>
        <p:spPr>
          <a:xfrm rot="5400000">
            <a:off x="1354387" y="3230807"/>
            <a:ext cx="213376" cy="91398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69395" y="3323696"/>
            <a:ext cx="543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cxnSp>
        <p:nvCxnSpPr>
          <p:cNvPr id="33" name="Elbow Connector 32"/>
          <p:cNvCxnSpPr>
            <a:stCxn id="28" idx="2"/>
            <a:endCxn id="2" idx="0"/>
          </p:cNvCxnSpPr>
          <p:nvPr/>
        </p:nvCxnSpPr>
        <p:spPr>
          <a:xfrm rot="5400000" flipH="1" flipV="1">
            <a:off x="736728" y="3125576"/>
            <a:ext cx="1448693" cy="913984"/>
          </a:xfrm>
          <a:prstGeom prst="bentConnector5">
            <a:avLst>
              <a:gd name="adj1" fmla="val -15780"/>
              <a:gd name="adj2" fmla="val -87688"/>
              <a:gd name="adj3" fmla="val 11578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" idx="2"/>
            <a:endCxn id="27" idx="0"/>
          </p:cNvCxnSpPr>
          <p:nvPr/>
        </p:nvCxnSpPr>
        <p:spPr>
          <a:xfrm rot="16200000" flipH="1">
            <a:off x="2245634" y="3253543"/>
            <a:ext cx="248307" cy="90344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06022" y="3393460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cxnSp>
        <p:nvCxnSpPr>
          <p:cNvPr id="39" name="Elbow Connector 38"/>
          <p:cNvCxnSpPr>
            <a:stCxn id="27" idx="2"/>
            <a:endCxn id="2" idx="0"/>
          </p:cNvCxnSpPr>
          <p:nvPr/>
        </p:nvCxnSpPr>
        <p:spPr>
          <a:xfrm rot="5400000" flipH="1">
            <a:off x="1627976" y="3148313"/>
            <a:ext cx="1483624" cy="903441"/>
          </a:xfrm>
          <a:prstGeom prst="bentConnector5">
            <a:avLst>
              <a:gd name="adj1" fmla="val -15408"/>
              <a:gd name="adj2" fmla="val -86078"/>
              <a:gd name="adj3" fmla="val 1154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187566" y="5755863"/>
            <a:ext cx="1402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TRACKING</a:t>
            </a:r>
            <a:endParaRPr lang="en-US" b="1" dirty="0"/>
          </a:p>
        </p:txBody>
      </p:sp>
      <p:cxnSp>
        <p:nvCxnSpPr>
          <p:cNvPr id="94" name="Straight Arrow Connector 93"/>
          <p:cNvCxnSpPr>
            <a:stCxn id="83" idx="3"/>
            <a:endCxn id="92" idx="1"/>
          </p:cNvCxnSpPr>
          <p:nvPr/>
        </p:nvCxnSpPr>
        <p:spPr>
          <a:xfrm>
            <a:off x="3793195" y="3594512"/>
            <a:ext cx="704248" cy="134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178979" y="5729753"/>
            <a:ext cx="150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SELECTION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4010297" y="3190513"/>
            <a:ext cx="556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Tap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3793195" y="3890373"/>
            <a:ext cx="7042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76701" y="3890373"/>
            <a:ext cx="813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Swipe</a:t>
            </a:r>
          </a:p>
          <a:p>
            <a:r>
              <a:rPr lang="en-US" dirty="0" smtClean="0"/>
              <a:t>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268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88</Words>
  <Application>Microsoft Macintosh PowerPoint</Application>
  <PresentationFormat>On-screen Show (4:3)</PresentationFormat>
  <Paragraphs>51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Stanford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Bjoern Hartmann</dc:creator>
  <cp:lastModifiedBy>Ben Zhang</cp:lastModifiedBy>
  <cp:revision>16</cp:revision>
  <dcterms:created xsi:type="dcterms:W3CDTF">2014-04-13T15:59:37Z</dcterms:created>
  <dcterms:modified xsi:type="dcterms:W3CDTF">2014-04-14T06:33:43Z</dcterms:modified>
</cp:coreProperties>
</file>