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4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28" y="-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5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B42A9-3A53-8144-A15F-4B93379B65B1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E57D-C859-9F45-8ED9-50B9FAE8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Main Screen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4" name="Picture 3" descr="2013-09-12 04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87" y="1505006"/>
            <a:ext cx="4586744" cy="286671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59182" y="4396520"/>
            <a:ext cx="1848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Single Tap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6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Basic Operations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4" name="Picture 3" descr="2013-09-12 04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2" y="2087156"/>
            <a:ext cx="2948460" cy="1842787"/>
          </a:xfrm>
          <a:prstGeom prst="rect">
            <a:avLst/>
          </a:prstGeom>
        </p:spPr>
      </p:pic>
      <p:pic>
        <p:nvPicPr>
          <p:cNvPr id="5" name="Picture 4" descr="2013-09-12 04.5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342" y="2087155"/>
            <a:ext cx="2948460" cy="1842787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659182" y="2371383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Backward</a:t>
            </a: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9182" y="3477532"/>
            <a:ext cx="186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 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Forward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9182" y="1872119"/>
            <a:ext cx="1848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Backward</a:t>
            </a: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3659182" y="3025272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Basic Operations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19" name="Picture 18" descr="2013-09-12 04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2" y="2078274"/>
            <a:ext cx="2948460" cy="1842787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659182" y="2362501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Backward</a:t>
            </a: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59182" y="3468650"/>
            <a:ext cx="186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 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Down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9182" y="1863237"/>
            <a:ext cx="1848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Single 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Click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3659182" y="3016390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2013-09-12 05.05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342" y="2078273"/>
            <a:ext cx="2948460" cy="18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Basic Operations</a:t>
            </a:r>
            <a:endParaRPr lang="en-US" dirty="0">
              <a:latin typeface="Segoe Light"/>
              <a:cs typeface="Segoe Light"/>
            </a:endParaRPr>
          </a:p>
        </p:txBody>
      </p:sp>
      <p:pic>
        <p:nvPicPr>
          <p:cNvPr id="19" name="Picture 18" descr="2013-09-12 04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2" y="2078274"/>
            <a:ext cx="2948460" cy="1842787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659182" y="2362501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Backward</a:t>
            </a: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 smtClean="0">
              <a:latin typeface="Segoe Light"/>
              <a:cs typeface="Segoe Light"/>
            </a:endParaRP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59182" y="3468650"/>
            <a:ext cx="186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Swipe 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Down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9182" y="1863237"/>
            <a:ext cx="1848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Long</a:t>
            </a:r>
          </a:p>
          <a:p>
            <a:pPr algn="ctr"/>
            <a:r>
              <a:rPr lang="en-US" dirty="0" smtClean="0">
                <a:latin typeface="Segoe Light"/>
                <a:cs typeface="Segoe Light"/>
              </a:rPr>
              <a:t>Hold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3659182" y="3016390"/>
            <a:ext cx="1848413" cy="648350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2013-09-12 04.5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078274"/>
            <a:ext cx="2948459" cy="1842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794" y="159020"/>
            <a:ext cx="1705270" cy="17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13-09-12 04.5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2" y="19566"/>
            <a:ext cx="2523118" cy="1576948"/>
          </a:xfrm>
          <a:prstGeom prst="rect">
            <a:avLst/>
          </a:prstGeom>
        </p:spPr>
      </p:pic>
      <p:pic>
        <p:nvPicPr>
          <p:cNvPr id="6" name="Picture 5" descr="2013-09-12 04.5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81" y="19566"/>
            <a:ext cx="2523117" cy="1576948"/>
          </a:xfrm>
          <a:prstGeom prst="rect">
            <a:avLst/>
          </a:prstGeom>
        </p:spPr>
      </p:pic>
      <p:pic>
        <p:nvPicPr>
          <p:cNvPr id="7" name="Picture 6" descr="2013-09-12 04.52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76" y="23581"/>
            <a:ext cx="2516692" cy="1572933"/>
          </a:xfrm>
          <a:prstGeom prst="rect">
            <a:avLst/>
          </a:prstGeom>
        </p:spPr>
      </p:pic>
      <p:pic>
        <p:nvPicPr>
          <p:cNvPr id="8" name="Picture 7" descr="2013-09-12 04.52.3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28" y="1877237"/>
            <a:ext cx="2523117" cy="1576948"/>
          </a:xfrm>
          <a:prstGeom prst="rect">
            <a:avLst/>
          </a:prstGeom>
        </p:spPr>
      </p:pic>
      <p:pic>
        <p:nvPicPr>
          <p:cNvPr id="9" name="Picture 8" descr="2013-09-12 04.52.4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59" y="1880512"/>
            <a:ext cx="2517876" cy="1573673"/>
          </a:xfrm>
          <a:prstGeom prst="rect">
            <a:avLst/>
          </a:prstGeom>
        </p:spPr>
      </p:pic>
      <p:pic>
        <p:nvPicPr>
          <p:cNvPr id="11" name="Picture 10" descr="2013-09-12 04.52.5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0" y="1880512"/>
            <a:ext cx="2523117" cy="1576948"/>
          </a:xfrm>
          <a:prstGeom prst="rect">
            <a:avLst/>
          </a:prstGeom>
        </p:spPr>
      </p:pic>
      <p:pic>
        <p:nvPicPr>
          <p:cNvPr id="12" name="Picture 11" descr="2013-09-12 04.52.58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0" y="3547451"/>
            <a:ext cx="2525257" cy="15782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703300" y="541768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58911" y="259388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swipe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847695" y="541768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8557" y="274749"/>
            <a:ext cx="49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tap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5838335" y="2516218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47472" y="2192202"/>
            <a:ext cx="49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tap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2703078" y="2516218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03077" y="2182371"/>
            <a:ext cx="49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tap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8495" y="1514115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swipe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553842" y="1576582"/>
            <a:ext cx="280725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1532224" y="3297165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25531" y="3154053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Light"/>
                <a:cs typeface="Segoe Light"/>
              </a:rPr>
              <a:t>swipe</a:t>
            </a:r>
            <a:endParaRPr lang="en-US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103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App Screen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9182" y="4396520"/>
            <a:ext cx="1848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Light"/>
                <a:cs typeface="Segoe Light"/>
              </a:rPr>
              <a:t>Main Page</a:t>
            </a:r>
            <a:endParaRPr lang="en-US" dirty="0"/>
          </a:p>
        </p:txBody>
      </p:sp>
      <p:pic>
        <p:nvPicPr>
          <p:cNvPr id="5" name="Picture 4" descr="2013-09-12 04.5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44" y="1505006"/>
            <a:ext cx="4586744" cy="28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4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4267656" y="2162863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2013-09-12 04.54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22" y="3195846"/>
            <a:ext cx="2523117" cy="1576948"/>
          </a:xfrm>
          <a:prstGeom prst="rect">
            <a:avLst/>
          </a:prstGeom>
        </p:spPr>
      </p:pic>
      <p:pic>
        <p:nvPicPr>
          <p:cNvPr id="3" name="Picture 2" descr="2013-09-12 04.54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98" y="3195846"/>
            <a:ext cx="2525257" cy="1578286"/>
          </a:xfrm>
          <a:prstGeom prst="rect">
            <a:avLst/>
          </a:prstGeom>
        </p:spPr>
      </p:pic>
      <p:pic>
        <p:nvPicPr>
          <p:cNvPr id="4" name="Picture 3" descr="2013-09-12 04.53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99" y="1451769"/>
            <a:ext cx="2525256" cy="1578284"/>
          </a:xfrm>
          <a:prstGeom prst="rect">
            <a:avLst/>
          </a:prstGeom>
        </p:spPr>
      </p:pic>
      <p:pic>
        <p:nvPicPr>
          <p:cNvPr id="10" name="Picture 9" descr="2013-09-12 04.53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83" y="1451769"/>
            <a:ext cx="2525256" cy="15782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25862" y="1822575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swipe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4111365" y="2162863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4255430" y="3995686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3636" y="3655398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Light"/>
                <a:cs typeface="Segoe Light"/>
              </a:rPr>
              <a:t>swipe</a:t>
            </a:r>
            <a:endParaRPr lang="en-US" dirty="0">
              <a:latin typeface="Segoe Light"/>
              <a:cs typeface="Segoe Ligh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4099139" y="3995686"/>
            <a:ext cx="617381" cy="320589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Segoe Light"/>
                <a:cs typeface="Segoe Light"/>
              </a:rPr>
              <a:t>Frequent Screen</a:t>
            </a:r>
            <a:endParaRPr lang="en-US" dirty="0">
              <a:latin typeface="Segoe Light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739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42</Words>
  <Application>Microsoft Macintosh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Main Screen</vt:lpstr>
      <vt:lpstr>Basic Operations</vt:lpstr>
      <vt:lpstr>Basic Operations</vt:lpstr>
      <vt:lpstr>Basic Operations</vt:lpstr>
      <vt:lpstr>PowerPoint Presentation</vt:lpstr>
      <vt:lpstr>App Screen</vt:lpstr>
      <vt:lpstr>Frequent Screen</vt:lpstr>
    </vt:vector>
  </TitlesOfParts>
  <Company>UC,Berkeley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Zhang</dc:creator>
  <cp:lastModifiedBy>Ben Zhang</cp:lastModifiedBy>
  <cp:revision>193</cp:revision>
  <dcterms:created xsi:type="dcterms:W3CDTF">2013-09-12T04:45:30Z</dcterms:created>
  <dcterms:modified xsi:type="dcterms:W3CDTF">2013-09-13T00:30:47Z</dcterms:modified>
</cp:coreProperties>
</file>