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04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77D9-2F34-3648-A7DB-6FF6A52DD5C8}" type="datetimeFigureOut">
              <a:rPr lang="en-US" smtClean="0"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17425" y="680465"/>
            <a:ext cx="2727177" cy="12164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IDLE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5852" y="680465"/>
            <a:ext cx="2727177" cy="1216417"/>
          </a:xfrm>
          <a:prstGeom prst="roundRect">
            <a:avLst>
              <a:gd name="adj" fmla="val 78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CONNECTED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9353" y="3239215"/>
            <a:ext cx="5186816" cy="3457793"/>
            <a:chOff x="2450324" y="3665253"/>
            <a:chExt cx="4167338" cy="3192747"/>
          </a:xfrm>
        </p:grpSpPr>
        <p:sp>
          <p:nvSpPr>
            <p:cNvPr id="8" name="Rounded Rectangle 7"/>
            <p:cNvSpPr/>
            <p:nvPr/>
          </p:nvSpPr>
          <p:spPr>
            <a:xfrm>
              <a:off x="2450324" y="3665253"/>
              <a:ext cx="4167338" cy="3192747"/>
            </a:xfrm>
            <a:prstGeom prst="roundRect">
              <a:avLst>
                <a:gd name="adj" fmla="val 78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chemeClr val="tx1"/>
                </a:solidFill>
                <a:latin typeface="Segoe Light"/>
                <a:cs typeface="Segoe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80373" y="3786425"/>
              <a:ext cx="147724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chemeClr val="tx1"/>
                  </a:solidFill>
                  <a:latin typeface="Segoe Light"/>
                  <a:cs typeface="Segoe Light"/>
                </a:rPr>
                <a:t>PENDING</a:t>
              </a:r>
            </a:p>
          </p:txBody>
        </p:sp>
      </p:grp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981014" y="1896882"/>
            <a:ext cx="438388" cy="1342333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9353" y="2081395"/>
            <a:ext cx="1607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IR </a:t>
            </a:r>
            <a:r>
              <a:rPr lang="en-US" sz="2200" dirty="0" err="1" smtClean="0">
                <a:latin typeface="Segoe Light"/>
                <a:cs typeface="Segoe Light"/>
              </a:rPr>
              <a:t>Rcv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sz="2200" dirty="0" err="1" smtClean="0">
                <a:latin typeface="Segoe Light"/>
                <a:cs typeface="Segoe Light"/>
              </a:rPr>
              <a:t>Ack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73978" y="5215545"/>
            <a:ext cx="1562739" cy="12164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VERIFY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cxnSp>
        <p:nvCxnSpPr>
          <p:cNvPr id="19" name="Straight Arrow Connector 18"/>
          <p:cNvCxnSpPr>
            <a:stCxn id="9" idx="1"/>
            <a:endCxn id="5" idx="3"/>
          </p:cNvCxnSpPr>
          <p:nvPr/>
        </p:nvCxnSpPr>
        <p:spPr>
          <a:xfrm flipH="1">
            <a:off x="3344602" y="1288674"/>
            <a:ext cx="2911250" cy="0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0666" y="519473"/>
            <a:ext cx="250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Disconnect</a:t>
            </a:r>
          </a:p>
          <a:p>
            <a:r>
              <a:rPr lang="en-US" sz="2200" dirty="0" smtClean="0">
                <a:latin typeface="Segoe Light"/>
                <a:cs typeface="Segoe Light"/>
              </a:rPr>
              <a:t>a: Status LED off</a:t>
            </a:r>
          </a:p>
          <a:p>
            <a:endParaRPr lang="en-US" sz="2200" dirty="0" smtClean="0">
              <a:latin typeface="Segoe Light"/>
              <a:cs typeface="Segoe Ligh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412960" y="1896883"/>
            <a:ext cx="876393" cy="2938706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0" y="2850836"/>
            <a:ext cx="1957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Reset</a:t>
            </a:r>
          </a:p>
        </p:txBody>
      </p:sp>
      <p:cxnSp>
        <p:nvCxnSpPr>
          <p:cNvPr id="30" name="Straight Arrow Connector 29"/>
          <p:cNvCxnSpPr>
            <a:stCxn id="33" idx="5"/>
            <a:endCxn id="16" idx="0"/>
          </p:cNvCxnSpPr>
          <p:nvPr/>
        </p:nvCxnSpPr>
        <p:spPr>
          <a:xfrm>
            <a:off x="3539779" y="4621334"/>
            <a:ext cx="2415569" cy="594211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8580" y="4150135"/>
            <a:ext cx="552044" cy="5520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85242" y="4004762"/>
            <a:ext cx="2270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Blink Faster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36" name="Straight Arrow Connector 35"/>
          <p:cNvCxnSpPr>
            <a:stCxn id="16" idx="1"/>
            <a:endCxn id="33" idx="4"/>
          </p:cNvCxnSpPr>
          <p:nvPr/>
        </p:nvCxnSpPr>
        <p:spPr>
          <a:xfrm flipH="1" flipV="1">
            <a:off x="3344602" y="4702179"/>
            <a:ext cx="1829376" cy="1121575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53920" y="5510585"/>
            <a:ext cx="2812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 Others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Blink Slower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7064801" y="1896882"/>
            <a:ext cx="554640" cy="1342333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5846" y="2243093"/>
            <a:ext cx="245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Connect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Status LED on</a:t>
            </a:r>
            <a:endParaRPr lang="en-US" sz="2200" dirty="0">
              <a:latin typeface="Segoe Light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295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Ben Zhang</cp:lastModifiedBy>
  <cp:revision>11</cp:revision>
  <dcterms:created xsi:type="dcterms:W3CDTF">2013-05-05T03:17:11Z</dcterms:created>
  <dcterms:modified xsi:type="dcterms:W3CDTF">2013-05-05T03:34:22Z</dcterms:modified>
</cp:coreProperties>
</file>