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58" r:id="rId4"/>
    <p:sldId id="264" r:id="rId5"/>
    <p:sldId id="261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6,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016" y="2564904"/>
            <a:ext cx="3313355" cy="1702160"/>
          </a:xfrm>
        </p:spPr>
        <p:txBody>
          <a:bodyPr/>
          <a:lstStyle/>
          <a:p>
            <a:r>
              <a:rPr lang="en-US" altLang="zh-CN" dirty="0" err="1" smtClean="0"/>
              <a:t>libplayer</a:t>
            </a:r>
            <a:r>
              <a:rPr lang="en-US" altLang="zh-CN" dirty="0" smtClean="0"/>
              <a:t>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August 6, 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71600" y="2637656"/>
            <a:ext cx="6889112" cy="2231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smtClean="0">
                <a:solidFill>
                  <a:srgbClr val="FF0000"/>
                </a:solidFill>
              </a:rPr>
              <a:t>FFMPEG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smtClean="0">
                <a:solidFill>
                  <a:srgbClr val="FF0000"/>
                </a:solidFill>
              </a:rPr>
              <a:t>Android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MediaPlayer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libplayer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67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libplayer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35896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83868" y="3284984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</a:t>
            </a:r>
          </a:p>
        </p:txBody>
      </p:sp>
      <p:cxnSp>
        <p:nvCxnSpPr>
          <p:cNvPr id="9" name="直接连接符 8"/>
          <p:cNvCxnSpPr>
            <a:stCxn id="6" idx="2"/>
            <a:endCxn id="7" idx="0"/>
          </p:cNvCxnSpPr>
          <p:nvPr/>
        </p:nvCxnSpPr>
        <p:spPr>
          <a:xfrm>
            <a:off x="4211960" y="299695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67744" y="4221088"/>
            <a:ext cx="1152128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07904" y="4221088"/>
            <a:ext cx="100811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40052" y="4221088"/>
            <a:ext cx="1188132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Cygwin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5013176"/>
            <a:ext cx="16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NativeWindow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Audiotrack</a:t>
            </a:r>
            <a:endParaRPr lang="en-US" altLang="zh-CN" sz="1200" dirty="0" smtClean="0"/>
          </a:p>
          <a:p>
            <a:r>
              <a:rPr lang="en-US" altLang="zh-CN" sz="1200" dirty="0" err="1" smtClean="0"/>
              <a:t>Osles</a:t>
            </a:r>
            <a:endParaRPr lang="en-US" altLang="zh-CN" sz="1200" dirty="0" smtClean="0"/>
          </a:p>
          <a:p>
            <a:r>
              <a:rPr lang="en-US" altLang="zh-CN" sz="1200" dirty="0" smtClean="0"/>
              <a:t>Ogles 1.1 2.0 3.0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013176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 AL</a:t>
            </a:r>
          </a:p>
          <a:p>
            <a:r>
              <a:rPr lang="en-US" altLang="zh-CN" sz="1200" dirty="0" smtClean="0"/>
              <a:t>Ogles 2.0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502352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SDL audio/video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5400092" y="2384048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FFMPEG</a:t>
            </a:r>
          </a:p>
        </p:txBody>
      </p:sp>
      <p:cxnSp>
        <p:nvCxnSpPr>
          <p:cNvPr id="20" name="直接连接符 19"/>
          <p:cNvCxnSpPr>
            <a:stCxn id="6" idx="3"/>
            <a:endCxn id="18" idx="1"/>
          </p:cNvCxnSpPr>
          <p:nvPr/>
        </p:nvCxnSpPr>
        <p:spPr>
          <a:xfrm flipV="1">
            <a:off x="4788024" y="2708084"/>
            <a:ext cx="612068" cy="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07922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ISubtitle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5792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3956906" cy="48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61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and JNI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776233" y="4050069"/>
            <a:ext cx="272881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android_media_MediaPlayer.cpp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43808" y="2861937"/>
            <a:ext cx="2016224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SystemMediaPlayer.java</a:t>
            </a:r>
            <a:endParaRPr lang="en-US" altLang="zh-CN" sz="1200" dirty="0" smtClean="0"/>
          </a:p>
        </p:txBody>
      </p:sp>
      <p:sp>
        <p:nvSpPr>
          <p:cNvPr id="11" name="矩形 10"/>
          <p:cNvSpPr/>
          <p:nvPr/>
        </p:nvSpPr>
        <p:spPr>
          <a:xfrm>
            <a:off x="768057" y="3717032"/>
            <a:ext cx="153156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MediaPlayer.java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843808" y="4446113"/>
            <a:ext cx="2160240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DefaultMediaPlayer.java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12823" y="30343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A14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5668607" y="2564904"/>
            <a:ext cx="147203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PPPlayer.cpp</a:t>
            </a:r>
            <a:endParaRPr lang="en-US" altLang="zh-CN" sz="1200" dirty="0" smtClean="0"/>
          </a:p>
        </p:txBody>
      </p:sp>
      <p:sp>
        <p:nvSpPr>
          <p:cNvPr id="21" name="矩形 20"/>
          <p:cNvSpPr/>
          <p:nvPr/>
        </p:nvSpPr>
        <p:spPr>
          <a:xfrm>
            <a:off x="6100655" y="2996952"/>
            <a:ext cx="147203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PPPlayer.cpp</a:t>
            </a:r>
            <a:endParaRPr lang="en-US" altLang="zh-CN" sz="1200" dirty="0" smtClean="0"/>
          </a:p>
        </p:txBody>
      </p:sp>
      <p:sp>
        <p:nvSpPr>
          <p:cNvPr id="22" name="矩形 21"/>
          <p:cNvSpPr/>
          <p:nvPr/>
        </p:nvSpPr>
        <p:spPr>
          <a:xfrm>
            <a:off x="6471738" y="3356992"/>
            <a:ext cx="147203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PPPlayer.cpp</a:t>
            </a:r>
            <a:endParaRPr lang="en-US" altLang="zh-CN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009703" y="341141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A16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2843808" y="3654025"/>
            <a:ext cx="2016223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NuMediaPlayer2.java</a:t>
            </a:r>
            <a:endParaRPr lang="en-US" altLang="zh-CN" sz="1200" dirty="0" smtClean="0"/>
          </a:p>
        </p:txBody>
      </p:sp>
      <p:cxnSp>
        <p:nvCxnSpPr>
          <p:cNvPr id="26" name="直接箭头连接符 25"/>
          <p:cNvCxnSpPr>
            <a:stCxn id="11" idx="3"/>
            <a:endCxn id="7" idx="1"/>
          </p:cNvCxnSpPr>
          <p:nvPr/>
        </p:nvCxnSpPr>
        <p:spPr>
          <a:xfrm flipV="1">
            <a:off x="2299619" y="3145469"/>
            <a:ext cx="544189" cy="82359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 flipV="1">
            <a:off x="2299619" y="3937557"/>
            <a:ext cx="544189" cy="315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18" idx="1"/>
          </p:cNvCxnSpPr>
          <p:nvPr/>
        </p:nvCxnSpPr>
        <p:spPr>
          <a:xfrm>
            <a:off x="2299619" y="3969060"/>
            <a:ext cx="544189" cy="7605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3"/>
          </p:cNvCxnSpPr>
          <p:nvPr/>
        </p:nvCxnSpPr>
        <p:spPr>
          <a:xfrm flipV="1">
            <a:off x="5004048" y="3356993"/>
            <a:ext cx="772185" cy="13726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3"/>
          </p:cNvCxnSpPr>
          <p:nvPr/>
        </p:nvCxnSpPr>
        <p:spPr>
          <a:xfrm flipV="1">
            <a:off x="5004048" y="4446113"/>
            <a:ext cx="576064" cy="2835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20071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99619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Java side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7462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 side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89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libplayer</a:t>
            </a:r>
            <a:r>
              <a:rPr lang="en-US" altLang="zh-CN" dirty="0"/>
              <a:t> </a:t>
            </a:r>
            <a:r>
              <a:rPr lang="en-US" altLang="zh-CN" dirty="0" smtClean="0"/>
              <a:t>known issue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420888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1800" dirty="0" smtClean="0">
                <a:solidFill>
                  <a:srgbClr val="FF0000"/>
                </a:solidFill>
              </a:rPr>
              <a:t>一定几率播放器退出时，会</a:t>
            </a:r>
            <a:r>
              <a:rPr lang="en-US" altLang="zh-CN" sz="1800" dirty="0" smtClean="0">
                <a:solidFill>
                  <a:srgbClr val="FF0000"/>
                </a:solidFill>
              </a:rPr>
              <a:t>crash(</a:t>
            </a:r>
            <a:r>
              <a:rPr lang="zh-CN" altLang="en-US" sz="1800" dirty="0" smtClean="0">
                <a:solidFill>
                  <a:srgbClr val="FF0000"/>
                </a:solidFill>
              </a:rPr>
              <a:t>线程处理，退出有</a:t>
            </a:r>
            <a:r>
              <a:rPr lang="en-US" altLang="zh-CN" sz="1800" dirty="0" smtClean="0">
                <a:solidFill>
                  <a:srgbClr val="FF0000"/>
                </a:solidFill>
              </a:rPr>
              <a:t>bug)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smtClean="0">
                <a:solidFill>
                  <a:srgbClr val="FF0000"/>
                </a:solidFill>
              </a:rPr>
              <a:t>HEVC</a:t>
            </a:r>
            <a:r>
              <a:rPr lang="zh-CN" altLang="en-US" sz="1800" dirty="0" smtClean="0">
                <a:solidFill>
                  <a:srgbClr val="FF0000"/>
                </a:solidFill>
              </a:rPr>
              <a:t>解码播放性能有待提高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080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libplayer</a:t>
            </a:r>
            <a:r>
              <a:rPr lang="en-US" altLang="zh-CN" dirty="0"/>
              <a:t> </a:t>
            </a:r>
            <a:r>
              <a:rPr lang="en-US" altLang="zh-CN" dirty="0" smtClean="0"/>
              <a:t>enhancement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NativeWindow</a:t>
            </a:r>
            <a:r>
              <a:rPr lang="en-US" altLang="zh-CN" sz="1800" dirty="0" smtClean="0">
                <a:solidFill>
                  <a:srgbClr val="FF0000"/>
                </a:solidFill>
              </a:rPr>
              <a:t> render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Opensl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es</a:t>
            </a:r>
            <a:r>
              <a:rPr lang="en-US" altLang="zh-CN" sz="1800" dirty="0" smtClean="0">
                <a:solidFill>
                  <a:srgbClr val="FF0000"/>
                </a:solidFill>
              </a:rPr>
              <a:t> to replace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audiotrack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smtClean="0">
                <a:solidFill>
                  <a:srgbClr val="FF0000"/>
                </a:solidFill>
              </a:rPr>
              <a:t>RGB565 to replace RGBX8888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54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and 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40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</TotalTime>
  <Words>106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奥斯汀</vt:lpstr>
      <vt:lpstr>libplayer introduction</vt:lpstr>
      <vt:lpstr>Agenda</vt:lpstr>
      <vt:lpstr>libplayer architecture</vt:lpstr>
      <vt:lpstr>Android MediaPlayer</vt:lpstr>
      <vt:lpstr>Java and JNI architecture</vt:lpstr>
      <vt:lpstr>libplayer known issue</vt:lpstr>
      <vt:lpstr>libplayer enhancement</vt:lpstr>
      <vt:lpstr>Q and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马国梁 GuoliangMa</dc:creator>
  <cp:lastModifiedBy>马国梁 GuoliangMa</cp:lastModifiedBy>
  <cp:revision>20</cp:revision>
  <dcterms:created xsi:type="dcterms:W3CDTF">2014-08-04T06:05:10Z</dcterms:created>
  <dcterms:modified xsi:type="dcterms:W3CDTF">2014-08-06T01:06:22Z</dcterms:modified>
</cp:coreProperties>
</file>