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>
        <p:scale>
          <a:sx n="90" d="100"/>
          <a:sy n="90" d="100"/>
        </p:scale>
        <p:origin x="17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D13A8-C9B2-6043-ADE7-FA1B77C89D89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DCC99-75DC-3F4C-B784-C0492E70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DCC99-75DC-3F4C-B784-C0492E7070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3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71082-9C43-1D4A-8BC1-C7E14A2F77EE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75F61-6623-0848-BBB1-388E00E0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6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jpg"/><Relationship Id="rId14" Type="http://schemas.openxmlformats.org/officeDocument/2006/relationships/image" Target="../media/image12.jpg"/><Relationship Id="rId15" Type="http://schemas.openxmlformats.org/officeDocument/2006/relationships/image" Target="../media/image13.jpg"/><Relationship Id="rId16" Type="http://schemas.openxmlformats.org/officeDocument/2006/relationships/image" Target="../media/image14.jpg"/><Relationship Id="rId17" Type="http://schemas.openxmlformats.org/officeDocument/2006/relationships/image" Target="../media/image15.jp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8321" r="25254" b="19913"/>
          <a:stretch/>
        </p:blipFill>
        <p:spPr>
          <a:xfrm>
            <a:off x="4128200" y="1593820"/>
            <a:ext cx="1160585" cy="1118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4" t="7692" r="24934" b="20021"/>
          <a:stretch/>
        </p:blipFill>
        <p:spPr>
          <a:xfrm>
            <a:off x="7405981" y="1593820"/>
            <a:ext cx="1181687" cy="1128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7" t="7083" r="21630" b="5833"/>
          <a:stretch/>
        </p:blipFill>
        <p:spPr>
          <a:xfrm>
            <a:off x="3765964" y="3195349"/>
            <a:ext cx="1797588" cy="15052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3" t="8939" r="20497" b="7778"/>
          <a:stretch/>
        </p:blipFill>
        <p:spPr>
          <a:xfrm>
            <a:off x="5563552" y="3195349"/>
            <a:ext cx="1842429" cy="15052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7" t="4440" r="11692"/>
          <a:stretch/>
        </p:blipFill>
        <p:spPr>
          <a:xfrm>
            <a:off x="7405981" y="3195349"/>
            <a:ext cx="1656470" cy="150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1633620"/>
            <a:ext cx="846113" cy="875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9" y="1633620"/>
            <a:ext cx="726684" cy="8757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92" y="1633620"/>
            <a:ext cx="766946" cy="8757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36" y="1633620"/>
            <a:ext cx="845417" cy="8757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9" t="8472" r="25460" b="19761"/>
          <a:stretch/>
        </p:blipFill>
        <p:spPr>
          <a:xfrm>
            <a:off x="105508" y="5102176"/>
            <a:ext cx="1160585" cy="1086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4" t="8242" r="25384" b="19993"/>
          <a:stretch/>
        </p:blipFill>
        <p:spPr>
          <a:xfrm>
            <a:off x="1277669" y="5102175"/>
            <a:ext cx="1150034" cy="10867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4" t="8574" r="25384" b="20558"/>
          <a:stretch/>
        </p:blipFill>
        <p:spPr>
          <a:xfrm>
            <a:off x="2441258" y="5102178"/>
            <a:ext cx="1150034" cy="10867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5" t="8242" r="26285" b="19993"/>
          <a:stretch/>
        </p:blipFill>
        <p:spPr>
          <a:xfrm>
            <a:off x="105508" y="3129182"/>
            <a:ext cx="1128932" cy="1234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5" t="8241" r="26285" b="20513"/>
          <a:stretch/>
        </p:blipFill>
        <p:spPr>
          <a:xfrm>
            <a:off x="2427703" y="3129181"/>
            <a:ext cx="1128932" cy="12344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5" t="8241" r="24934" b="19473"/>
          <a:stretch/>
        </p:blipFill>
        <p:spPr>
          <a:xfrm>
            <a:off x="1245503" y="3129181"/>
            <a:ext cx="1171136" cy="123444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5508" y="185738"/>
            <a:ext cx="8695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3D Face Reconstruction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- Sai Ganesh </a:t>
            </a:r>
            <a:r>
              <a:rPr lang="en-US" dirty="0" err="1" smtClean="0"/>
              <a:t>Bandiatmakuri</a:t>
            </a:r>
            <a:r>
              <a:rPr lang="en-US" dirty="0" smtClean="0"/>
              <a:t>, Rahul </a:t>
            </a:r>
            <a:r>
              <a:rPr lang="en-US" dirty="0" err="1" smtClean="0"/>
              <a:t>Nallamothu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5508" y="1085973"/>
            <a:ext cx="33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Dataset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105508" y="2628899"/>
            <a:ext cx="345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Frontal Face:</a:t>
            </a:r>
            <a:endParaRPr lang="en-US" sz="2400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105508" y="4529138"/>
            <a:ext cx="3485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Expression Normalized Face:</a:t>
            </a:r>
            <a:endParaRPr lang="en-US" sz="20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4128200" y="1085973"/>
            <a:ext cx="467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Gradient of Depth:</a:t>
            </a:r>
            <a:endParaRPr lang="en-US" sz="240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4128200" y="2722752"/>
            <a:ext cx="445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3D Model:</a:t>
            </a:r>
            <a:endParaRPr lang="en-US" sz="2400" u="sng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36" y="4901314"/>
            <a:ext cx="4886264" cy="14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20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Nallamothu</dc:creator>
  <cp:lastModifiedBy>Rahul Nallamothu</cp:lastModifiedBy>
  <cp:revision>8</cp:revision>
  <dcterms:created xsi:type="dcterms:W3CDTF">2015-12-05T20:42:57Z</dcterms:created>
  <dcterms:modified xsi:type="dcterms:W3CDTF">2015-12-06T01:08:34Z</dcterms:modified>
</cp:coreProperties>
</file>