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6"/>
  </p:normalViewPr>
  <p:slideViewPr>
    <p:cSldViewPr snapToGrid="0" snapToObjects="1">
      <p:cViewPr>
        <p:scale>
          <a:sx n="80" d="100"/>
          <a:sy n="80" d="100"/>
        </p:scale>
        <p:origin x="2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690-FD4F-6A48-91D0-A95009E69F8E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297F0-473A-D44B-A7BD-82B984E0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7F0-473A-D44B-A7BD-82B984E06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D0D8-55B1-984D-A8C3-A42DD2F5595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F782-C01C-AB49-91E8-801840AD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V="1">
            <a:off x="7006426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34273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7462120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689967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917814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145661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8373508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601355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829202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9057049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9284896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9512743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9740590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68437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0196284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0424131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0651978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0879833" y="2314494"/>
            <a:ext cx="4280" cy="11556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300962" y="4395009"/>
            <a:ext cx="0" cy="224179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623950" y="3863766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23950" y="3752576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623950" y="3648670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2" y="4619188"/>
            <a:ext cx="1188720" cy="1064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94" y="4902544"/>
            <a:ext cx="1188720" cy="497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2" y="4595028"/>
            <a:ext cx="1188720" cy="1112639"/>
          </a:xfrm>
          <a:prstGeom prst="rect">
            <a:avLst/>
          </a:prstGeom>
        </p:spPr>
      </p:pic>
      <p:sp>
        <p:nvSpPr>
          <p:cNvPr id="12" name="Parallelogram 11"/>
          <p:cNvSpPr/>
          <p:nvPr/>
        </p:nvSpPr>
        <p:spPr>
          <a:xfrm>
            <a:off x="6657535" y="3865040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6639829" y="3761134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6639829" y="3657228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59" y="4565545"/>
            <a:ext cx="782957" cy="1188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16" y="4565545"/>
            <a:ext cx="702893" cy="1188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84" y="4565545"/>
            <a:ext cx="771526" cy="11887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846013" y="3399865"/>
            <a:ext cx="113199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00496" y="3399865"/>
            <a:ext cx="10769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49454" y="3406211"/>
            <a:ext cx="10772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10372" y="3414769"/>
            <a:ext cx="409986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10372" y="2935618"/>
            <a:ext cx="40998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10372" y="3302711"/>
            <a:ext cx="409986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10372" y="2269142"/>
            <a:ext cx="40998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623950" y="1504674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>
            <a:off x="623950" y="1393484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Fully Connected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Layers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Parallelogram 36"/>
          <p:cNvSpPr/>
          <p:nvPr/>
        </p:nvSpPr>
        <p:spPr>
          <a:xfrm>
            <a:off x="623950" y="721927"/>
            <a:ext cx="2383501" cy="540326"/>
          </a:xfrm>
          <a:prstGeom prst="parallelogram">
            <a:avLst>
              <a:gd name="adj" fmla="val 11894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SoftmaxLoss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(Category)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2713505" y="721890"/>
            <a:ext cx="2551717" cy="540326"/>
          </a:xfrm>
          <a:prstGeom prst="parallelogram">
            <a:avLst>
              <a:gd name="adj" fmla="val 11894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SoftmaxLoss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(Sub-category)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6657535" y="1504637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6657535" y="1393447"/>
            <a:ext cx="4641272" cy="540326"/>
          </a:xfrm>
          <a:prstGeom prst="parallelogram">
            <a:avLst>
              <a:gd name="adj" fmla="val 1189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Fully Connected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Layers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6657535" y="721890"/>
            <a:ext cx="2383501" cy="540326"/>
          </a:xfrm>
          <a:prstGeom prst="parallelogram">
            <a:avLst>
              <a:gd name="adj" fmla="val 11894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SoftmaxLoss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(Category)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arallelogram 41"/>
          <p:cNvSpPr/>
          <p:nvPr/>
        </p:nvSpPr>
        <p:spPr>
          <a:xfrm>
            <a:off x="8747090" y="721853"/>
            <a:ext cx="2551717" cy="540326"/>
          </a:xfrm>
          <a:prstGeom prst="parallelogram">
            <a:avLst>
              <a:gd name="adj" fmla="val 11894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SoftmaxLoss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(Sub-category)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61046" y="4631129"/>
            <a:ext cx="36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400" dirty="0" smtClean="0"/>
              <a:t>…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9090193" y="4630502"/>
            <a:ext cx="36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400" dirty="0" smtClean="0"/>
              <a:t>…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3261045" y="2867288"/>
            <a:ext cx="36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400" dirty="0" smtClean="0"/>
              <a:t>…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8884962" y="2910160"/>
            <a:ext cx="842090" cy="76944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is-IS" sz="3600" dirty="0" smtClean="0"/>
              <a:t>…</a:t>
            </a:r>
            <a:endParaRPr lang="en-US" sz="36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54948" y="2036405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090193" y="2029076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916369" y="1285319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815700" y="1285319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33538" y="1270774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899933" y="1270774"/>
            <a:ext cx="0" cy="22417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300962" y="3437931"/>
            <a:ext cx="0" cy="584808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47871" y="4395010"/>
            <a:ext cx="0" cy="507534"/>
          </a:xfrm>
          <a:prstGeom prst="straightConnector1">
            <a:avLst/>
          </a:prstGeom>
          <a:ln w="5080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47871" y="3437931"/>
            <a:ext cx="0" cy="584808"/>
          </a:xfrm>
          <a:prstGeom prst="straightConnector1">
            <a:avLst/>
          </a:prstGeom>
          <a:ln w="5080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532312" y="4395009"/>
            <a:ext cx="0" cy="22417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532312" y="3437931"/>
            <a:ext cx="0" cy="584808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202118" y="4404859"/>
            <a:ext cx="0" cy="224179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8449027" y="4404860"/>
            <a:ext cx="2216" cy="252475"/>
          </a:xfrm>
          <a:prstGeom prst="straightConnector1">
            <a:avLst/>
          </a:prstGeom>
          <a:ln w="5080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433468" y="4404859"/>
            <a:ext cx="0" cy="22417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6615213" y="3419514"/>
            <a:ext cx="593986" cy="648297"/>
          </a:xfrm>
          <a:custGeom>
            <a:avLst/>
            <a:gdLst>
              <a:gd name="connsiteX0" fmla="*/ 127321 w 127321"/>
              <a:gd name="connsiteY0" fmla="*/ 2870521 h 2870521"/>
              <a:gd name="connsiteX1" fmla="*/ 81022 w 127321"/>
              <a:gd name="connsiteY1" fmla="*/ 856527 h 2870521"/>
              <a:gd name="connsiteX2" fmla="*/ 34724 w 127321"/>
              <a:gd name="connsiteY2" fmla="*/ 266218 h 2870521"/>
              <a:gd name="connsiteX3" fmla="*/ 11574 w 127321"/>
              <a:gd name="connsiteY3" fmla="*/ 57873 h 2870521"/>
              <a:gd name="connsiteX4" fmla="*/ 0 w 127321"/>
              <a:gd name="connsiteY4" fmla="*/ 0 h 2870521"/>
              <a:gd name="connsiteX0" fmla="*/ 127321 w 198035"/>
              <a:gd name="connsiteY0" fmla="*/ 2870521 h 2870521"/>
              <a:gd name="connsiteX1" fmla="*/ 185194 w 198035"/>
              <a:gd name="connsiteY1" fmla="*/ 1851950 h 2870521"/>
              <a:gd name="connsiteX2" fmla="*/ 34724 w 198035"/>
              <a:gd name="connsiteY2" fmla="*/ 266218 h 2870521"/>
              <a:gd name="connsiteX3" fmla="*/ 11574 w 198035"/>
              <a:gd name="connsiteY3" fmla="*/ 57873 h 2870521"/>
              <a:gd name="connsiteX4" fmla="*/ 0 w 198035"/>
              <a:gd name="connsiteY4" fmla="*/ 0 h 2870521"/>
              <a:gd name="connsiteX0" fmla="*/ 127321 w 127321"/>
              <a:gd name="connsiteY0" fmla="*/ 2870521 h 2870521"/>
              <a:gd name="connsiteX1" fmla="*/ 34724 w 127321"/>
              <a:gd name="connsiteY1" fmla="*/ 266218 h 2870521"/>
              <a:gd name="connsiteX2" fmla="*/ 11574 w 127321"/>
              <a:gd name="connsiteY2" fmla="*/ 57873 h 2870521"/>
              <a:gd name="connsiteX3" fmla="*/ 0 w 127321"/>
              <a:gd name="connsiteY3" fmla="*/ 0 h 2870521"/>
              <a:gd name="connsiteX0" fmla="*/ 131711 w 169701"/>
              <a:gd name="connsiteY0" fmla="*/ 2923061 h 2923061"/>
              <a:gd name="connsiteX1" fmla="*/ 166436 w 169701"/>
              <a:gd name="connsiteY1" fmla="*/ 1302606 h 2923061"/>
              <a:gd name="connsiteX2" fmla="*/ 15964 w 169701"/>
              <a:gd name="connsiteY2" fmla="*/ 110413 h 2923061"/>
              <a:gd name="connsiteX3" fmla="*/ 4390 w 169701"/>
              <a:gd name="connsiteY3" fmla="*/ 52540 h 2923061"/>
              <a:gd name="connsiteX0" fmla="*/ 116129 w 154119"/>
              <a:gd name="connsiteY0" fmla="*/ 2828554 h 2828554"/>
              <a:gd name="connsiteX1" fmla="*/ 150854 w 154119"/>
              <a:gd name="connsiteY1" fmla="*/ 1208099 h 2828554"/>
              <a:gd name="connsiteX2" fmla="*/ 382 w 154119"/>
              <a:gd name="connsiteY2" fmla="*/ 15906 h 2828554"/>
              <a:gd name="connsiteX3" fmla="*/ 104555 w 154119"/>
              <a:gd name="connsiteY3" fmla="*/ 490469 h 2828554"/>
              <a:gd name="connsiteX0" fmla="*/ 118747 w 156737"/>
              <a:gd name="connsiteY0" fmla="*/ 3217761 h 3217761"/>
              <a:gd name="connsiteX1" fmla="*/ 153472 w 156737"/>
              <a:gd name="connsiteY1" fmla="*/ 1597306 h 3217761"/>
              <a:gd name="connsiteX2" fmla="*/ 3000 w 156737"/>
              <a:gd name="connsiteY2" fmla="*/ 405113 h 3217761"/>
              <a:gd name="connsiteX3" fmla="*/ 49299 w 156737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6725 w 116725"/>
              <a:gd name="connsiteY0" fmla="*/ 3217829 h 3217829"/>
              <a:gd name="connsiteX1" fmla="*/ 100869 w 116725"/>
              <a:gd name="connsiteY1" fmla="*/ 2521613 h 3217829"/>
              <a:gd name="connsiteX2" fmla="*/ 978 w 116725"/>
              <a:gd name="connsiteY2" fmla="*/ 405181 h 3217829"/>
              <a:gd name="connsiteX3" fmla="*/ 47277 w 116725"/>
              <a:gd name="connsiteY3" fmla="*/ 68 h 3217829"/>
              <a:gd name="connsiteX0" fmla="*/ 468278 w 486888"/>
              <a:gd name="connsiteY0" fmla="*/ 3217761 h 3217761"/>
              <a:gd name="connsiteX1" fmla="*/ 452422 w 486888"/>
              <a:gd name="connsiteY1" fmla="*/ 2521545 h 3217761"/>
              <a:gd name="connsiteX2" fmla="*/ 662 w 486888"/>
              <a:gd name="connsiteY2" fmla="*/ 1871973 h 3217761"/>
              <a:gd name="connsiteX3" fmla="*/ 352531 w 486888"/>
              <a:gd name="connsiteY3" fmla="*/ 405113 h 3217761"/>
              <a:gd name="connsiteX4" fmla="*/ 398830 w 486888"/>
              <a:gd name="connsiteY4" fmla="*/ 0 h 3217761"/>
              <a:gd name="connsiteX0" fmla="*/ 476314 w 476314"/>
              <a:gd name="connsiteY0" fmla="*/ 3217761 h 3217761"/>
              <a:gd name="connsiteX1" fmla="*/ 39834 w 476314"/>
              <a:gd name="connsiteY1" fmla="*/ 2841585 h 3217761"/>
              <a:gd name="connsiteX2" fmla="*/ 8698 w 476314"/>
              <a:gd name="connsiteY2" fmla="*/ 1871973 h 3217761"/>
              <a:gd name="connsiteX3" fmla="*/ 360567 w 476314"/>
              <a:gd name="connsiteY3" fmla="*/ 405113 h 3217761"/>
              <a:gd name="connsiteX4" fmla="*/ 406866 w 476314"/>
              <a:gd name="connsiteY4" fmla="*/ 0 h 3217761"/>
              <a:gd name="connsiteX0" fmla="*/ 617355 w 617355"/>
              <a:gd name="connsiteY0" fmla="*/ 3217761 h 3217761"/>
              <a:gd name="connsiteX1" fmla="*/ 16283 w 617355"/>
              <a:gd name="connsiteY1" fmla="*/ 2997033 h 3217761"/>
              <a:gd name="connsiteX2" fmla="*/ 149739 w 617355"/>
              <a:gd name="connsiteY2" fmla="*/ 1871973 h 3217761"/>
              <a:gd name="connsiteX3" fmla="*/ 501608 w 617355"/>
              <a:gd name="connsiteY3" fmla="*/ 405113 h 3217761"/>
              <a:gd name="connsiteX4" fmla="*/ 547907 w 617355"/>
              <a:gd name="connsiteY4" fmla="*/ 0 h 3217761"/>
              <a:gd name="connsiteX0" fmla="*/ 617355 w 617760"/>
              <a:gd name="connsiteY0" fmla="*/ 3217761 h 3217761"/>
              <a:gd name="connsiteX1" fmla="*/ 16283 w 617760"/>
              <a:gd name="connsiteY1" fmla="*/ 2997033 h 3217761"/>
              <a:gd name="connsiteX2" fmla="*/ 149739 w 617760"/>
              <a:gd name="connsiteY2" fmla="*/ 1871973 h 3217761"/>
              <a:gd name="connsiteX3" fmla="*/ 501608 w 617760"/>
              <a:gd name="connsiteY3" fmla="*/ 405113 h 3217761"/>
              <a:gd name="connsiteX4" fmla="*/ 547907 w 617760"/>
              <a:gd name="connsiteY4" fmla="*/ 0 h 3217761"/>
              <a:gd name="connsiteX0" fmla="*/ 670538 w 670969"/>
              <a:gd name="connsiteY0" fmla="*/ 3218276 h 3218276"/>
              <a:gd name="connsiteX1" fmla="*/ 69466 w 670969"/>
              <a:gd name="connsiteY1" fmla="*/ 2997548 h 3218276"/>
              <a:gd name="connsiteX2" fmla="*/ 1754 w 670969"/>
              <a:gd name="connsiteY2" fmla="*/ 2622296 h 3218276"/>
              <a:gd name="connsiteX3" fmla="*/ 554791 w 670969"/>
              <a:gd name="connsiteY3" fmla="*/ 405628 h 3218276"/>
              <a:gd name="connsiteX4" fmla="*/ 601090 w 670969"/>
              <a:gd name="connsiteY4" fmla="*/ 515 h 3218276"/>
              <a:gd name="connsiteX0" fmla="*/ 670538 w 670969"/>
              <a:gd name="connsiteY0" fmla="*/ 2818644 h 2818644"/>
              <a:gd name="connsiteX1" fmla="*/ 69466 w 670969"/>
              <a:gd name="connsiteY1" fmla="*/ 2597916 h 2818644"/>
              <a:gd name="connsiteX2" fmla="*/ 1754 w 670969"/>
              <a:gd name="connsiteY2" fmla="*/ 2222664 h 2818644"/>
              <a:gd name="connsiteX3" fmla="*/ 554791 w 670969"/>
              <a:gd name="connsiteY3" fmla="*/ 5996 h 2818644"/>
              <a:gd name="connsiteX4" fmla="*/ 591946 w 670969"/>
              <a:gd name="connsiteY4" fmla="*/ 1521123 h 2818644"/>
              <a:gd name="connsiteX0" fmla="*/ 715044 w 715475"/>
              <a:gd name="connsiteY0" fmla="*/ 1297521 h 1297521"/>
              <a:gd name="connsiteX1" fmla="*/ 113972 w 715475"/>
              <a:gd name="connsiteY1" fmla="*/ 1076793 h 1297521"/>
              <a:gd name="connsiteX2" fmla="*/ 46260 w 715475"/>
              <a:gd name="connsiteY2" fmla="*/ 701541 h 1297521"/>
              <a:gd name="connsiteX3" fmla="*/ 636452 w 715475"/>
              <a:gd name="connsiteY3" fmla="*/ 0 h 1297521"/>
              <a:gd name="connsiteX0" fmla="*/ 715044 w 715475"/>
              <a:gd name="connsiteY0" fmla="*/ 666585 h 666585"/>
              <a:gd name="connsiteX1" fmla="*/ 113972 w 715475"/>
              <a:gd name="connsiteY1" fmla="*/ 445857 h 666585"/>
              <a:gd name="connsiteX2" fmla="*/ 46260 w 715475"/>
              <a:gd name="connsiteY2" fmla="*/ 70605 h 666585"/>
              <a:gd name="connsiteX3" fmla="*/ 380420 w 715475"/>
              <a:gd name="connsiteY3" fmla="*/ 0 h 666585"/>
              <a:gd name="connsiteX0" fmla="*/ 715044 w 715475"/>
              <a:gd name="connsiteY0" fmla="*/ 705676 h 705676"/>
              <a:gd name="connsiteX1" fmla="*/ 113972 w 715475"/>
              <a:gd name="connsiteY1" fmla="*/ 484948 h 705676"/>
              <a:gd name="connsiteX2" fmla="*/ 46260 w 715475"/>
              <a:gd name="connsiteY2" fmla="*/ 109696 h 705676"/>
              <a:gd name="connsiteX3" fmla="*/ 380420 w 715475"/>
              <a:gd name="connsiteY3" fmla="*/ 39091 h 705676"/>
              <a:gd name="connsiteX0" fmla="*/ 789978 w 790422"/>
              <a:gd name="connsiteY0" fmla="*/ 669095 h 669095"/>
              <a:gd name="connsiteX1" fmla="*/ 188906 w 790422"/>
              <a:gd name="connsiteY1" fmla="*/ 448367 h 669095"/>
              <a:gd name="connsiteX2" fmla="*/ 29754 w 790422"/>
              <a:gd name="connsiteY2" fmla="*/ 246851 h 669095"/>
              <a:gd name="connsiteX3" fmla="*/ 455354 w 790422"/>
              <a:gd name="connsiteY3" fmla="*/ 2510 h 669095"/>
              <a:gd name="connsiteX0" fmla="*/ 608695 w 609085"/>
              <a:gd name="connsiteY0" fmla="*/ 666585 h 666585"/>
              <a:gd name="connsiteX1" fmla="*/ 7623 w 609085"/>
              <a:gd name="connsiteY1" fmla="*/ 445857 h 666585"/>
              <a:gd name="connsiteX2" fmla="*/ 274071 w 609085"/>
              <a:gd name="connsiteY2" fmla="*/ 0 h 666585"/>
              <a:gd name="connsiteX0" fmla="*/ 662406 w 662762"/>
              <a:gd name="connsiteY0" fmla="*/ 666585 h 666585"/>
              <a:gd name="connsiteX1" fmla="*/ 6470 w 662762"/>
              <a:gd name="connsiteY1" fmla="*/ 326985 h 666585"/>
              <a:gd name="connsiteX2" fmla="*/ 327782 w 662762"/>
              <a:gd name="connsiteY2" fmla="*/ 0 h 666585"/>
              <a:gd name="connsiteX0" fmla="*/ 656672 w 656987"/>
              <a:gd name="connsiteY0" fmla="*/ 666585 h 666585"/>
              <a:gd name="connsiteX1" fmla="*/ 736 w 656987"/>
              <a:gd name="connsiteY1" fmla="*/ 326985 h 666585"/>
              <a:gd name="connsiteX2" fmla="*/ 322048 w 656987"/>
              <a:gd name="connsiteY2" fmla="*/ 0 h 666585"/>
              <a:gd name="connsiteX0" fmla="*/ 655937 w 656263"/>
              <a:gd name="connsiteY0" fmla="*/ 666585 h 666585"/>
              <a:gd name="connsiteX1" fmla="*/ 1 w 656263"/>
              <a:gd name="connsiteY1" fmla="*/ 326985 h 666585"/>
              <a:gd name="connsiteX2" fmla="*/ 321313 w 656263"/>
              <a:gd name="connsiteY2" fmla="*/ 0 h 666585"/>
              <a:gd name="connsiteX0" fmla="*/ 666052 w 666378"/>
              <a:gd name="connsiteY0" fmla="*/ 666585 h 666585"/>
              <a:gd name="connsiteX1" fmla="*/ 10116 w 666378"/>
              <a:gd name="connsiteY1" fmla="*/ 326985 h 666585"/>
              <a:gd name="connsiteX2" fmla="*/ 331428 w 666378"/>
              <a:gd name="connsiteY2" fmla="*/ 0 h 666585"/>
              <a:gd name="connsiteX0" fmla="*/ 691061 w 691417"/>
              <a:gd name="connsiteY0" fmla="*/ 630009 h 630009"/>
              <a:gd name="connsiteX1" fmla="*/ 35125 w 691417"/>
              <a:gd name="connsiteY1" fmla="*/ 290409 h 630009"/>
              <a:gd name="connsiteX2" fmla="*/ 356437 w 691417"/>
              <a:gd name="connsiteY2" fmla="*/ 0 h 630009"/>
              <a:gd name="connsiteX0" fmla="*/ 664425 w 664748"/>
              <a:gd name="connsiteY0" fmla="*/ 630009 h 630009"/>
              <a:gd name="connsiteX1" fmla="*/ 8489 w 664748"/>
              <a:gd name="connsiteY1" fmla="*/ 290409 h 630009"/>
              <a:gd name="connsiteX2" fmla="*/ 329801 w 664748"/>
              <a:gd name="connsiteY2" fmla="*/ 0 h 630009"/>
              <a:gd name="connsiteX0" fmla="*/ 664425 w 665736"/>
              <a:gd name="connsiteY0" fmla="*/ 630009 h 630009"/>
              <a:gd name="connsiteX1" fmla="*/ 8489 w 665736"/>
              <a:gd name="connsiteY1" fmla="*/ 290409 h 630009"/>
              <a:gd name="connsiteX2" fmla="*/ 329801 w 665736"/>
              <a:gd name="connsiteY2" fmla="*/ 0 h 630009"/>
              <a:gd name="connsiteX0" fmla="*/ 668484 w 669822"/>
              <a:gd name="connsiteY0" fmla="*/ 630009 h 630009"/>
              <a:gd name="connsiteX1" fmla="*/ 12548 w 669822"/>
              <a:gd name="connsiteY1" fmla="*/ 290409 h 630009"/>
              <a:gd name="connsiteX2" fmla="*/ 333860 w 669822"/>
              <a:gd name="connsiteY2" fmla="*/ 0 h 630009"/>
              <a:gd name="connsiteX0" fmla="*/ 655122 w 656495"/>
              <a:gd name="connsiteY0" fmla="*/ 630009 h 630009"/>
              <a:gd name="connsiteX1" fmla="*/ 17474 w 656495"/>
              <a:gd name="connsiteY1" fmla="*/ 244689 h 630009"/>
              <a:gd name="connsiteX2" fmla="*/ 320498 w 656495"/>
              <a:gd name="connsiteY2" fmla="*/ 0 h 630009"/>
              <a:gd name="connsiteX0" fmla="*/ 647033 w 648346"/>
              <a:gd name="connsiteY0" fmla="*/ 630009 h 630009"/>
              <a:gd name="connsiteX1" fmla="*/ 9385 w 648346"/>
              <a:gd name="connsiteY1" fmla="*/ 244689 h 630009"/>
              <a:gd name="connsiteX2" fmla="*/ 312409 w 648346"/>
              <a:gd name="connsiteY2" fmla="*/ 0 h 630009"/>
              <a:gd name="connsiteX0" fmla="*/ 658292 w 659674"/>
              <a:gd name="connsiteY0" fmla="*/ 630009 h 630009"/>
              <a:gd name="connsiteX1" fmla="*/ 20644 w 659674"/>
              <a:gd name="connsiteY1" fmla="*/ 244689 h 630009"/>
              <a:gd name="connsiteX2" fmla="*/ 323668 w 659674"/>
              <a:gd name="connsiteY2" fmla="*/ 0 h 630009"/>
              <a:gd name="connsiteX0" fmla="*/ 644427 w 645809"/>
              <a:gd name="connsiteY0" fmla="*/ 634918 h 634918"/>
              <a:gd name="connsiteX1" fmla="*/ 6779 w 645809"/>
              <a:gd name="connsiteY1" fmla="*/ 249598 h 634918"/>
              <a:gd name="connsiteX2" fmla="*/ 309803 w 645809"/>
              <a:gd name="connsiteY2" fmla="*/ 4909 h 634918"/>
              <a:gd name="connsiteX0" fmla="*/ 682111 w 683779"/>
              <a:gd name="connsiteY0" fmla="*/ 633878 h 633878"/>
              <a:gd name="connsiteX1" fmla="*/ 44463 w 683779"/>
              <a:gd name="connsiteY1" fmla="*/ 248558 h 633878"/>
              <a:gd name="connsiteX2" fmla="*/ 347487 w 683779"/>
              <a:gd name="connsiteY2" fmla="*/ 3869 h 633878"/>
              <a:gd name="connsiteX0" fmla="*/ 685457 w 687125"/>
              <a:gd name="connsiteY0" fmla="*/ 630009 h 630009"/>
              <a:gd name="connsiteX1" fmla="*/ 47809 w 687125"/>
              <a:gd name="connsiteY1" fmla="*/ 244689 h 630009"/>
              <a:gd name="connsiteX2" fmla="*/ 350833 w 687125"/>
              <a:gd name="connsiteY2" fmla="*/ 0 h 630009"/>
              <a:gd name="connsiteX0" fmla="*/ 666072 w 667550"/>
              <a:gd name="connsiteY0" fmla="*/ 657441 h 657441"/>
              <a:gd name="connsiteX1" fmla="*/ 28424 w 667550"/>
              <a:gd name="connsiteY1" fmla="*/ 272121 h 657441"/>
              <a:gd name="connsiteX2" fmla="*/ 331448 w 667550"/>
              <a:gd name="connsiteY2" fmla="*/ 0 h 657441"/>
              <a:gd name="connsiteX0" fmla="*/ 571303 w 573217"/>
              <a:gd name="connsiteY0" fmla="*/ 657441 h 657441"/>
              <a:gd name="connsiteX1" fmla="*/ 79959 w 573217"/>
              <a:gd name="connsiteY1" fmla="*/ 116673 h 657441"/>
              <a:gd name="connsiteX2" fmla="*/ 236679 w 573217"/>
              <a:gd name="connsiteY2" fmla="*/ 0 h 657441"/>
              <a:gd name="connsiteX0" fmla="*/ 566782 w 568732"/>
              <a:gd name="connsiteY0" fmla="*/ 657441 h 657441"/>
              <a:gd name="connsiteX1" fmla="*/ 84582 w 568732"/>
              <a:gd name="connsiteY1" fmla="*/ 317841 h 657441"/>
              <a:gd name="connsiteX2" fmla="*/ 232158 w 568732"/>
              <a:gd name="connsiteY2" fmla="*/ 0 h 657441"/>
              <a:gd name="connsiteX0" fmla="*/ 510964 w 513750"/>
              <a:gd name="connsiteY0" fmla="*/ 657441 h 657441"/>
              <a:gd name="connsiteX1" fmla="*/ 175068 w 513750"/>
              <a:gd name="connsiteY1" fmla="*/ 290409 h 657441"/>
              <a:gd name="connsiteX2" fmla="*/ 176340 w 513750"/>
              <a:gd name="connsiteY2" fmla="*/ 0 h 657441"/>
              <a:gd name="connsiteX0" fmla="*/ 704099 w 705479"/>
              <a:gd name="connsiteY0" fmla="*/ 657441 h 657441"/>
              <a:gd name="connsiteX1" fmla="*/ 20731 w 705479"/>
              <a:gd name="connsiteY1" fmla="*/ 98385 h 657441"/>
              <a:gd name="connsiteX2" fmla="*/ 369475 w 705479"/>
              <a:gd name="connsiteY2" fmla="*/ 0 h 657441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6808 w 687989"/>
              <a:gd name="connsiteY0" fmla="*/ 664586 h 664586"/>
              <a:gd name="connsiteX1" fmla="*/ 3440 w 687989"/>
              <a:gd name="connsiteY1" fmla="*/ 105530 h 664586"/>
              <a:gd name="connsiteX2" fmla="*/ 352184 w 687989"/>
              <a:gd name="connsiteY2" fmla="*/ 7145 h 664586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7094 w 687094"/>
              <a:gd name="connsiteY0" fmla="*/ 657441 h 657441"/>
              <a:gd name="connsiteX1" fmla="*/ 3726 w 687094"/>
              <a:gd name="connsiteY1" fmla="*/ 98385 h 657441"/>
              <a:gd name="connsiteX2" fmla="*/ 352470 w 687094"/>
              <a:gd name="connsiteY2" fmla="*/ 0 h 657441"/>
              <a:gd name="connsiteX0" fmla="*/ 686926 w 686991"/>
              <a:gd name="connsiteY0" fmla="*/ 657441 h 657441"/>
              <a:gd name="connsiteX1" fmla="*/ 3558 w 686991"/>
              <a:gd name="connsiteY1" fmla="*/ 98385 h 657441"/>
              <a:gd name="connsiteX2" fmla="*/ 352302 w 686991"/>
              <a:gd name="connsiteY2" fmla="*/ 0 h 657441"/>
              <a:gd name="connsiteX0" fmla="*/ 677823 w 677889"/>
              <a:gd name="connsiteY0" fmla="*/ 657441 h 657441"/>
              <a:gd name="connsiteX1" fmla="*/ 3599 w 677889"/>
              <a:gd name="connsiteY1" fmla="*/ 98385 h 657441"/>
              <a:gd name="connsiteX2" fmla="*/ 343199 w 677889"/>
              <a:gd name="connsiteY2" fmla="*/ 0 h 657441"/>
              <a:gd name="connsiteX0" fmla="*/ 684272 w 684346"/>
              <a:gd name="connsiteY0" fmla="*/ 657441 h 657441"/>
              <a:gd name="connsiteX1" fmla="*/ 10048 w 684346"/>
              <a:gd name="connsiteY1" fmla="*/ 98385 h 657441"/>
              <a:gd name="connsiteX2" fmla="*/ 349648 w 684346"/>
              <a:gd name="connsiteY2" fmla="*/ 0 h 657441"/>
              <a:gd name="connsiteX0" fmla="*/ 674513 w 674583"/>
              <a:gd name="connsiteY0" fmla="*/ 657441 h 657441"/>
              <a:gd name="connsiteX1" fmla="*/ 289 w 674583"/>
              <a:gd name="connsiteY1" fmla="*/ 98385 h 657441"/>
              <a:gd name="connsiteX2" fmla="*/ 339889 w 674583"/>
              <a:gd name="connsiteY2" fmla="*/ 0 h 657441"/>
              <a:gd name="connsiteX0" fmla="*/ 756778 w 756841"/>
              <a:gd name="connsiteY0" fmla="*/ 657441 h 657441"/>
              <a:gd name="connsiteX1" fmla="*/ 258 w 756841"/>
              <a:gd name="connsiteY1" fmla="*/ 519009 h 657441"/>
              <a:gd name="connsiteX2" fmla="*/ 422154 w 75684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92669 w 792740"/>
              <a:gd name="connsiteY0" fmla="*/ 657441 h 657441"/>
              <a:gd name="connsiteX1" fmla="*/ 36149 w 792740"/>
              <a:gd name="connsiteY1" fmla="*/ 519009 h 657441"/>
              <a:gd name="connsiteX2" fmla="*/ 458045 w 792740"/>
              <a:gd name="connsiteY2" fmla="*/ 0 h 657441"/>
              <a:gd name="connsiteX0" fmla="*/ 830466 w 830539"/>
              <a:gd name="connsiteY0" fmla="*/ 657441 h 657441"/>
              <a:gd name="connsiteX1" fmla="*/ 73946 w 830539"/>
              <a:gd name="connsiteY1" fmla="*/ 519009 h 657441"/>
              <a:gd name="connsiteX2" fmla="*/ 495842 w 830539"/>
              <a:gd name="connsiteY2" fmla="*/ 0 h 657441"/>
              <a:gd name="connsiteX0" fmla="*/ 838171 w 838243"/>
              <a:gd name="connsiteY0" fmla="*/ 657441 h 657441"/>
              <a:gd name="connsiteX1" fmla="*/ 72507 w 838243"/>
              <a:gd name="connsiteY1" fmla="*/ 436713 h 657441"/>
              <a:gd name="connsiteX2" fmla="*/ 503547 w 838243"/>
              <a:gd name="connsiteY2" fmla="*/ 0 h 657441"/>
              <a:gd name="connsiteX0" fmla="*/ 773677 w 773742"/>
              <a:gd name="connsiteY0" fmla="*/ 657441 h 657441"/>
              <a:gd name="connsiteX1" fmla="*/ 8013 w 773742"/>
              <a:gd name="connsiteY1" fmla="*/ 436713 h 657441"/>
              <a:gd name="connsiteX2" fmla="*/ 439053 w 773742"/>
              <a:gd name="connsiteY2" fmla="*/ 0 h 657441"/>
              <a:gd name="connsiteX0" fmla="*/ 785236 w 785302"/>
              <a:gd name="connsiteY0" fmla="*/ 657441 h 657441"/>
              <a:gd name="connsiteX1" fmla="*/ 19572 w 785302"/>
              <a:gd name="connsiteY1" fmla="*/ 436713 h 657441"/>
              <a:gd name="connsiteX2" fmla="*/ 450612 w 785302"/>
              <a:gd name="connsiteY2" fmla="*/ 0 h 657441"/>
              <a:gd name="connsiteX0" fmla="*/ 766017 w 766081"/>
              <a:gd name="connsiteY0" fmla="*/ 657441 h 657441"/>
              <a:gd name="connsiteX1" fmla="*/ 353 w 766081"/>
              <a:gd name="connsiteY1" fmla="*/ 436713 h 657441"/>
              <a:gd name="connsiteX2" fmla="*/ 431393 w 766081"/>
              <a:gd name="connsiteY2" fmla="*/ 0 h 657441"/>
              <a:gd name="connsiteX0" fmla="*/ 795682 w 795750"/>
              <a:gd name="connsiteY0" fmla="*/ 657441 h 657441"/>
              <a:gd name="connsiteX1" fmla="*/ 30018 w 795750"/>
              <a:gd name="connsiteY1" fmla="*/ 436713 h 657441"/>
              <a:gd name="connsiteX2" fmla="*/ 461058 w 795750"/>
              <a:gd name="connsiteY2" fmla="*/ 0 h 657441"/>
              <a:gd name="connsiteX0" fmla="*/ 775576 w 775641"/>
              <a:gd name="connsiteY0" fmla="*/ 657441 h 657441"/>
              <a:gd name="connsiteX1" fmla="*/ 9912 w 775641"/>
              <a:gd name="connsiteY1" fmla="*/ 436713 h 657441"/>
              <a:gd name="connsiteX2" fmla="*/ 440952 w 775641"/>
              <a:gd name="connsiteY2" fmla="*/ 0 h 657441"/>
              <a:gd name="connsiteX0" fmla="*/ 775576 w 775641"/>
              <a:gd name="connsiteY0" fmla="*/ 666973 h 666973"/>
              <a:gd name="connsiteX1" fmla="*/ 9912 w 775641"/>
              <a:gd name="connsiteY1" fmla="*/ 363949 h 666973"/>
              <a:gd name="connsiteX2" fmla="*/ 440952 w 775641"/>
              <a:gd name="connsiteY2" fmla="*/ 9532 h 666973"/>
              <a:gd name="connsiteX0" fmla="*/ 775576 w 775642"/>
              <a:gd name="connsiteY0" fmla="*/ 657441 h 657441"/>
              <a:gd name="connsiteX1" fmla="*/ 9912 w 775642"/>
              <a:gd name="connsiteY1" fmla="*/ 354417 h 657441"/>
              <a:gd name="connsiteX2" fmla="*/ 440952 w 775642"/>
              <a:gd name="connsiteY2" fmla="*/ 0 h 657441"/>
              <a:gd name="connsiteX0" fmla="*/ 645152 w 645235"/>
              <a:gd name="connsiteY0" fmla="*/ 657441 h 657441"/>
              <a:gd name="connsiteX1" fmla="*/ 34936 w 645235"/>
              <a:gd name="connsiteY1" fmla="*/ 363561 h 657441"/>
              <a:gd name="connsiteX2" fmla="*/ 310528 w 645235"/>
              <a:gd name="connsiteY2" fmla="*/ 0 h 657441"/>
              <a:gd name="connsiteX0" fmla="*/ 616998 w 617075"/>
              <a:gd name="connsiteY0" fmla="*/ 657441 h 657441"/>
              <a:gd name="connsiteX1" fmla="*/ 6782 w 617075"/>
              <a:gd name="connsiteY1" fmla="*/ 363561 h 657441"/>
              <a:gd name="connsiteX2" fmla="*/ 282374 w 617075"/>
              <a:gd name="connsiteY2" fmla="*/ 0 h 657441"/>
              <a:gd name="connsiteX0" fmla="*/ 639158 w 639244"/>
              <a:gd name="connsiteY0" fmla="*/ 648297 h 648297"/>
              <a:gd name="connsiteX1" fmla="*/ 28942 w 639244"/>
              <a:gd name="connsiteY1" fmla="*/ 354417 h 648297"/>
              <a:gd name="connsiteX2" fmla="*/ 341110 w 639244"/>
              <a:gd name="connsiteY2" fmla="*/ 0 h 648297"/>
              <a:gd name="connsiteX0" fmla="*/ 656542 w 656642"/>
              <a:gd name="connsiteY0" fmla="*/ 648297 h 648297"/>
              <a:gd name="connsiteX1" fmla="*/ 46326 w 656642"/>
              <a:gd name="connsiteY1" fmla="*/ 354417 h 648297"/>
              <a:gd name="connsiteX2" fmla="*/ 358494 w 656642"/>
              <a:gd name="connsiteY2" fmla="*/ 0 h 648297"/>
              <a:gd name="connsiteX0" fmla="*/ 587716 w 587842"/>
              <a:gd name="connsiteY0" fmla="*/ 648297 h 648297"/>
              <a:gd name="connsiteX1" fmla="*/ 78084 w 587842"/>
              <a:gd name="connsiteY1" fmla="*/ 363561 h 648297"/>
              <a:gd name="connsiteX2" fmla="*/ 289668 w 587842"/>
              <a:gd name="connsiteY2" fmla="*/ 0 h 648297"/>
              <a:gd name="connsiteX0" fmla="*/ 593821 w 593986"/>
              <a:gd name="connsiteY0" fmla="*/ 648297 h 648297"/>
              <a:gd name="connsiteX1" fmla="*/ 84189 w 593986"/>
              <a:gd name="connsiteY1" fmla="*/ 363561 h 648297"/>
              <a:gd name="connsiteX2" fmla="*/ 295773 w 593986"/>
              <a:gd name="connsiteY2" fmla="*/ 0 h 64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986" h="648297">
                <a:moveTo>
                  <a:pt x="593821" y="648297"/>
                </a:moveTo>
                <a:cubicBezTo>
                  <a:pt x="601962" y="325190"/>
                  <a:pt x="307600" y="489899"/>
                  <a:pt x="84189" y="363561"/>
                </a:cubicBezTo>
                <a:cubicBezTo>
                  <a:pt x="-19327" y="305023"/>
                  <a:pt x="-98065" y="10591"/>
                  <a:pt x="295773" y="0"/>
                </a:cubicBezTo>
              </a:path>
            </a:pathLst>
          </a:custGeom>
          <a:noFill/>
          <a:ln w="50800">
            <a:solidFill>
              <a:schemeClr val="tx2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6614801" y="3276553"/>
            <a:ext cx="1833427" cy="803745"/>
          </a:xfrm>
          <a:custGeom>
            <a:avLst/>
            <a:gdLst>
              <a:gd name="connsiteX0" fmla="*/ 127321 w 127321"/>
              <a:gd name="connsiteY0" fmla="*/ 2870521 h 2870521"/>
              <a:gd name="connsiteX1" fmla="*/ 81022 w 127321"/>
              <a:gd name="connsiteY1" fmla="*/ 856527 h 2870521"/>
              <a:gd name="connsiteX2" fmla="*/ 34724 w 127321"/>
              <a:gd name="connsiteY2" fmla="*/ 266218 h 2870521"/>
              <a:gd name="connsiteX3" fmla="*/ 11574 w 127321"/>
              <a:gd name="connsiteY3" fmla="*/ 57873 h 2870521"/>
              <a:gd name="connsiteX4" fmla="*/ 0 w 127321"/>
              <a:gd name="connsiteY4" fmla="*/ 0 h 2870521"/>
              <a:gd name="connsiteX0" fmla="*/ 127321 w 198035"/>
              <a:gd name="connsiteY0" fmla="*/ 2870521 h 2870521"/>
              <a:gd name="connsiteX1" fmla="*/ 185194 w 198035"/>
              <a:gd name="connsiteY1" fmla="*/ 1851950 h 2870521"/>
              <a:gd name="connsiteX2" fmla="*/ 34724 w 198035"/>
              <a:gd name="connsiteY2" fmla="*/ 266218 h 2870521"/>
              <a:gd name="connsiteX3" fmla="*/ 11574 w 198035"/>
              <a:gd name="connsiteY3" fmla="*/ 57873 h 2870521"/>
              <a:gd name="connsiteX4" fmla="*/ 0 w 198035"/>
              <a:gd name="connsiteY4" fmla="*/ 0 h 2870521"/>
              <a:gd name="connsiteX0" fmla="*/ 127321 w 127321"/>
              <a:gd name="connsiteY0" fmla="*/ 2870521 h 2870521"/>
              <a:gd name="connsiteX1" fmla="*/ 34724 w 127321"/>
              <a:gd name="connsiteY1" fmla="*/ 266218 h 2870521"/>
              <a:gd name="connsiteX2" fmla="*/ 11574 w 127321"/>
              <a:gd name="connsiteY2" fmla="*/ 57873 h 2870521"/>
              <a:gd name="connsiteX3" fmla="*/ 0 w 127321"/>
              <a:gd name="connsiteY3" fmla="*/ 0 h 2870521"/>
              <a:gd name="connsiteX0" fmla="*/ 131711 w 169701"/>
              <a:gd name="connsiteY0" fmla="*/ 2923061 h 2923061"/>
              <a:gd name="connsiteX1" fmla="*/ 166436 w 169701"/>
              <a:gd name="connsiteY1" fmla="*/ 1302606 h 2923061"/>
              <a:gd name="connsiteX2" fmla="*/ 15964 w 169701"/>
              <a:gd name="connsiteY2" fmla="*/ 110413 h 2923061"/>
              <a:gd name="connsiteX3" fmla="*/ 4390 w 169701"/>
              <a:gd name="connsiteY3" fmla="*/ 52540 h 2923061"/>
              <a:gd name="connsiteX0" fmla="*/ 116129 w 154119"/>
              <a:gd name="connsiteY0" fmla="*/ 2828554 h 2828554"/>
              <a:gd name="connsiteX1" fmla="*/ 150854 w 154119"/>
              <a:gd name="connsiteY1" fmla="*/ 1208099 h 2828554"/>
              <a:gd name="connsiteX2" fmla="*/ 382 w 154119"/>
              <a:gd name="connsiteY2" fmla="*/ 15906 h 2828554"/>
              <a:gd name="connsiteX3" fmla="*/ 104555 w 154119"/>
              <a:gd name="connsiteY3" fmla="*/ 490469 h 2828554"/>
              <a:gd name="connsiteX0" fmla="*/ 118747 w 156737"/>
              <a:gd name="connsiteY0" fmla="*/ 3217761 h 3217761"/>
              <a:gd name="connsiteX1" fmla="*/ 153472 w 156737"/>
              <a:gd name="connsiteY1" fmla="*/ 1597306 h 3217761"/>
              <a:gd name="connsiteX2" fmla="*/ 3000 w 156737"/>
              <a:gd name="connsiteY2" fmla="*/ 405113 h 3217761"/>
              <a:gd name="connsiteX3" fmla="*/ 49299 w 156737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6725 w 116725"/>
              <a:gd name="connsiteY0" fmla="*/ 3217829 h 3217829"/>
              <a:gd name="connsiteX1" fmla="*/ 100869 w 116725"/>
              <a:gd name="connsiteY1" fmla="*/ 2521613 h 3217829"/>
              <a:gd name="connsiteX2" fmla="*/ 978 w 116725"/>
              <a:gd name="connsiteY2" fmla="*/ 405181 h 3217829"/>
              <a:gd name="connsiteX3" fmla="*/ 47277 w 116725"/>
              <a:gd name="connsiteY3" fmla="*/ 68 h 3217829"/>
              <a:gd name="connsiteX0" fmla="*/ 468278 w 486888"/>
              <a:gd name="connsiteY0" fmla="*/ 3217761 h 3217761"/>
              <a:gd name="connsiteX1" fmla="*/ 452422 w 486888"/>
              <a:gd name="connsiteY1" fmla="*/ 2521545 h 3217761"/>
              <a:gd name="connsiteX2" fmla="*/ 662 w 486888"/>
              <a:gd name="connsiteY2" fmla="*/ 1871973 h 3217761"/>
              <a:gd name="connsiteX3" fmla="*/ 352531 w 486888"/>
              <a:gd name="connsiteY3" fmla="*/ 405113 h 3217761"/>
              <a:gd name="connsiteX4" fmla="*/ 398830 w 486888"/>
              <a:gd name="connsiteY4" fmla="*/ 0 h 3217761"/>
              <a:gd name="connsiteX0" fmla="*/ 476314 w 476314"/>
              <a:gd name="connsiteY0" fmla="*/ 3217761 h 3217761"/>
              <a:gd name="connsiteX1" fmla="*/ 39834 w 476314"/>
              <a:gd name="connsiteY1" fmla="*/ 2841585 h 3217761"/>
              <a:gd name="connsiteX2" fmla="*/ 8698 w 476314"/>
              <a:gd name="connsiteY2" fmla="*/ 1871973 h 3217761"/>
              <a:gd name="connsiteX3" fmla="*/ 360567 w 476314"/>
              <a:gd name="connsiteY3" fmla="*/ 405113 h 3217761"/>
              <a:gd name="connsiteX4" fmla="*/ 406866 w 476314"/>
              <a:gd name="connsiteY4" fmla="*/ 0 h 3217761"/>
              <a:gd name="connsiteX0" fmla="*/ 617355 w 617355"/>
              <a:gd name="connsiteY0" fmla="*/ 3217761 h 3217761"/>
              <a:gd name="connsiteX1" fmla="*/ 16283 w 617355"/>
              <a:gd name="connsiteY1" fmla="*/ 2997033 h 3217761"/>
              <a:gd name="connsiteX2" fmla="*/ 149739 w 617355"/>
              <a:gd name="connsiteY2" fmla="*/ 1871973 h 3217761"/>
              <a:gd name="connsiteX3" fmla="*/ 501608 w 617355"/>
              <a:gd name="connsiteY3" fmla="*/ 405113 h 3217761"/>
              <a:gd name="connsiteX4" fmla="*/ 547907 w 617355"/>
              <a:gd name="connsiteY4" fmla="*/ 0 h 3217761"/>
              <a:gd name="connsiteX0" fmla="*/ 617355 w 617760"/>
              <a:gd name="connsiteY0" fmla="*/ 3217761 h 3217761"/>
              <a:gd name="connsiteX1" fmla="*/ 16283 w 617760"/>
              <a:gd name="connsiteY1" fmla="*/ 2997033 h 3217761"/>
              <a:gd name="connsiteX2" fmla="*/ 149739 w 617760"/>
              <a:gd name="connsiteY2" fmla="*/ 1871973 h 3217761"/>
              <a:gd name="connsiteX3" fmla="*/ 501608 w 617760"/>
              <a:gd name="connsiteY3" fmla="*/ 405113 h 3217761"/>
              <a:gd name="connsiteX4" fmla="*/ 547907 w 617760"/>
              <a:gd name="connsiteY4" fmla="*/ 0 h 3217761"/>
              <a:gd name="connsiteX0" fmla="*/ 670538 w 670969"/>
              <a:gd name="connsiteY0" fmla="*/ 3218276 h 3218276"/>
              <a:gd name="connsiteX1" fmla="*/ 69466 w 670969"/>
              <a:gd name="connsiteY1" fmla="*/ 2997548 h 3218276"/>
              <a:gd name="connsiteX2" fmla="*/ 1754 w 670969"/>
              <a:gd name="connsiteY2" fmla="*/ 2622296 h 3218276"/>
              <a:gd name="connsiteX3" fmla="*/ 554791 w 670969"/>
              <a:gd name="connsiteY3" fmla="*/ 405628 h 3218276"/>
              <a:gd name="connsiteX4" fmla="*/ 601090 w 670969"/>
              <a:gd name="connsiteY4" fmla="*/ 515 h 3218276"/>
              <a:gd name="connsiteX0" fmla="*/ 670538 w 670969"/>
              <a:gd name="connsiteY0" fmla="*/ 2818644 h 2818644"/>
              <a:gd name="connsiteX1" fmla="*/ 69466 w 670969"/>
              <a:gd name="connsiteY1" fmla="*/ 2597916 h 2818644"/>
              <a:gd name="connsiteX2" fmla="*/ 1754 w 670969"/>
              <a:gd name="connsiteY2" fmla="*/ 2222664 h 2818644"/>
              <a:gd name="connsiteX3" fmla="*/ 554791 w 670969"/>
              <a:gd name="connsiteY3" fmla="*/ 5996 h 2818644"/>
              <a:gd name="connsiteX4" fmla="*/ 591946 w 670969"/>
              <a:gd name="connsiteY4" fmla="*/ 1521123 h 2818644"/>
              <a:gd name="connsiteX0" fmla="*/ 715044 w 715475"/>
              <a:gd name="connsiteY0" fmla="*/ 1297521 h 1297521"/>
              <a:gd name="connsiteX1" fmla="*/ 113972 w 715475"/>
              <a:gd name="connsiteY1" fmla="*/ 1076793 h 1297521"/>
              <a:gd name="connsiteX2" fmla="*/ 46260 w 715475"/>
              <a:gd name="connsiteY2" fmla="*/ 701541 h 1297521"/>
              <a:gd name="connsiteX3" fmla="*/ 636452 w 715475"/>
              <a:gd name="connsiteY3" fmla="*/ 0 h 1297521"/>
              <a:gd name="connsiteX0" fmla="*/ 715044 w 715475"/>
              <a:gd name="connsiteY0" fmla="*/ 666585 h 666585"/>
              <a:gd name="connsiteX1" fmla="*/ 113972 w 715475"/>
              <a:gd name="connsiteY1" fmla="*/ 445857 h 666585"/>
              <a:gd name="connsiteX2" fmla="*/ 46260 w 715475"/>
              <a:gd name="connsiteY2" fmla="*/ 70605 h 666585"/>
              <a:gd name="connsiteX3" fmla="*/ 380420 w 715475"/>
              <a:gd name="connsiteY3" fmla="*/ 0 h 666585"/>
              <a:gd name="connsiteX0" fmla="*/ 715044 w 715475"/>
              <a:gd name="connsiteY0" fmla="*/ 705676 h 705676"/>
              <a:gd name="connsiteX1" fmla="*/ 113972 w 715475"/>
              <a:gd name="connsiteY1" fmla="*/ 484948 h 705676"/>
              <a:gd name="connsiteX2" fmla="*/ 46260 w 715475"/>
              <a:gd name="connsiteY2" fmla="*/ 109696 h 705676"/>
              <a:gd name="connsiteX3" fmla="*/ 380420 w 715475"/>
              <a:gd name="connsiteY3" fmla="*/ 39091 h 705676"/>
              <a:gd name="connsiteX0" fmla="*/ 789978 w 790422"/>
              <a:gd name="connsiteY0" fmla="*/ 669095 h 669095"/>
              <a:gd name="connsiteX1" fmla="*/ 188906 w 790422"/>
              <a:gd name="connsiteY1" fmla="*/ 448367 h 669095"/>
              <a:gd name="connsiteX2" fmla="*/ 29754 w 790422"/>
              <a:gd name="connsiteY2" fmla="*/ 246851 h 669095"/>
              <a:gd name="connsiteX3" fmla="*/ 455354 w 790422"/>
              <a:gd name="connsiteY3" fmla="*/ 2510 h 669095"/>
              <a:gd name="connsiteX0" fmla="*/ 608695 w 609085"/>
              <a:gd name="connsiteY0" fmla="*/ 666585 h 666585"/>
              <a:gd name="connsiteX1" fmla="*/ 7623 w 609085"/>
              <a:gd name="connsiteY1" fmla="*/ 445857 h 666585"/>
              <a:gd name="connsiteX2" fmla="*/ 274071 w 609085"/>
              <a:gd name="connsiteY2" fmla="*/ 0 h 666585"/>
              <a:gd name="connsiteX0" fmla="*/ 662406 w 662762"/>
              <a:gd name="connsiteY0" fmla="*/ 666585 h 666585"/>
              <a:gd name="connsiteX1" fmla="*/ 6470 w 662762"/>
              <a:gd name="connsiteY1" fmla="*/ 326985 h 666585"/>
              <a:gd name="connsiteX2" fmla="*/ 327782 w 662762"/>
              <a:gd name="connsiteY2" fmla="*/ 0 h 666585"/>
              <a:gd name="connsiteX0" fmla="*/ 656672 w 656987"/>
              <a:gd name="connsiteY0" fmla="*/ 666585 h 666585"/>
              <a:gd name="connsiteX1" fmla="*/ 736 w 656987"/>
              <a:gd name="connsiteY1" fmla="*/ 326985 h 666585"/>
              <a:gd name="connsiteX2" fmla="*/ 322048 w 656987"/>
              <a:gd name="connsiteY2" fmla="*/ 0 h 666585"/>
              <a:gd name="connsiteX0" fmla="*/ 655937 w 656263"/>
              <a:gd name="connsiteY0" fmla="*/ 666585 h 666585"/>
              <a:gd name="connsiteX1" fmla="*/ 1 w 656263"/>
              <a:gd name="connsiteY1" fmla="*/ 326985 h 666585"/>
              <a:gd name="connsiteX2" fmla="*/ 321313 w 656263"/>
              <a:gd name="connsiteY2" fmla="*/ 0 h 666585"/>
              <a:gd name="connsiteX0" fmla="*/ 666052 w 666378"/>
              <a:gd name="connsiteY0" fmla="*/ 666585 h 666585"/>
              <a:gd name="connsiteX1" fmla="*/ 10116 w 666378"/>
              <a:gd name="connsiteY1" fmla="*/ 326985 h 666585"/>
              <a:gd name="connsiteX2" fmla="*/ 331428 w 666378"/>
              <a:gd name="connsiteY2" fmla="*/ 0 h 666585"/>
              <a:gd name="connsiteX0" fmla="*/ 691061 w 691417"/>
              <a:gd name="connsiteY0" fmla="*/ 630009 h 630009"/>
              <a:gd name="connsiteX1" fmla="*/ 35125 w 691417"/>
              <a:gd name="connsiteY1" fmla="*/ 290409 h 630009"/>
              <a:gd name="connsiteX2" fmla="*/ 356437 w 691417"/>
              <a:gd name="connsiteY2" fmla="*/ 0 h 630009"/>
              <a:gd name="connsiteX0" fmla="*/ 664425 w 664748"/>
              <a:gd name="connsiteY0" fmla="*/ 630009 h 630009"/>
              <a:gd name="connsiteX1" fmla="*/ 8489 w 664748"/>
              <a:gd name="connsiteY1" fmla="*/ 290409 h 630009"/>
              <a:gd name="connsiteX2" fmla="*/ 329801 w 664748"/>
              <a:gd name="connsiteY2" fmla="*/ 0 h 630009"/>
              <a:gd name="connsiteX0" fmla="*/ 664425 w 665736"/>
              <a:gd name="connsiteY0" fmla="*/ 630009 h 630009"/>
              <a:gd name="connsiteX1" fmla="*/ 8489 w 665736"/>
              <a:gd name="connsiteY1" fmla="*/ 290409 h 630009"/>
              <a:gd name="connsiteX2" fmla="*/ 329801 w 665736"/>
              <a:gd name="connsiteY2" fmla="*/ 0 h 630009"/>
              <a:gd name="connsiteX0" fmla="*/ 668484 w 669822"/>
              <a:gd name="connsiteY0" fmla="*/ 630009 h 630009"/>
              <a:gd name="connsiteX1" fmla="*/ 12548 w 669822"/>
              <a:gd name="connsiteY1" fmla="*/ 290409 h 630009"/>
              <a:gd name="connsiteX2" fmla="*/ 333860 w 669822"/>
              <a:gd name="connsiteY2" fmla="*/ 0 h 630009"/>
              <a:gd name="connsiteX0" fmla="*/ 655122 w 656495"/>
              <a:gd name="connsiteY0" fmla="*/ 630009 h 630009"/>
              <a:gd name="connsiteX1" fmla="*/ 17474 w 656495"/>
              <a:gd name="connsiteY1" fmla="*/ 244689 h 630009"/>
              <a:gd name="connsiteX2" fmla="*/ 320498 w 656495"/>
              <a:gd name="connsiteY2" fmla="*/ 0 h 630009"/>
              <a:gd name="connsiteX0" fmla="*/ 647033 w 648346"/>
              <a:gd name="connsiteY0" fmla="*/ 630009 h 630009"/>
              <a:gd name="connsiteX1" fmla="*/ 9385 w 648346"/>
              <a:gd name="connsiteY1" fmla="*/ 244689 h 630009"/>
              <a:gd name="connsiteX2" fmla="*/ 312409 w 648346"/>
              <a:gd name="connsiteY2" fmla="*/ 0 h 630009"/>
              <a:gd name="connsiteX0" fmla="*/ 658292 w 659674"/>
              <a:gd name="connsiteY0" fmla="*/ 630009 h 630009"/>
              <a:gd name="connsiteX1" fmla="*/ 20644 w 659674"/>
              <a:gd name="connsiteY1" fmla="*/ 244689 h 630009"/>
              <a:gd name="connsiteX2" fmla="*/ 323668 w 659674"/>
              <a:gd name="connsiteY2" fmla="*/ 0 h 630009"/>
              <a:gd name="connsiteX0" fmla="*/ 644427 w 645809"/>
              <a:gd name="connsiteY0" fmla="*/ 634918 h 634918"/>
              <a:gd name="connsiteX1" fmla="*/ 6779 w 645809"/>
              <a:gd name="connsiteY1" fmla="*/ 249598 h 634918"/>
              <a:gd name="connsiteX2" fmla="*/ 309803 w 645809"/>
              <a:gd name="connsiteY2" fmla="*/ 4909 h 634918"/>
              <a:gd name="connsiteX0" fmla="*/ 682111 w 683779"/>
              <a:gd name="connsiteY0" fmla="*/ 633878 h 633878"/>
              <a:gd name="connsiteX1" fmla="*/ 44463 w 683779"/>
              <a:gd name="connsiteY1" fmla="*/ 248558 h 633878"/>
              <a:gd name="connsiteX2" fmla="*/ 347487 w 683779"/>
              <a:gd name="connsiteY2" fmla="*/ 3869 h 633878"/>
              <a:gd name="connsiteX0" fmla="*/ 685457 w 687125"/>
              <a:gd name="connsiteY0" fmla="*/ 630009 h 630009"/>
              <a:gd name="connsiteX1" fmla="*/ 47809 w 687125"/>
              <a:gd name="connsiteY1" fmla="*/ 244689 h 630009"/>
              <a:gd name="connsiteX2" fmla="*/ 350833 w 687125"/>
              <a:gd name="connsiteY2" fmla="*/ 0 h 630009"/>
              <a:gd name="connsiteX0" fmla="*/ 666072 w 667550"/>
              <a:gd name="connsiteY0" fmla="*/ 657441 h 657441"/>
              <a:gd name="connsiteX1" fmla="*/ 28424 w 667550"/>
              <a:gd name="connsiteY1" fmla="*/ 272121 h 657441"/>
              <a:gd name="connsiteX2" fmla="*/ 331448 w 667550"/>
              <a:gd name="connsiteY2" fmla="*/ 0 h 657441"/>
              <a:gd name="connsiteX0" fmla="*/ 571303 w 573217"/>
              <a:gd name="connsiteY0" fmla="*/ 657441 h 657441"/>
              <a:gd name="connsiteX1" fmla="*/ 79959 w 573217"/>
              <a:gd name="connsiteY1" fmla="*/ 116673 h 657441"/>
              <a:gd name="connsiteX2" fmla="*/ 236679 w 573217"/>
              <a:gd name="connsiteY2" fmla="*/ 0 h 657441"/>
              <a:gd name="connsiteX0" fmla="*/ 566782 w 568732"/>
              <a:gd name="connsiteY0" fmla="*/ 657441 h 657441"/>
              <a:gd name="connsiteX1" fmla="*/ 84582 w 568732"/>
              <a:gd name="connsiteY1" fmla="*/ 317841 h 657441"/>
              <a:gd name="connsiteX2" fmla="*/ 232158 w 568732"/>
              <a:gd name="connsiteY2" fmla="*/ 0 h 657441"/>
              <a:gd name="connsiteX0" fmla="*/ 510964 w 513750"/>
              <a:gd name="connsiteY0" fmla="*/ 657441 h 657441"/>
              <a:gd name="connsiteX1" fmla="*/ 175068 w 513750"/>
              <a:gd name="connsiteY1" fmla="*/ 290409 h 657441"/>
              <a:gd name="connsiteX2" fmla="*/ 176340 w 513750"/>
              <a:gd name="connsiteY2" fmla="*/ 0 h 657441"/>
              <a:gd name="connsiteX0" fmla="*/ 704099 w 705479"/>
              <a:gd name="connsiteY0" fmla="*/ 657441 h 657441"/>
              <a:gd name="connsiteX1" fmla="*/ 20731 w 705479"/>
              <a:gd name="connsiteY1" fmla="*/ 98385 h 657441"/>
              <a:gd name="connsiteX2" fmla="*/ 369475 w 705479"/>
              <a:gd name="connsiteY2" fmla="*/ 0 h 657441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6808 w 687989"/>
              <a:gd name="connsiteY0" fmla="*/ 664586 h 664586"/>
              <a:gd name="connsiteX1" fmla="*/ 3440 w 687989"/>
              <a:gd name="connsiteY1" fmla="*/ 105530 h 664586"/>
              <a:gd name="connsiteX2" fmla="*/ 352184 w 687989"/>
              <a:gd name="connsiteY2" fmla="*/ 7145 h 664586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7094 w 687094"/>
              <a:gd name="connsiteY0" fmla="*/ 657441 h 657441"/>
              <a:gd name="connsiteX1" fmla="*/ 3726 w 687094"/>
              <a:gd name="connsiteY1" fmla="*/ 98385 h 657441"/>
              <a:gd name="connsiteX2" fmla="*/ 352470 w 687094"/>
              <a:gd name="connsiteY2" fmla="*/ 0 h 657441"/>
              <a:gd name="connsiteX0" fmla="*/ 686926 w 686991"/>
              <a:gd name="connsiteY0" fmla="*/ 657441 h 657441"/>
              <a:gd name="connsiteX1" fmla="*/ 3558 w 686991"/>
              <a:gd name="connsiteY1" fmla="*/ 98385 h 657441"/>
              <a:gd name="connsiteX2" fmla="*/ 352302 w 686991"/>
              <a:gd name="connsiteY2" fmla="*/ 0 h 657441"/>
              <a:gd name="connsiteX0" fmla="*/ 677823 w 677889"/>
              <a:gd name="connsiteY0" fmla="*/ 657441 h 657441"/>
              <a:gd name="connsiteX1" fmla="*/ 3599 w 677889"/>
              <a:gd name="connsiteY1" fmla="*/ 98385 h 657441"/>
              <a:gd name="connsiteX2" fmla="*/ 343199 w 677889"/>
              <a:gd name="connsiteY2" fmla="*/ 0 h 657441"/>
              <a:gd name="connsiteX0" fmla="*/ 684272 w 684346"/>
              <a:gd name="connsiteY0" fmla="*/ 657441 h 657441"/>
              <a:gd name="connsiteX1" fmla="*/ 10048 w 684346"/>
              <a:gd name="connsiteY1" fmla="*/ 98385 h 657441"/>
              <a:gd name="connsiteX2" fmla="*/ 349648 w 684346"/>
              <a:gd name="connsiteY2" fmla="*/ 0 h 657441"/>
              <a:gd name="connsiteX0" fmla="*/ 674513 w 674583"/>
              <a:gd name="connsiteY0" fmla="*/ 657441 h 657441"/>
              <a:gd name="connsiteX1" fmla="*/ 289 w 674583"/>
              <a:gd name="connsiteY1" fmla="*/ 98385 h 657441"/>
              <a:gd name="connsiteX2" fmla="*/ 339889 w 674583"/>
              <a:gd name="connsiteY2" fmla="*/ 0 h 657441"/>
              <a:gd name="connsiteX0" fmla="*/ 756778 w 756841"/>
              <a:gd name="connsiteY0" fmla="*/ 657441 h 657441"/>
              <a:gd name="connsiteX1" fmla="*/ 258 w 756841"/>
              <a:gd name="connsiteY1" fmla="*/ 519009 h 657441"/>
              <a:gd name="connsiteX2" fmla="*/ 422154 w 75684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92669 w 792740"/>
              <a:gd name="connsiteY0" fmla="*/ 657441 h 657441"/>
              <a:gd name="connsiteX1" fmla="*/ 36149 w 792740"/>
              <a:gd name="connsiteY1" fmla="*/ 519009 h 657441"/>
              <a:gd name="connsiteX2" fmla="*/ 458045 w 792740"/>
              <a:gd name="connsiteY2" fmla="*/ 0 h 657441"/>
              <a:gd name="connsiteX0" fmla="*/ 830466 w 830539"/>
              <a:gd name="connsiteY0" fmla="*/ 657441 h 657441"/>
              <a:gd name="connsiteX1" fmla="*/ 73946 w 830539"/>
              <a:gd name="connsiteY1" fmla="*/ 519009 h 657441"/>
              <a:gd name="connsiteX2" fmla="*/ 495842 w 830539"/>
              <a:gd name="connsiteY2" fmla="*/ 0 h 657441"/>
              <a:gd name="connsiteX0" fmla="*/ 838171 w 838243"/>
              <a:gd name="connsiteY0" fmla="*/ 657441 h 657441"/>
              <a:gd name="connsiteX1" fmla="*/ 72507 w 838243"/>
              <a:gd name="connsiteY1" fmla="*/ 436713 h 657441"/>
              <a:gd name="connsiteX2" fmla="*/ 503547 w 838243"/>
              <a:gd name="connsiteY2" fmla="*/ 0 h 657441"/>
              <a:gd name="connsiteX0" fmla="*/ 773677 w 773742"/>
              <a:gd name="connsiteY0" fmla="*/ 657441 h 657441"/>
              <a:gd name="connsiteX1" fmla="*/ 8013 w 773742"/>
              <a:gd name="connsiteY1" fmla="*/ 436713 h 657441"/>
              <a:gd name="connsiteX2" fmla="*/ 439053 w 773742"/>
              <a:gd name="connsiteY2" fmla="*/ 0 h 657441"/>
              <a:gd name="connsiteX0" fmla="*/ 1664492 w 1664587"/>
              <a:gd name="connsiteY0" fmla="*/ 758025 h 758025"/>
              <a:gd name="connsiteX1" fmla="*/ 898828 w 1664587"/>
              <a:gd name="connsiteY1" fmla="*/ 537297 h 758025"/>
              <a:gd name="connsiteX2" fmla="*/ 95428 w 1664587"/>
              <a:gd name="connsiteY2" fmla="*/ 0 h 758025"/>
              <a:gd name="connsiteX0" fmla="*/ 1871477 w 1871511"/>
              <a:gd name="connsiteY0" fmla="*/ 758025 h 758025"/>
              <a:gd name="connsiteX1" fmla="*/ 191413 w 1871511"/>
              <a:gd name="connsiteY1" fmla="*/ 363561 h 758025"/>
              <a:gd name="connsiteX2" fmla="*/ 302413 w 1871511"/>
              <a:gd name="connsiteY2" fmla="*/ 0 h 758025"/>
              <a:gd name="connsiteX0" fmla="*/ 1926657 w 1926689"/>
              <a:gd name="connsiteY0" fmla="*/ 758025 h 758025"/>
              <a:gd name="connsiteX1" fmla="*/ 155153 w 1926689"/>
              <a:gd name="connsiteY1" fmla="*/ 345273 h 758025"/>
              <a:gd name="connsiteX2" fmla="*/ 357593 w 1926689"/>
              <a:gd name="connsiteY2" fmla="*/ 0 h 758025"/>
              <a:gd name="connsiteX0" fmla="*/ 1899064 w 1899094"/>
              <a:gd name="connsiteY0" fmla="*/ 758025 h 758025"/>
              <a:gd name="connsiteX1" fmla="*/ 127560 w 1899094"/>
              <a:gd name="connsiteY1" fmla="*/ 345273 h 758025"/>
              <a:gd name="connsiteX2" fmla="*/ 330000 w 1899094"/>
              <a:gd name="connsiteY2" fmla="*/ 0 h 758025"/>
              <a:gd name="connsiteX0" fmla="*/ 1817496 w 1817523"/>
              <a:gd name="connsiteY0" fmla="*/ 758025 h 758025"/>
              <a:gd name="connsiteX1" fmla="*/ 45992 w 1817523"/>
              <a:gd name="connsiteY1" fmla="*/ 345273 h 758025"/>
              <a:gd name="connsiteX2" fmla="*/ 248432 w 1817523"/>
              <a:gd name="connsiteY2" fmla="*/ 0 h 758025"/>
              <a:gd name="connsiteX0" fmla="*/ 1848687 w 1848713"/>
              <a:gd name="connsiteY0" fmla="*/ 758025 h 758025"/>
              <a:gd name="connsiteX1" fmla="*/ 22319 w 1848713"/>
              <a:gd name="connsiteY1" fmla="*/ 345273 h 758025"/>
              <a:gd name="connsiteX2" fmla="*/ 279623 w 1848713"/>
              <a:gd name="connsiteY2" fmla="*/ 0 h 758025"/>
              <a:gd name="connsiteX0" fmla="*/ 1844782 w 1844808"/>
              <a:gd name="connsiteY0" fmla="*/ 759365 h 759365"/>
              <a:gd name="connsiteX1" fmla="*/ 18414 w 1844808"/>
              <a:gd name="connsiteY1" fmla="*/ 346613 h 759365"/>
              <a:gd name="connsiteX2" fmla="*/ 275718 w 1844808"/>
              <a:gd name="connsiteY2" fmla="*/ 1340 h 759365"/>
              <a:gd name="connsiteX0" fmla="*/ 1826405 w 1826431"/>
              <a:gd name="connsiteY0" fmla="*/ 759365 h 759365"/>
              <a:gd name="connsiteX1" fmla="*/ 37 w 1826431"/>
              <a:gd name="connsiteY1" fmla="*/ 346613 h 759365"/>
              <a:gd name="connsiteX2" fmla="*/ 257341 w 1826431"/>
              <a:gd name="connsiteY2" fmla="*/ 1340 h 759365"/>
              <a:gd name="connsiteX0" fmla="*/ 1826405 w 1826405"/>
              <a:gd name="connsiteY0" fmla="*/ 759365 h 759365"/>
              <a:gd name="connsiteX1" fmla="*/ 37 w 1826405"/>
              <a:gd name="connsiteY1" fmla="*/ 346613 h 759365"/>
              <a:gd name="connsiteX2" fmla="*/ 257341 w 1826405"/>
              <a:gd name="connsiteY2" fmla="*/ 1340 h 759365"/>
              <a:gd name="connsiteX0" fmla="*/ 1929846 w 1929846"/>
              <a:gd name="connsiteY0" fmla="*/ 794601 h 794601"/>
              <a:gd name="connsiteX1" fmla="*/ 103478 w 1929846"/>
              <a:gd name="connsiteY1" fmla="*/ 381849 h 794601"/>
              <a:gd name="connsiteX2" fmla="*/ 360782 w 1929846"/>
              <a:gd name="connsiteY2" fmla="*/ 0 h 794601"/>
              <a:gd name="connsiteX0" fmla="*/ 1929846 w 1929846"/>
              <a:gd name="connsiteY0" fmla="*/ 794601 h 794601"/>
              <a:gd name="connsiteX1" fmla="*/ 103478 w 1929846"/>
              <a:gd name="connsiteY1" fmla="*/ 381849 h 794601"/>
              <a:gd name="connsiteX2" fmla="*/ 360782 w 1929846"/>
              <a:gd name="connsiteY2" fmla="*/ 0 h 794601"/>
              <a:gd name="connsiteX0" fmla="*/ 1832876 w 1832876"/>
              <a:gd name="connsiteY0" fmla="*/ 797404 h 797404"/>
              <a:gd name="connsiteX1" fmla="*/ 6508 w 1832876"/>
              <a:gd name="connsiteY1" fmla="*/ 384652 h 797404"/>
              <a:gd name="connsiteX2" fmla="*/ 263812 w 1832876"/>
              <a:gd name="connsiteY2" fmla="*/ 2803 h 797404"/>
              <a:gd name="connsiteX0" fmla="*/ 1836006 w 1836006"/>
              <a:gd name="connsiteY0" fmla="*/ 794601 h 794601"/>
              <a:gd name="connsiteX1" fmla="*/ 9638 w 1836006"/>
              <a:gd name="connsiteY1" fmla="*/ 381849 h 794601"/>
              <a:gd name="connsiteX2" fmla="*/ 266942 w 1836006"/>
              <a:gd name="connsiteY2" fmla="*/ 0 h 794601"/>
              <a:gd name="connsiteX0" fmla="*/ 1766002 w 1766002"/>
              <a:gd name="connsiteY0" fmla="*/ 794601 h 794601"/>
              <a:gd name="connsiteX1" fmla="*/ 21930 w 1766002"/>
              <a:gd name="connsiteY1" fmla="*/ 390993 h 794601"/>
              <a:gd name="connsiteX2" fmla="*/ 196938 w 1766002"/>
              <a:gd name="connsiteY2" fmla="*/ 0 h 794601"/>
              <a:gd name="connsiteX0" fmla="*/ 1854383 w 1854383"/>
              <a:gd name="connsiteY0" fmla="*/ 785457 h 785457"/>
              <a:gd name="connsiteX1" fmla="*/ 110311 w 1854383"/>
              <a:gd name="connsiteY1" fmla="*/ 381849 h 785457"/>
              <a:gd name="connsiteX2" fmla="*/ 321895 w 1854383"/>
              <a:gd name="connsiteY2" fmla="*/ 0 h 785457"/>
              <a:gd name="connsiteX0" fmla="*/ 1762282 w 1762282"/>
              <a:gd name="connsiteY0" fmla="*/ 785457 h 785457"/>
              <a:gd name="connsiteX1" fmla="*/ 18210 w 1762282"/>
              <a:gd name="connsiteY1" fmla="*/ 381849 h 785457"/>
              <a:gd name="connsiteX2" fmla="*/ 229794 w 1762282"/>
              <a:gd name="connsiteY2" fmla="*/ 0 h 785457"/>
              <a:gd name="connsiteX0" fmla="*/ 1740098 w 1740098"/>
              <a:gd name="connsiteY0" fmla="*/ 785457 h 785457"/>
              <a:gd name="connsiteX1" fmla="*/ 23458 w 1740098"/>
              <a:gd name="connsiteY1" fmla="*/ 372705 h 785457"/>
              <a:gd name="connsiteX2" fmla="*/ 207610 w 1740098"/>
              <a:gd name="connsiteY2" fmla="*/ 0 h 785457"/>
              <a:gd name="connsiteX0" fmla="*/ 1781364 w 1781364"/>
              <a:gd name="connsiteY0" fmla="*/ 785457 h 785457"/>
              <a:gd name="connsiteX1" fmla="*/ 64724 w 1781364"/>
              <a:gd name="connsiteY1" fmla="*/ 372705 h 785457"/>
              <a:gd name="connsiteX2" fmla="*/ 248876 w 1781364"/>
              <a:gd name="connsiteY2" fmla="*/ 0 h 785457"/>
              <a:gd name="connsiteX0" fmla="*/ 1777306 w 1777306"/>
              <a:gd name="connsiteY0" fmla="*/ 785457 h 785457"/>
              <a:gd name="connsiteX1" fmla="*/ 60666 w 1777306"/>
              <a:gd name="connsiteY1" fmla="*/ 372705 h 785457"/>
              <a:gd name="connsiteX2" fmla="*/ 244818 w 1777306"/>
              <a:gd name="connsiteY2" fmla="*/ 0 h 785457"/>
              <a:gd name="connsiteX0" fmla="*/ 1800462 w 1800462"/>
              <a:gd name="connsiteY0" fmla="*/ 785457 h 785457"/>
              <a:gd name="connsiteX1" fmla="*/ 83822 w 1800462"/>
              <a:gd name="connsiteY1" fmla="*/ 372705 h 785457"/>
              <a:gd name="connsiteX2" fmla="*/ 267974 w 1800462"/>
              <a:gd name="connsiteY2" fmla="*/ 0 h 785457"/>
              <a:gd name="connsiteX0" fmla="*/ 1800462 w 1800462"/>
              <a:gd name="connsiteY0" fmla="*/ 785457 h 785457"/>
              <a:gd name="connsiteX1" fmla="*/ 83822 w 1800462"/>
              <a:gd name="connsiteY1" fmla="*/ 372705 h 785457"/>
              <a:gd name="connsiteX2" fmla="*/ 267974 w 1800462"/>
              <a:gd name="connsiteY2" fmla="*/ 0 h 785457"/>
              <a:gd name="connsiteX0" fmla="*/ 1833427 w 1833427"/>
              <a:gd name="connsiteY0" fmla="*/ 803745 h 803745"/>
              <a:gd name="connsiteX1" fmla="*/ 116787 w 1833427"/>
              <a:gd name="connsiteY1" fmla="*/ 372705 h 803745"/>
              <a:gd name="connsiteX2" fmla="*/ 300939 w 1833427"/>
              <a:gd name="connsiteY2" fmla="*/ 0 h 803745"/>
              <a:gd name="connsiteX0" fmla="*/ 1833427 w 1833427"/>
              <a:gd name="connsiteY0" fmla="*/ 803745 h 803745"/>
              <a:gd name="connsiteX1" fmla="*/ 116787 w 1833427"/>
              <a:gd name="connsiteY1" fmla="*/ 372705 h 803745"/>
              <a:gd name="connsiteX2" fmla="*/ 300939 w 1833427"/>
              <a:gd name="connsiteY2" fmla="*/ 0 h 80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427" h="803745">
                <a:moveTo>
                  <a:pt x="1833427" y="803745"/>
                </a:moveTo>
                <a:cubicBezTo>
                  <a:pt x="1823280" y="151454"/>
                  <a:pt x="372202" y="506662"/>
                  <a:pt x="116787" y="372705"/>
                </a:cubicBezTo>
                <a:cubicBezTo>
                  <a:pt x="-138628" y="238748"/>
                  <a:pt x="71693" y="10591"/>
                  <a:pt x="300939" y="0"/>
                </a:cubicBezTo>
              </a:path>
            </a:pathLst>
          </a:custGeom>
          <a:noFill/>
          <a:ln w="50800">
            <a:solidFill>
              <a:schemeClr val="accent1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0431885" y="2928695"/>
            <a:ext cx="911776" cy="1146777"/>
          </a:xfrm>
          <a:custGeom>
            <a:avLst/>
            <a:gdLst>
              <a:gd name="connsiteX0" fmla="*/ 127321 w 127321"/>
              <a:gd name="connsiteY0" fmla="*/ 2870521 h 2870521"/>
              <a:gd name="connsiteX1" fmla="*/ 81022 w 127321"/>
              <a:gd name="connsiteY1" fmla="*/ 856527 h 2870521"/>
              <a:gd name="connsiteX2" fmla="*/ 34724 w 127321"/>
              <a:gd name="connsiteY2" fmla="*/ 266218 h 2870521"/>
              <a:gd name="connsiteX3" fmla="*/ 11574 w 127321"/>
              <a:gd name="connsiteY3" fmla="*/ 57873 h 2870521"/>
              <a:gd name="connsiteX4" fmla="*/ 0 w 127321"/>
              <a:gd name="connsiteY4" fmla="*/ 0 h 2870521"/>
              <a:gd name="connsiteX0" fmla="*/ 127321 w 198035"/>
              <a:gd name="connsiteY0" fmla="*/ 2870521 h 2870521"/>
              <a:gd name="connsiteX1" fmla="*/ 185194 w 198035"/>
              <a:gd name="connsiteY1" fmla="*/ 1851950 h 2870521"/>
              <a:gd name="connsiteX2" fmla="*/ 34724 w 198035"/>
              <a:gd name="connsiteY2" fmla="*/ 266218 h 2870521"/>
              <a:gd name="connsiteX3" fmla="*/ 11574 w 198035"/>
              <a:gd name="connsiteY3" fmla="*/ 57873 h 2870521"/>
              <a:gd name="connsiteX4" fmla="*/ 0 w 198035"/>
              <a:gd name="connsiteY4" fmla="*/ 0 h 2870521"/>
              <a:gd name="connsiteX0" fmla="*/ 127321 w 127321"/>
              <a:gd name="connsiteY0" fmla="*/ 2870521 h 2870521"/>
              <a:gd name="connsiteX1" fmla="*/ 34724 w 127321"/>
              <a:gd name="connsiteY1" fmla="*/ 266218 h 2870521"/>
              <a:gd name="connsiteX2" fmla="*/ 11574 w 127321"/>
              <a:gd name="connsiteY2" fmla="*/ 57873 h 2870521"/>
              <a:gd name="connsiteX3" fmla="*/ 0 w 127321"/>
              <a:gd name="connsiteY3" fmla="*/ 0 h 2870521"/>
              <a:gd name="connsiteX0" fmla="*/ 131711 w 169701"/>
              <a:gd name="connsiteY0" fmla="*/ 2923061 h 2923061"/>
              <a:gd name="connsiteX1" fmla="*/ 166436 w 169701"/>
              <a:gd name="connsiteY1" fmla="*/ 1302606 h 2923061"/>
              <a:gd name="connsiteX2" fmla="*/ 15964 w 169701"/>
              <a:gd name="connsiteY2" fmla="*/ 110413 h 2923061"/>
              <a:gd name="connsiteX3" fmla="*/ 4390 w 169701"/>
              <a:gd name="connsiteY3" fmla="*/ 52540 h 2923061"/>
              <a:gd name="connsiteX0" fmla="*/ 116129 w 154119"/>
              <a:gd name="connsiteY0" fmla="*/ 2828554 h 2828554"/>
              <a:gd name="connsiteX1" fmla="*/ 150854 w 154119"/>
              <a:gd name="connsiteY1" fmla="*/ 1208099 h 2828554"/>
              <a:gd name="connsiteX2" fmla="*/ 382 w 154119"/>
              <a:gd name="connsiteY2" fmla="*/ 15906 h 2828554"/>
              <a:gd name="connsiteX3" fmla="*/ 104555 w 154119"/>
              <a:gd name="connsiteY3" fmla="*/ 490469 h 2828554"/>
              <a:gd name="connsiteX0" fmla="*/ 118747 w 156737"/>
              <a:gd name="connsiteY0" fmla="*/ 3217761 h 3217761"/>
              <a:gd name="connsiteX1" fmla="*/ 153472 w 156737"/>
              <a:gd name="connsiteY1" fmla="*/ 1597306 h 3217761"/>
              <a:gd name="connsiteX2" fmla="*/ 3000 w 156737"/>
              <a:gd name="connsiteY2" fmla="*/ 405113 h 3217761"/>
              <a:gd name="connsiteX3" fmla="*/ 49299 w 156737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7733 w 133810"/>
              <a:gd name="connsiteY0" fmla="*/ 3217761 h 3217761"/>
              <a:gd name="connsiteX1" fmla="*/ 129309 w 133810"/>
              <a:gd name="connsiteY1" fmla="*/ 2384385 h 3217761"/>
              <a:gd name="connsiteX2" fmla="*/ 1986 w 133810"/>
              <a:gd name="connsiteY2" fmla="*/ 405113 h 3217761"/>
              <a:gd name="connsiteX3" fmla="*/ 48285 w 133810"/>
              <a:gd name="connsiteY3" fmla="*/ 0 h 3217761"/>
              <a:gd name="connsiteX0" fmla="*/ 116725 w 116725"/>
              <a:gd name="connsiteY0" fmla="*/ 3217829 h 3217829"/>
              <a:gd name="connsiteX1" fmla="*/ 100869 w 116725"/>
              <a:gd name="connsiteY1" fmla="*/ 2521613 h 3217829"/>
              <a:gd name="connsiteX2" fmla="*/ 978 w 116725"/>
              <a:gd name="connsiteY2" fmla="*/ 405181 h 3217829"/>
              <a:gd name="connsiteX3" fmla="*/ 47277 w 116725"/>
              <a:gd name="connsiteY3" fmla="*/ 68 h 3217829"/>
              <a:gd name="connsiteX0" fmla="*/ 468278 w 486888"/>
              <a:gd name="connsiteY0" fmla="*/ 3217761 h 3217761"/>
              <a:gd name="connsiteX1" fmla="*/ 452422 w 486888"/>
              <a:gd name="connsiteY1" fmla="*/ 2521545 h 3217761"/>
              <a:gd name="connsiteX2" fmla="*/ 662 w 486888"/>
              <a:gd name="connsiteY2" fmla="*/ 1871973 h 3217761"/>
              <a:gd name="connsiteX3" fmla="*/ 352531 w 486888"/>
              <a:gd name="connsiteY3" fmla="*/ 405113 h 3217761"/>
              <a:gd name="connsiteX4" fmla="*/ 398830 w 486888"/>
              <a:gd name="connsiteY4" fmla="*/ 0 h 3217761"/>
              <a:gd name="connsiteX0" fmla="*/ 476314 w 476314"/>
              <a:gd name="connsiteY0" fmla="*/ 3217761 h 3217761"/>
              <a:gd name="connsiteX1" fmla="*/ 39834 w 476314"/>
              <a:gd name="connsiteY1" fmla="*/ 2841585 h 3217761"/>
              <a:gd name="connsiteX2" fmla="*/ 8698 w 476314"/>
              <a:gd name="connsiteY2" fmla="*/ 1871973 h 3217761"/>
              <a:gd name="connsiteX3" fmla="*/ 360567 w 476314"/>
              <a:gd name="connsiteY3" fmla="*/ 405113 h 3217761"/>
              <a:gd name="connsiteX4" fmla="*/ 406866 w 476314"/>
              <a:gd name="connsiteY4" fmla="*/ 0 h 3217761"/>
              <a:gd name="connsiteX0" fmla="*/ 617355 w 617355"/>
              <a:gd name="connsiteY0" fmla="*/ 3217761 h 3217761"/>
              <a:gd name="connsiteX1" fmla="*/ 16283 w 617355"/>
              <a:gd name="connsiteY1" fmla="*/ 2997033 h 3217761"/>
              <a:gd name="connsiteX2" fmla="*/ 149739 w 617355"/>
              <a:gd name="connsiteY2" fmla="*/ 1871973 h 3217761"/>
              <a:gd name="connsiteX3" fmla="*/ 501608 w 617355"/>
              <a:gd name="connsiteY3" fmla="*/ 405113 h 3217761"/>
              <a:gd name="connsiteX4" fmla="*/ 547907 w 617355"/>
              <a:gd name="connsiteY4" fmla="*/ 0 h 3217761"/>
              <a:gd name="connsiteX0" fmla="*/ 617355 w 617760"/>
              <a:gd name="connsiteY0" fmla="*/ 3217761 h 3217761"/>
              <a:gd name="connsiteX1" fmla="*/ 16283 w 617760"/>
              <a:gd name="connsiteY1" fmla="*/ 2997033 h 3217761"/>
              <a:gd name="connsiteX2" fmla="*/ 149739 w 617760"/>
              <a:gd name="connsiteY2" fmla="*/ 1871973 h 3217761"/>
              <a:gd name="connsiteX3" fmla="*/ 501608 w 617760"/>
              <a:gd name="connsiteY3" fmla="*/ 405113 h 3217761"/>
              <a:gd name="connsiteX4" fmla="*/ 547907 w 617760"/>
              <a:gd name="connsiteY4" fmla="*/ 0 h 3217761"/>
              <a:gd name="connsiteX0" fmla="*/ 670538 w 670969"/>
              <a:gd name="connsiteY0" fmla="*/ 3218276 h 3218276"/>
              <a:gd name="connsiteX1" fmla="*/ 69466 w 670969"/>
              <a:gd name="connsiteY1" fmla="*/ 2997548 h 3218276"/>
              <a:gd name="connsiteX2" fmla="*/ 1754 w 670969"/>
              <a:gd name="connsiteY2" fmla="*/ 2622296 h 3218276"/>
              <a:gd name="connsiteX3" fmla="*/ 554791 w 670969"/>
              <a:gd name="connsiteY3" fmla="*/ 405628 h 3218276"/>
              <a:gd name="connsiteX4" fmla="*/ 601090 w 670969"/>
              <a:gd name="connsiteY4" fmla="*/ 515 h 3218276"/>
              <a:gd name="connsiteX0" fmla="*/ 670538 w 670969"/>
              <a:gd name="connsiteY0" fmla="*/ 2818644 h 2818644"/>
              <a:gd name="connsiteX1" fmla="*/ 69466 w 670969"/>
              <a:gd name="connsiteY1" fmla="*/ 2597916 h 2818644"/>
              <a:gd name="connsiteX2" fmla="*/ 1754 w 670969"/>
              <a:gd name="connsiteY2" fmla="*/ 2222664 h 2818644"/>
              <a:gd name="connsiteX3" fmla="*/ 554791 w 670969"/>
              <a:gd name="connsiteY3" fmla="*/ 5996 h 2818644"/>
              <a:gd name="connsiteX4" fmla="*/ 591946 w 670969"/>
              <a:gd name="connsiteY4" fmla="*/ 1521123 h 2818644"/>
              <a:gd name="connsiteX0" fmla="*/ 715044 w 715475"/>
              <a:gd name="connsiteY0" fmla="*/ 1297521 h 1297521"/>
              <a:gd name="connsiteX1" fmla="*/ 113972 w 715475"/>
              <a:gd name="connsiteY1" fmla="*/ 1076793 h 1297521"/>
              <a:gd name="connsiteX2" fmla="*/ 46260 w 715475"/>
              <a:gd name="connsiteY2" fmla="*/ 701541 h 1297521"/>
              <a:gd name="connsiteX3" fmla="*/ 636452 w 715475"/>
              <a:gd name="connsiteY3" fmla="*/ 0 h 1297521"/>
              <a:gd name="connsiteX0" fmla="*/ 715044 w 715475"/>
              <a:gd name="connsiteY0" fmla="*/ 666585 h 666585"/>
              <a:gd name="connsiteX1" fmla="*/ 113972 w 715475"/>
              <a:gd name="connsiteY1" fmla="*/ 445857 h 666585"/>
              <a:gd name="connsiteX2" fmla="*/ 46260 w 715475"/>
              <a:gd name="connsiteY2" fmla="*/ 70605 h 666585"/>
              <a:gd name="connsiteX3" fmla="*/ 380420 w 715475"/>
              <a:gd name="connsiteY3" fmla="*/ 0 h 666585"/>
              <a:gd name="connsiteX0" fmla="*/ 715044 w 715475"/>
              <a:gd name="connsiteY0" fmla="*/ 705676 h 705676"/>
              <a:gd name="connsiteX1" fmla="*/ 113972 w 715475"/>
              <a:gd name="connsiteY1" fmla="*/ 484948 h 705676"/>
              <a:gd name="connsiteX2" fmla="*/ 46260 w 715475"/>
              <a:gd name="connsiteY2" fmla="*/ 109696 h 705676"/>
              <a:gd name="connsiteX3" fmla="*/ 380420 w 715475"/>
              <a:gd name="connsiteY3" fmla="*/ 39091 h 705676"/>
              <a:gd name="connsiteX0" fmla="*/ 789978 w 790422"/>
              <a:gd name="connsiteY0" fmla="*/ 669095 h 669095"/>
              <a:gd name="connsiteX1" fmla="*/ 188906 w 790422"/>
              <a:gd name="connsiteY1" fmla="*/ 448367 h 669095"/>
              <a:gd name="connsiteX2" fmla="*/ 29754 w 790422"/>
              <a:gd name="connsiteY2" fmla="*/ 246851 h 669095"/>
              <a:gd name="connsiteX3" fmla="*/ 455354 w 790422"/>
              <a:gd name="connsiteY3" fmla="*/ 2510 h 669095"/>
              <a:gd name="connsiteX0" fmla="*/ 608695 w 609085"/>
              <a:gd name="connsiteY0" fmla="*/ 666585 h 666585"/>
              <a:gd name="connsiteX1" fmla="*/ 7623 w 609085"/>
              <a:gd name="connsiteY1" fmla="*/ 445857 h 666585"/>
              <a:gd name="connsiteX2" fmla="*/ 274071 w 609085"/>
              <a:gd name="connsiteY2" fmla="*/ 0 h 666585"/>
              <a:gd name="connsiteX0" fmla="*/ 662406 w 662762"/>
              <a:gd name="connsiteY0" fmla="*/ 666585 h 666585"/>
              <a:gd name="connsiteX1" fmla="*/ 6470 w 662762"/>
              <a:gd name="connsiteY1" fmla="*/ 326985 h 666585"/>
              <a:gd name="connsiteX2" fmla="*/ 327782 w 662762"/>
              <a:gd name="connsiteY2" fmla="*/ 0 h 666585"/>
              <a:gd name="connsiteX0" fmla="*/ 656672 w 656987"/>
              <a:gd name="connsiteY0" fmla="*/ 666585 h 666585"/>
              <a:gd name="connsiteX1" fmla="*/ 736 w 656987"/>
              <a:gd name="connsiteY1" fmla="*/ 326985 h 666585"/>
              <a:gd name="connsiteX2" fmla="*/ 322048 w 656987"/>
              <a:gd name="connsiteY2" fmla="*/ 0 h 666585"/>
              <a:gd name="connsiteX0" fmla="*/ 655937 w 656263"/>
              <a:gd name="connsiteY0" fmla="*/ 666585 h 666585"/>
              <a:gd name="connsiteX1" fmla="*/ 1 w 656263"/>
              <a:gd name="connsiteY1" fmla="*/ 326985 h 666585"/>
              <a:gd name="connsiteX2" fmla="*/ 321313 w 656263"/>
              <a:gd name="connsiteY2" fmla="*/ 0 h 666585"/>
              <a:gd name="connsiteX0" fmla="*/ 666052 w 666378"/>
              <a:gd name="connsiteY0" fmla="*/ 666585 h 666585"/>
              <a:gd name="connsiteX1" fmla="*/ 10116 w 666378"/>
              <a:gd name="connsiteY1" fmla="*/ 326985 h 666585"/>
              <a:gd name="connsiteX2" fmla="*/ 331428 w 666378"/>
              <a:gd name="connsiteY2" fmla="*/ 0 h 666585"/>
              <a:gd name="connsiteX0" fmla="*/ 691061 w 691417"/>
              <a:gd name="connsiteY0" fmla="*/ 630009 h 630009"/>
              <a:gd name="connsiteX1" fmla="*/ 35125 w 691417"/>
              <a:gd name="connsiteY1" fmla="*/ 290409 h 630009"/>
              <a:gd name="connsiteX2" fmla="*/ 356437 w 691417"/>
              <a:gd name="connsiteY2" fmla="*/ 0 h 630009"/>
              <a:gd name="connsiteX0" fmla="*/ 664425 w 664748"/>
              <a:gd name="connsiteY0" fmla="*/ 630009 h 630009"/>
              <a:gd name="connsiteX1" fmla="*/ 8489 w 664748"/>
              <a:gd name="connsiteY1" fmla="*/ 290409 h 630009"/>
              <a:gd name="connsiteX2" fmla="*/ 329801 w 664748"/>
              <a:gd name="connsiteY2" fmla="*/ 0 h 630009"/>
              <a:gd name="connsiteX0" fmla="*/ 664425 w 665736"/>
              <a:gd name="connsiteY0" fmla="*/ 630009 h 630009"/>
              <a:gd name="connsiteX1" fmla="*/ 8489 w 665736"/>
              <a:gd name="connsiteY1" fmla="*/ 290409 h 630009"/>
              <a:gd name="connsiteX2" fmla="*/ 329801 w 665736"/>
              <a:gd name="connsiteY2" fmla="*/ 0 h 630009"/>
              <a:gd name="connsiteX0" fmla="*/ 668484 w 669822"/>
              <a:gd name="connsiteY0" fmla="*/ 630009 h 630009"/>
              <a:gd name="connsiteX1" fmla="*/ 12548 w 669822"/>
              <a:gd name="connsiteY1" fmla="*/ 290409 h 630009"/>
              <a:gd name="connsiteX2" fmla="*/ 333860 w 669822"/>
              <a:gd name="connsiteY2" fmla="*/ 0 h 630009"/>
              <a:gd name="connsiteX0" fmla="*/ 655122 w 656495"/>
              <a:gd name="connsiteY0" fmla="*/ 630009 h 630009"/>
              <a:gd name="connsiteX1" fmla="*/ 17474 w 656495"/>
              <a:gd name="connsiteY1" fmla="*/ 244689 h 630009"/>
              <a:gd name="connsiteX2" fmla="*/ 320498 w 656495"/>
              <a:gd name="connsiteY2" fmla="*/ 0 h 630009"/>
              <a:gd name="connsiteX0" fmla="*/ 647033 w 648346"/>
              <a:gd name="connsiteY0" fmla="*/ 630009 h 630009"/>
              <a:gd name="connsiteX1" fmla="*/ 9385 w 648346"/>
              <a:gd name="connsiteY1" fmla="*/ 244689 h 630009"/>
              <a:gd name="connsiteX2" fmla="*/ 312409 w 648346"/>
              <a:gd name="connsiteY2" fmla="*/ 0 h 630009"/>
              <a:gd name="connsiteX0" fmla="*/ 658292 w 659674"/>
              <a:gd name="connsiteY0" fmla="*/ 630009 h 630009"/>
              <a:gd name="connsiteX1" fmla="*/ 20644 w 659674"/>
              <a:gd name="connsiteY1" fmla="*/ 244689 h 630009"/>
              <a:gd name="connsiteX2" fmla="*/ 323668 w 659674"/>
              <a:gd name="connsiteY2" fmla="*/ 0 h 630009"/>
              <a:gd name="connsiteX0" fmla="*/ 644427 w 645809"/>
              <a:gd name="connsiteY0" fmla="*/ 634918 h 634918"/>
              <a:gd name="connsiteX1" fmla="*/ 6779 w 645809"/>
              <a:gd name="connsiteY1" fmla="*/ 249598 h 634918"/>
              <a:gd name="connsiteX2" fmla="*/ 309803 w 645809"/>
              <a:gd name="connsiteY2" fmla="*/ 4909 h 634918"/>
              <a:gd name="connsiteX0" fmla="*/ 682111 w 683779"/>
              <a:gd name="connsiteY0" fmla="*/ 633878 h 633878"/>
              <a:gd name="connsiteX1" fmla="*/ 44463 w 683779"/>
              <a:gd name="connsiteY1" fmla="*/ 248558 h 633878"/>
              <a:gd name="connsiteX2" fmla="*/ 347487 w 683779"/>
              <a:gd name="connsiteY2" fmla="*/ 3869 h 633878"/>
              <a:gd name="connsiteX0" fmla="*/ 685457 w 687125"/>
              <a:gd name="connsiteY0" fmla="*/ 630009 h 630009"/>
              <a:gd name="connsiteX1" fmla="*/ 47809 w 687125"/>
              <a:gd name="connsiteY1" fmla="*/ 244689 h 630009"/>
              <a:gd name="connsiteX2" fmla="*/ 350833 w 687125"/>
              <a:gd name="connsiteY2" fmla="*/ 0 h 630009"/>
              <a:gd name="connsiteX0" fmla="*/ 666072 w 667550"/>
              <a:gd name="connsiteY0" fmla="*/ 657441 h 657441"/>
              <a:gd name="connsiteX1" fmla="*/ 28424 w 667550"/>
              <a:gd name="connsiteY1" fmla="*/ 272121 h 657441"/>
              <a:gd name="connsiteX2" fmla="*/ 331448 w 667550"/>
              <a:gd name="connsiteY2" fmla="*/ 0 h 657441"/>
              <a:gd name="connsiteX0" fmla="*/ 571303 w 573217"/>
              <a:gd name="connsiteY0" fmla="*/ 657441 h 657441"/>
              <a:gd name="connsiteX1" fmla="*/ 79959 w 573217"/>
              <a:gd name="connsiteY1" fmla="*/ 116673 h 657441"/>
              <a:gd name="connsiteX2" fmla="*/ 236679 w 573217"/>
              <a:gd name="connsiteY2" fmla="*/ 0 h 657441"/>
              <a:gd name="connsiteX0" fmla="*/ 566782 w 568732"/>
              <a:gd name="connsiteY0" fmla="*/ 657441 h 657441"/>
              <a:gd name="connsiteX1" fmla="*/ 84582 w 568732"/>
              <a:gd name="connsiteY1" fmla="*/ 317841 h 657441"/>
              <a:gd name="connsiteX2" fmla="*/ 232158 w 568732"/>
              <a:gd name="connsiteY2" fmla="*/ 0 h 657441"/>
              <a:gd name="connsiteX0" fmla="*/ 510964 w 513750"/>
              <a:gd name="connsiteY0" fmla="*/ 657441 h 657441"/>
              <a:gd name="connsiteX1" fmla="*/ 175068 w 513750"/>
              <a:gd name="connsiteY1" fmla="*/ 290409 h 657441"/>
              <a:gd name="connsiteX2" fmla="*/ 176340 w 513750"/>
              <a:gd name="connsiteY2" fmla="*/ 0 h 657441"/>
              <a:gd name="connsiteX0" fmla="*/ 704099 w 705479"/>
              <a:gd name="connsiteY0" fmla="*/ 657441 h 657441"/>
              <a:gd name="connsiteX1" fmla="*/ 20731 w 705479"/>
              <a:gd name="connsiteY1" fmla="*/ 98385 h 657441"/>
              <a:gd name="connsiteX2" fmla="*/ 369475 w 705479"/>
              <a:gd name="connsiteY2" fmla="*/ 0 h 657441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6808 w 687989"/>
              <a:gd name="connsiteY0" fmla="*/ 664586 h 664586"/>
              <a:gd name="connsiteX1" fmla="*/ 3440 w 687989"/>
              <a:gd name="connsiteY1" fmla="*/ 105530 h 664586"/>
              <a:gd name="connsiteX2" fmla="*/ 352184 w 687989"/>
              <a:gd name="connsiteY2" fmla="*/ 7145 h 664586"/>
              <a:gd name="connsiteX0" fmla="*/ 686808 w 687989"/>
              <a:gd name="connsiteY0" fmla="*/ 657441 h 657441"/>
              <a:gd name="connsiteX1" fmla="*/ 3440 w 687989"/>
              <a:gd name="connsiteY1" fmla="*/ 98385 h 657441"/>
              <a:gd name="connsiteX2" fmla="*/ 352184 w 687989"/>
              <a:gd name="connsiteY2" fmla="*/ 0 h 657441"/>
              <a:gd name="connsiteX0" fmla="*/ 687094 w 687094"/>
              <a:gd name="connsiteY0" fmla="*/ 657441 h 657441"/>
              <a:gd name="connsiteX1" fmla="*/ 3726 w 687094"/>
              <a:gd name="connsiteY1" fmla="*/ 98385 h 657441"/>
              <a:gd name="connsiteX2" fmla="*/ 352470 w 687094"/>
              <a:gd name="connsiteY2" fmla="*/ 0 h 657441"/>
              <a:gd name="connsiteX0" fmla="*/ 686926 w 686991"/>
              <a:gd name="connsiteY0" fmla="*/ 657441 h 657441"/>
              <a:gd name="connsiteX1" fmla="*/ 3558 w 686991"/>
              <a:gd name="connsiteY1" fmla="*/ 98385 h 657441"/>
              <a:gd name="connsiteX2" fmla="*/ 352302 w 686991"/>
              <a:gd name="connsiteY2" fmla="*/ 0 h 657441"/>
              <a:gd name="connsiteX0" fmla="*/ 677823 w 677889"/>
              <a:gd name="connsiteY0" fmla="*/ 657441 h 657441"/>
              <a:gd name="connsiteX1" fmla="*/ 3599 w 677889"/>
              <a:gd name="connsiteY1" fmla="*/ 98385 h 657441"/>
              <a:gd name="connsiteX2" fmla="*/ 343199 w 677889"/>
              <a:gd name="connsiteY2" fmla="*/ 0 h 657441"/>
              <a:gd name="connsiteX0" fmla="*/ 684272 w 684346"/>
              <a:gd name="connsiteY0" fmla="*/ 657441 h 657441"/>
              <a:gd name="connsiteX1" fmla="*/ 10048 w 684346"/>
              <a:gd name="connsiteY1" fmla="*/ 98385 h 657441"/>
              <a:gd name="connsiteX2" fmla="*/ 349648 w 684346"/>
              <a:gd name="connsiteY2" fmla="*/ 0 h 657441"/>
              <a:gd name="connsiteX0" fmla="*/ 674513 w 674583"/>
              <a:gd name="connsiteY0" fmla="*/ 657441 h 657441"/>
              <a:gd name="connsiteX1" fmla="*/ 289 w 674583"/>
              <a:gd name="connsiteY1" fmla="*/ 98385 h 657441"/>
              <a:gd name="connsiteX2" fmla="*/ 339889 w 674583"/>
              <a:gd name="connsiteY2" fmla="*/ 0 h 657441"/>
              <a:gd name="connsiteX0" fmla="*/ 756778 w 756841"/>
              <a:gd name="connsiteY0" fmla="*/ 657441 h 657441"/>
              <a:gd name="connsiteX1" fmla="*/ 258 w 756841"/>
              <a:gd name="connsiteY1" fmla="*/ 519009 h 657441"/>
              <a:gd name="connsiteX2" fmla="*/ 422154 w 75684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78319 w 778431"/>
              <a:gd name="connsiteY0" fmla="*/ 657441 h 657441"/>
              <a:gd name="connsiteX1" fmla="*/ 21799 w 778431"/>
              <a:gd name="connsiteY1" fmla="*/ 519009 h 657441"/>
              <a:gd name="connsiteX2" fmla="*/ 443695 w 778431"/>
              <a:gd name="connsiteY2" fmla="*/ 0 h 657441"/>
              <a:gd name="connsiteX0" fmla="*/ 792669 w 792740"/>
              <a:gd name="connsiteY0" fmla="*/ 657441 h 657441"/>
              <a:gd name="connsiteX1" fmla="*/ 36149 w 792740"/>
              <a:gd name="connsiteY1" fmla="*/ 519009 h 657441"/>
              <a:gd name="connsiteX2" fmla="*/ 458045 w 792740"/>
              <a:gd name="connsiteY2" fmla="*/ 0 h 657441"/>
              <a:gd name="connsiteX0" fmla="*/ 830466 w 830539"/>
              <a:gd name="connsiteY0" fmla="*/ 657441 h 657441"/>
              <a:gd name="connsiteX1" fmla="*/ 73946 w 830539"/>
              <a:gd name="connsiteY1" fmla="*/ 519009 h 657441"/>
              <a:gd name="connsiteX2" fmla="*/ 495842 w 830539"/>
              <a:gd name="connsiteY2" fmla="*/ 0 h 657441"/>
              <a:gd name="connsiteX0" fmla="*/ 838171 w 838243"/>
              <a:gd name="connsiteY0" fmla="*/ 657441 h 657441"/>
              <a:gd name="connsiteX1" fmla="*/ 72507 w 838243"/>
              <a:gd name="connsiteY1" fmla="*/ 436713 h 657441"/>
              <a:gd name="connsiteX2" fmla="*/ 503547 w 838243"/>
              <a:gd name="connsiteY2" fmla="*/ 0 h 657441"/>
              <a:gd name="connsiteX0" fmla="*/ 773677 w 773742"/>
              <a:gd name="connsiteY0" fmla="*/ 657441 h 657441"/>
              <a:gd name="connsiteX1" fmla="*/ 8013 w 773742"/>
              <a:gd name="connsiteY1" fmla="*/ 436713 h 657441"/>
              <a:gd name="connsiteX2" fmla="*/ 439053 w 773742"/>
              <a:gd name="connsiteY2" fmla="*/ 0 h 657441"/>
              <a:gd name="connsiteX0" fmla="*/ 772311 w 1315511"/>
              <a:gd name="connsiteY0" fmla="*/ 1379817 h 1379817"/>
              <a:gd name="connsiteX1" fmla="*/ 6647 w 1315511"/>
              <a:gd name="connsiteY1" fmla="*/ 1159089 h 1379817"/>
              <a:gd name="connsiteX2" fmla="*/ 1315511 w 1315511"/>
              <a:gd name="connsiteY2" fmla="*/ 0 h 1379817"/>
              <a:gd name="connsiteX0" fmla="*/ 772311 w 1394214"/>
              <a:gd name="connsiteY0" fmla="*/ 1380337 h 1380337"/>
              <a:gd name="connsiteX1" fmla="*/ 6647 w 1394214"/>
              <a:gd name="connsiteY1" fmla="*/ 1159609 h 1380337"/>
              <a:gd name="connsiteX2" fmla="*/ 1315511 w 1394214"/>
              <a:gd name="connsiteY2" fmla="*/ 520 h 1380337"/>
              <a:gd name="connsiteX0" fmla="*/ 0 w 941348"/>
              <a:gd name="connsiteY0" fmla="*/ 1382586 h 1382586"/>
              <a:gd name="connsiteX1" fmla="*/ 889400 w 941348"/>
              <a:gd name="connsiteY1" fmla="*/ 366330 h 1382586"/>
              <a:gd name="connsiteX2" fmla="*/ 543200 w 941348"/>
              <a:gd name="connsiteY2" fmla="*/ 2769 h 1382586"/>
              <a:gd name="connsiteX0" fmla="*/ 0 w 914542"/>
              <a:gd name="connsiteY0" fmla="*/ 1382823 h 1382823"/>
              <a:gd name="connsiteX1" fmla="*/ 889400 w 914542"/>
              <a:gd name="connsiteY1" fmla="*/ 366567 h 1382823"/>
              <a:gd name="connsiteX2" fmla="*/ 543200 w 914542"/>
              <a:gd name="connsiteY2" fmla="*/ 3006 h 1382823"/>
              <a:gd name="connsiteX0" fmla="*/ 0 w 914542"/>
              <a:gd name="connsiteY0" fmla="*/ 1382823 h 1382823"/>
              <a:gd name="connsiteX1" fmla="*/ 889400 w 914542"/>
              <a:gd name="connsiteY1" fmla="*/ 366567 h 1382823"/>
              <a:gd name="connsiteX2" fmla="*/ 543200 w 914542"/>
              <a:gd name="connsiteY2" fmla="*/ 3006 h 1382823"/>
              <a:gd name="connsiteX0" fmla="*/ 0 w 935835"/>
              <a:gd name="connsiteY0" fmla="*/ 1381492 h 1381492"/>
              <a:gd name="connsiteX1" fmla="*/ 916832 w 935835"/>
              <a:gd name="connsiteY1" fmla="*/ 502396 h 1381492"/>
              <a:gd name="connsiteX2" fmla="*/ 543200 w 935835"/>
              <a:gd name="connsiteY2" fmla="*/ 1675 h 1381492"/>
              <a:gd name="connsiteX0" fmla="*/ 16571 w 952406"/>
              <a:gd name="connsiteY0" fmla="*/ 1381492 h 1381492"/>
              <a:gd name="connsiteX1" fmla="*/ 933403 w 952406"/>
              <a:gd name="connsiteY1" fmla="*/ 502396 h 1381492"/>
              <a:gd name="connsiteX2" fmla="*/ 559771 w 952406"/>
              <a:gd name="connsiteY2" fmla="*/ 1675 h 1381492"/>
              <a:gd name="connsiteX0" fmla="*/ 680 w 936515"/>
              <a:gd name="connsiteY0" fmla="*/ 1381492 h 1381492"/>
              <a:gd name="connsiteX1" fmla="*/ 917512 w 936515"/>
              <a:gd name="connsiteY1" fmla="*/ 502396 h 1381492"/>
              <a:gd name="connsiteX2" fmla="*/ 543880 w 936515"/>
              <a:gd name="connsiteY2" fmla="*/ 1675 h 1381492"/>
              <a:gd name="connsiteX0" fmla="*/ 675 w 992465"/>
              <a:gd name="connsiteY0" fmla="*/ 1335657 h 1335657"/>
              <a:gd name="connsiteX1" fmla="*/ 944939 w 992465"/>
              <a:gd name="connsiteY1" fmla="*/ 502281 h 1335657"/>
              <a:gd name="connsiteX2" fmla="*/ 571307 w 992465"/>
              <a:gd name="connsiteY2" fmla="*/ 1560 h 1335657"/>
              <a:gd name="connsiteX0" fmla="*/ 644 w 1029466"/>
              <a:gd name="connsiteY0" fmla="*/ 1335218 h 1335218"/>
              <a:gd name="connsiteX1" fmla="*/ 990628 w 1029466"/>
              <a:gd name="connsiteY1" fmla="*/ 629858 h 1335218"/>
              <a:gd name="connsiteX2" fmla="*/ 571276 w 1029466"/>
              <a:gd name="connsiteY2" fmla="*/ 1121 h 1335218"/>
              <a:gd name="connsiteX0" fmla="*/ 620 w 1011875"/>
              <a:gd name="connsiteY0" fmla="*/ 1335251 h 1335251"/>
              <a:gd name="connsiteX1" fmla="*/ 990604 w 1011875"/>
              <a:gd name="connsiteY1" fmla="*/ 629891 h 1335251"/>
              <a:gd name="connsiteX2" fmla="*/ 571252 w 1011875"/>
              <a:gd name="connsiteY2" fmla="*/ 1154 h 1335251"/>
              <a:gd name="connsiteX0" fmla="*/ 760 w 1036218"/>
              <a:gd name="connsiteY0" fmla="*/ 1335200 h 1335200"/>
              <a:gd name="connsiteX1" fmla="*/ 990744 w 1036218"/>
              <a:gd name="connsiteY1" fmla="*/ 629840 h 1335200"/>
              <a:gd name="connsiteX2" fmla="*/ 571392 w 1036218"/>
              <a:gd name="connsiteY2" fmla="*/ 1103 h 1335200"/>
              <a:gd name="connsiteX0" fmla="*/ 1064 w 879979"/>
              <a:gd name="connsiteY0" fmla="*/ 1335179 h 1335179"/>
              <a:gd name="connsiteX1" fmla="*/ 762448 w 879979"/>
              <a:gd name="connsiteY1" fmla="*/ 638963 h 1335179"/>
              <a:gd name="connsiteX2" fmla="*/ 571696 w 879979"/>
              <a:gd name="connsiteY2" fmla="*/ 1082 h 1335179"/>
              <a:gd name="connsiteX0" fmla="*/ 1064 w 843126"/>
              <a:gd name="connsiteY0" fmla="*/ 1334097 h 1334097"/>
              <a:gd name="connsiteX1" fmla="*/ 762448 w 843126"/>
              <a:gd name="connsiteY1" fmla="*/ 637881 h 1334097"/>
              <a:gd name="connsiteX2" fmla="*/ 571696 w 843126"/>
              <a:gd name="connsiteY2" fmla="*/ 0 h 1334097"/>
              <a:gd name="connsiteX0" fmla="*/ 855 w 849115"/>
              <a:gd name="connsiteY0" fmla="*/ 1145838 h 1145838"/>
              <a:gd name="connsiteX1" fmla="*/ 762239 w 849115"/>
              <a:gd name="connsiteY1" fmla="*/ 449622 h 1145838"/>
              <a:gd name="connsiteX2" fmla="*/ 598381 w 849115"/>
              <a:gd name="connsiteY2" fmla="*/ 0 h 1145838"/>
              <a:gd name="connsiteX0" fmla="*/ 855 w 893366"/>
              <a:gd name="connsiteY0" fmla="*/ 1145838 h 1145838"/>
              <a:gd name="connsiteX1" fmla="*/ 762239 w 893366"/>
              <a:gd name="connsiteY1" fmla="*/ 449622 h 1145838"/>
              <a:gd name="connsiteX2" fmla="*/ 598381 w 893366"/>
              <a:gd name="connsiteY2" fmla="*/ 0 h 1145838"/>
              <a:gd name="connsiteX0" fmla="*/ 855 w 893366"/>
              <a:gd name="connsiteY0" fmla="*/ 1145838 h 1145838"/>
              <a:gd name="connsiteX1" fmla="*/ 762239 w 893366"/>
              <a:gd name="connsiteY1" fmla="*/ 584093 h 1145838"/>
              <a:gd name="connsiteX2" fmla="*/ 598381 w 893366"/>
              <a:gd name="connsiteY2" fmla="*/ 0 h 1145838"/>
              <a:gd name="connsiteX0" fmla="*/ 855 w 895464"/>
              <a:gd name="connsiteY0" fmla="*/ 1145838 h 1145838"/>
              <a:gd name="connsiteX1" fmla="*/ 762239 w 895464"/>
              <a:gd name="connsiteY1" fmla="*/ 584093 h 1145838"/>
              <a:gd name="connsiteX2" fmla="*/ 598381 w 895464"/>
              <a:gd name="connsiteY2" fmla="*/ 0 h 1145838"/>
              <a:gd name="connsiteX0" fmla="*/ 855 w 895464"/>
              <a:gd name="connsiteY0" fmla="*/ 1145838 h 1145838"/>
              <a:gd name="connsiteX1" fmla="*/ 762239 w 895464"/>
              <a:gd name="connsiteY1" fmla="*/ 584093 h 1145838"/>
              <a:gd name="connsiteX2" fmla="*/ 598381 w 895464"/>
              <a:gd name="connsiteY2" fmla="*/ 0 h 1145838"/>
              <a:gd name="connsiteX0" fmla="*/ 855 w 856023"/>
              <a:gd name="connsiteY0" fmla="*/ 1145838 h 1145838"/>
              <a:gd name="connsiteX1" fmla="*/ 762239 w 856023"/>
              <a:gd name="connsiteY1" fmla="*/ 584093 h 1145838"/>
              <a:gd name="connsiteX2" fmla="*/ 598381 w 856023"/>
              <a:gd name="connsiteY2" fmla="*/ 0 h 1145838"/>
              <a:gd name="connsiteX0" fmla="*/ 809 w 854588"/>
              <a:gd name="connsiteY0" fmla="*/ 1145838 h 1145838"/>
              <a:gd name="connsiteX1" fmla="*/ 762193 w 854588"/>
              <a:gd name="connsiteY1" fmla="*/ 584093 h 1145838"/>
              <a:gd name="connsiteX2" fmla="*/ 598335 w 854588"/>
              <a:gd name="connsiteY2" fmla="*/ 0 h 1145838"/>
              <a:gd name="connsiteX0" fmla="*/ 842 w 893491"/>
              <a:gd name="connsiteY0" fmla="*/ 1145838 h 1145838"/>
              <a:gd name="connsiteX1" fmla="*/ 762226 w 893491"/>
              <a:gd name="connsiteY1" fmla="*/ 584093 h 1145838"/>
              <a:gd name="connsiteX2" fmla="*/ 598368 w 893491"/>
              <a:gd name="connsiteY2" fmla="*/ 0 h 1145838"/>
              <a:gd name="connsiteX0" fmla="*/ 1083 w 906811"/>
              <a:gd name="connsiteY0" fmla="*/ 1145838 h 1145838"/>
              <a:gd name="connsiteX1" fmla="*/ 762467 w 906811"/>
              <a:gd name="connsiteY1" fmla="*/ 584093 h 1145838"/>
              <a:gd name="connsiteX2" fmla="*/ 598609 w 906811"/>
              <a:gd name="connsiteY2" fmla="*/ 0 h 1145838"/>
              <a:gd name="connsiteX0" fmla="*/ 852 w 846971"/>
              <a:gd name="connsiteY0" fmla="*/ 1145838 h 1145838"/>
              <a:gd name="connsiteX1" fmla="*/ 762236 w 846971"/>
              <a:gd name="connsiteY1" fmla="*/ 584093 h 1145838"/>
              <a:gd name="connsiteX2" fmla="*/ 584931 w 846971"/>
              <a:gd name="connsiteY2" fmla="*/ 0 h 1145838"/>
              <a:gd name="connsiteX0" fmla="*/ 852 w 865628"/>
              <a:gd name="connsiteY0" fmla="*/ 1145838 h 1145838"/>
              <a:gd name="connsiteX1" fmla="*/ 762236 w 865628"/>
              <a:gd name="connsiteY1" fmla="*/ 584093 h 1145838"/>
              <a:gd name="connsiteX2" fmla="*/ 584931 w 865628"/>
              <a:gd name="connsiteY2" fmla="*/ 0 h 1145838"/>
              <a:gd name="connsiteX0" fmla="*/ 959 w 889685"/>
              <a:gd name="connsiteY0" fmla="*/ 1145838 h 1145838"/>
              <a:gd name="connsiteX1" fmla="*/ 762343 w 889685"/>
              <a:gd name="connsiteY1" fmla="*/ 584093 h 1145838"/>
              <a:gd name="connsiteX2" fmla="*/ 585038 w 889685"/>
              <a:gd name="connsiteY2" fmla="*/ 0 h 1145838"/>
              <a:gd name="connsiteX0" fmla="*/ 974 w 911776"/>
              <a:gd name="connsiteY0" fmla="*/ 1145838 h 1145838"/>
              <a:gd name="connsiteX1" fmla="*/ 762358 w 911776"/>
              <a:gd name="connsiteY1" fmla="*/ 584093 h 1145838"/>
              <a:gd name="connsiteX2" fmla="*/ 585053 w 911776"/>
              <a:gd name="connsiteY2" fmla="*/ 0 h 1145838"/>
              <a:gd name="connsiteX0" fmla="*/ 974 w 911776"/>
              <a:gd name="connsiteY0" fmla="*/ 1146777 h 1146777"/>
              <a:gd name="connsiteX1" fmla="*/ 762358 w 911776"/>
              <a:gd name="connsiteY1" fmla="*/ 585032 h 1146777"/>
              <a:gd name="connsiteX2" fmla="*/ 585053 w 911776"/>
              <a:gd name="connsiteY2" fmla="*/ 939 h 114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776" h="1146777">
                <a:moveTo>
                  <a:pt x="974" y="1146777"/>
                </a:moveTo>
                <a:cubicBezTo>
                  <a:pt x="-27461" y="403584"/>
                  <a:pt x="574627" y="737914"/>
                  <a:pt x="762358" y="585032"/>
                </a:cubicBezTo>
                <a:cubicBezTo>
                  <a:pt x="973766" y="412869"/>
                  <a:pt x="999114" y="-22894"/>
                  <a:pt x="585053" y="939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1952617" y="2319650"/>
            <a:ext cx="0" cy="10802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07991" y="2311117"/>
            <a:ext cx="0" cy="1097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857390" y="2311117"/>
            <a:ext cx="0" cy="10972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057446" y="2319650"/>
            <a:ext cx="0" cy="1097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060236" y="2302585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07474" y="2274803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8517" y="2282298"/>
            <a:ext cx="42976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823073" y="371784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Convolutional Layers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25953" y="3709002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Convolutional Layers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6880" y="2664801"/>
            <a:ext cx="309155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View </a:t>
            </a:r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Feature Concatenation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52921" y="2479182"/>
            <a:ext cx="23734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View Feature Pooling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Yangyan Li</dc:creator>
  <cp:lastModifiedBy>Yangyan Li</cp:lastModifiedBy>
  <cp:revision>13</cp:revision>
  <dcterms:created xsi:type="dcterms:W3CDTF">2016-03-01T08:14:24Z</dcterms:created>
  <dcterms:modified xsi:type="dcterms:W3CDTF">2016-03-01T10:02:01Z</dcterms:modified>
</cp:coreProperties>
</file>