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73" r:id="rId4"/>
    <p:sldId id="290" r:id="rId5"/>
    <p:sldId id="274" r:id="rId6"/>
    <p:sldId id="283" r:id="rId7"/>
    <p:sldId id="275" r:id="rId8"/>
    <p:sldId id="276" r:id="rId9"/>
    <p:sldId id="284" r:id="rId10"/>
    <p:sldId id="293" r:id="rId11"/>
    <p:sldId id="285" r:id="rId12"/>
    <p:sldId id="287" r:id="rId13"/>
    <p:sldId id="286" r:id="rId14"/>
    <p:sldId id="291" r:id="rId15"/>
    <p:sldId id="292" r:id="rId16"/>
    <p:sldId id="288" r:id="rId17"/>
    <p:sldId id="28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78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B75EF-3257-48CA-92CC-02FF67696310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0ECD-D275-4BED-B3E5-EA6DD227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6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6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7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0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0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1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7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7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00ECD-D275-4BED-B3E5-EA6DD2277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0" y="972685"/>
            <a:ext cx="9651999" cy="2298473"/>
          </a:xfrm>
          <a:prstGeom prst="roundRect">
            <a:avLst>
              <a:gd name="adj" fmla="val 9677"/>
            </a:avLst>
          </a:prstGeom>
          <a:solidFill>
            <a:srgbClr val="A00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7999" y="1696980"/>
            <a:ext cx="9144000" cy="849881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3780C2"/>
                </a:solidFill>
              </a:defRPr>
            </a:lvl1pPr>
          </a:lstStyle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8629" y="3862099"/>
            <a:ext cx="2622731" cy="1303024"/>
          </a:xfrm>
          <a:noFill/>
        </p:spPr>
        <p:txBody>
          <a:bodyPr/>
          <a:lstStyle>
            <a:lvl1pPr marL="0" indent="0" algn="ctr">
              <a:buNone/>
              <a:defRPr sz="1500" b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TÊN NGƯỜI TRÌNH BÀY</a:t>
            </a:r>
          </a:p>
          <a:p>
            <a:r>
              <a:rPr lang="en-US" smtClean="0"/>
              <a:t>EMAIL CÁ NHÂN</a:t>
            </a:r>
          </a:p>
          <a:p>
            <a:endParaRPr lang="en-US" smtClean="0"/>
          </a:p>
          <a:p>
            <a:r>
              <a:rPr lang="en-US" smtClean="0"/>
              <a:t>Ngày trình bày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88" y="5684713"/>
            <a:ext cx="2229161" cy="771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694" y="5888020"/>
            <a:ext cx="49530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439" y="5768682"/>
            <a:ext cx="3134162" cy="67636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77999" y="5525056"/>
            <a:ext cx="9398000" cy="0"/>
          </a:xfrm>
          <a:prstGeom prst="line">
            <a:avLst/>
          </a:prstGeom>
          <a:ln w="76200">
            <a:solidFill>
              <a:srgbClr val="A0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77999" y="6649917"/>
            <a:ext cx="9398000" cy="0"/>
          </a:xfrm>
          <a:prstGeom prst="line">
            <a:avLst/>
          </a:prstGeom>
          <a:ln w="76200">
            <a:solidFill>
              <a:srgbClr val="A0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14"/>
            <a:ext cx="11107057" cy="59508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421E-2A9A-4CC4-B67F-06462D4E8203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77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8CC9-F976-47C9-8261-BCAF6A4F72CA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8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8200" y="9979"/>
            <a:ext cx="11353800" cy="591004"/>
          </a:xfrm>
          <a:prstGeom prst="rect">
            <a:avLst/>
          </a:prstGeom>
          <a:solidFill>
            <a:srgbClr val="A0008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271"/>
            <a:ext cx="8820150" cy="531586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TIÊU ĐỀ CỦA SLIDE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4681" y="6513104"/>
            <a:ext cx="1377044" cy="328611"/>
          </a:xfrm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0730" y="6526167"/>
            <a:ext cx="603069" cy="315550"/>
          </a:xfrm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" y="65567"/>
            <a:ext cx="576886" cy="44682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6026" y="6499476"/>
            <a:ext cx="6259649" cy="328611"/>
          </a:xfrm>
        </p:spPr>
        <p:txBody>
          <a:bodyPr/>
          <a:lstStyle>
            <a:lvl1pPr algn="ctr">
              <a:defRPr sz="13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OPENSTACK NOVA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513325"/>
            <a:ext cx="12192000" cy="13205"/>
          </a:xfrm>
          <a:prstGeom prst="line">
            <a:avLst/>
          </a:prstGeom>
          <a:ln w="76200">
            <a:solidFill>
              <a:srgbClr val="008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0" y="6830081"/>
            <a:ext cx="12192000" cy="11636"/>
          </a:xfrm>
          <a:prstGeom prst="line">
            <a:avLst/>
          </a:prstGeom>
          <a:ln w="76200">
            <a:solidFill>
              <a:srgbClr val="A000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574857"/>
            <a:ext cx="11353800" cy="0"/>
          </a:xfrm>
          <a:prstGeom prst="line">
            <a:avLst/>
          </a:prstGeom>
          <a:ln w="76200">
            <a:solidFill>
              <a:srgbClr val="008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574857"/>
            <a:ext cx="702492" cy="0"/>
          </a:xfrm>
          <a:prstGeom prst="line">
            <a:avLst/>
          </a:prstGeom>
          <a:ln w="76200">
            <a:solidFill>
              <a:srgbClr val="0082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6526530"/>
            <a:ext cx="16488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PTCC@VDCIT</a:t>
            </a:r>
            <a:endParaRPr lang="en-US" sz="13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55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BCD9-9FDD-443B-9E53-AEC9B05DB56C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14"/>
            <a:ext cx="11107057" cy="59508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8D1A-1CAB-4ADA-983C-D91E76679803}" type="datetime1">
              <a:rPr lang="vi-VN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3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2B1D-C064-4B2F-BCEB-7877B6F87B2B}" type="datetime1">
              <a:rPr lang="vi-VN" smtClean="0"/>
              <a:t>02/06/2015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14"/>
            <a:ext cx="11107057" cy="59508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DDD-F026-4AFA-87DE-9D1E48F01003}" type="datetime1">
              <a:rPr lang="vi-VN" smtClean="0"/>
              <a:t>02/06/2015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47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B000-9B12-43E3-BE61-26BD222A3723}" type="datetime1">
              <a:rPr lang="vi-VN" smtClean="0"/>
              <a:t>02/06/2015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A806-CE9F-4CD7-A8C1-13E9F0C45647}" type="datetime1">
              <a:rPr lang="vi-VN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84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376-675F-4880-B5A8-3138AEC87A4B}" type="datetime1">
              <a:rPr lang="vi-VN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A450-2748-46D7-97AC-098AC7D12D83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OPENSTACK NOVA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AAF4C-E8A9-45B9-BBB7-373A0CA8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999" y="1769551"/>
            <a:ext cx="9144000" cy="959134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Python Basic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(Day 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801" y="4152722"/>
            <a:ext cx="3358396" cy="1841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ducnc@PTCC</a:t>
            </a:r>
            <a:endParaRPr lang="en-US" sz="1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29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môi trường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482" y="1360774"/>
            <a:ext cx="839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en-US" sz="2800" b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Windows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28" y="1883994"/>
            <a:ext cx="8300146" cy="41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3313" y="2017486"/>
            <a:ext cx="84311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Pycham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Vi/Vim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Notepad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….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5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PEP-8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3313" y="1524000"/>
            <a:ext cx="84311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 sử dụng tab và dấu cách lẫn lộn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Mỗi lệnh một dòng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Thụt đầu dòng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4 dấu cách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Ngắt dòng thụt 8 dấu cách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Cách 2 dòng trắng trước mỗi class, 1 dòng trước mỗi hàm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Lưu ý khi sử dụng dấu cách và một số ký tự đặc biệt, dấu ngoặc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80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endParaRPr lang="en-US" sz="280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7242" y="6130144"/>
            <a:ext cx="4256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https://</a:t>
            </a:r>
            <a:r>
              <a:rPr lang="en-US" kern="100" smtClean="0"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www.python.org/dev/peps/pep-0008</a:t>
            </a:r>
            <a:r>
              <a:rPr lang="en-US" kern="10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61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- 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02" y="617104"/>
            <a:ext cx="8138795" cy="59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9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– Local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pic>
        <p:nvPicPr>
          <p:cNvPr id="1028" name="Picture 4" descr="https://git-scm.com/figures/18333fig0106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089" y="1131556"/>
            <a:ext cx="5229586" cy="481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433784" y="613014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https</a:t>
            </a:r>
            <a:r>
              <a:rPr lang="vi-VN"/>
              <a:t>://</a:t>
            </a:r>
            <a:r>
              <a:rPr lang="vi-VN" smtClean="0"/>
              <a:t>git-scm.com/book/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782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 - </a:t>
            </a:r>
            <a:r>
              <a:rPr lang="en-US" smtClean="0"/>
              <a:t>Branch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pic>
        <p:nvPicPr>
          <p:cNvPr id="2050" name="Picture 2" descr="Git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3" y="2122930"/>
            <a:ext cx="6858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24456" y="6197109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http://nvie.com/posts/a-successful-git-branching-model/</a:t>
            </a:r>
          </a:p>
        </p:txBody>
      </p:sp>
      <p:pic>
        <p:nvPicPr>
          <p:cNvPr id="2052" name="Picture 4" descr="http://nvie.com/img/git-model@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525" y="658554"/>
            <a:ext cx="4179355" cy="55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74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 – Chia sẻ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7199" y="2003869"/>
            <a:ext cx="8431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CMD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Notepad++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Trang web ôn luyện: </a:t>
            </a: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hlinkClick r:id="rId3"/>
              </a:rPr>
              <a:t>http://www.codecademy.com</a:t>
            </a: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7199" y="2003869"/>
            <a:ext cx="84311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Tx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Viết chương trình in dòng Hello world bằng python,  sau đó sử dụng các lệnh của git để tải lên thư mục cá nhân trên github (không dùng tool).</a:t>
            </a:r>
          </a:p>
        </p:txBody>
      </p:sp>
    </p:spTree>
    <p:extLst>
      <p:ext uri="{BB962C8B-B14F-4D97-AF65-F5344CB8AC3E}">
        <p14:creationId xmlns:p14="http://schemas.microsoft.com/office/powerpoint/2010/main" val="336659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85108" y="2455817"/>
            <a:ext cx="885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endParaRPr 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0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 đích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Day-1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03300" y="1574800"/>
            <a:ext cx="1018721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kiến thức nền tảng về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biết gì về lập trình, hoặc đã học lập trình nhưng quên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và làm việc với Python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 admin muốn code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 soạn thảo văn bản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bài tập</a:t>
            </a:r>
          </a:p>
        </p:txBody>
      </p:sp>
    </p:spTree>
    <p:extLst>
      <p:ext uri="{BB962C8B-B14F-4D97-AF65-F5344CB8AC3E}">
        <p14:creationId xmlns:p14="http://schemas.microsoft.com/office/powerpoint/2010/main" val="260924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Phương pháp học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B11-074F-4288-89DF-38A643029803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80457" y="2090057"/>
            <a:ext cx="10279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chính: Think Python v2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dụng github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nộp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bài tập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gian học: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17h đến 19h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thứ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 cung cấp trước buổi học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 bài tập về nhà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11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Chủ đề (dự kiến)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4B11-074F-4288-89DF-38A643029803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0799" y="1297211"/>
            <a:ext cx="942993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>
                <a:latin typeface="+mj-lt"/>
              </a:rPr>
              <a:t>Variables, expressions </a:t>
            </a:r>
            <a:r>
              <a:rPr lang="vi-VN" sz="2600" smtClean="0">
                <a:latin typeface="+mj-lt"/>
              </a:rPr>
              <a:t>and</a:t>
            </a:r>
            <a:r>
              <a:rPr lang="vi-VN" sz="2600">
                <a:latin typeface="+mj-lt"/>
              </a:rPr>
              <a:t> </a:t>
            </a:r>
            <a:r>
              <a:rPr lang="vi-VN" sz="2600" smtClean="0">
                <a:latin typeface="+mj-lt"/>
              </a:rPr>
              <a:t>statements</a:t>
            </a:r>
            <a:endParaRPr lang="vi-VN" sz="260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</a:rPr>
              <a:t>Functions</a:t>
            </a:r>
            <a:endParaRPr lang="vi-VN" sz="260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>
                <a:latin typeface="+mj-lt"/>
              </a:rPr>
              <a:t>Conditionals and </a:t>
            </a:r>
            <a:r>
              <a:rPr lang="vi-VN" sz="2600" smtClean="0">
                <a:latin typeface="+mj-lt"/>
              </a:rPr>
              <a:t>recursion</a:t>
            </a:r>
            <a:endParaRPr lang="vi-VN" sz="260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</a:rPr>
              <a:t>Iteration</a:t>
            </a:r>
            <a:endParaRPr lang="vi-VN" sz="260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String, List, Dictionary, Tuple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File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Networking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Threading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sz="2600" smtClean="0">
                <a:latin typeface="+mj-lt"/>
                <a:cs typeface="Times New Roman" panose="02020603050405020304" pitchFamily="18" charset="0"/>
              </a:rPr>
              <a:t>...</a:t>
            </a:r>
          </a:p>
          <a:p>
            <a:endParaRPr lang="en-US" sz="260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3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Day-1</a:t>
            </a:r>
          </a:p>
        </p:txBody>
      </p:sp>
      <p:sp>
        <p:nvSpPr>
          <p:cNvPr id="3" name="Rectangle 2"/>
          <p:cNvSpPr/>
          <p:nvPr/>
        </p:nvSpPr>
        <p:spPr>
          <a:xfrm>
            <a:off x="1201270" y="1967506"/>
            <a:ext cx="101525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Python là ngôn ngữ lập trình cấp cao được phát triển bởi Guido Van Rossum theo series “Monty Python’s Flying Circus”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Python được coi là ngôn ngữ đơn giản và mạnh mẽ.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Lý tưởng cho scripting &amp; xây dựng nhanh các ứng dụng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0222" y="5602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>
                <a:solidFill>
                  <a:srgbClr val="FFFFFF"/>
                </a:solidFill>
                <a:latin typeface="ArialMT"/>
              </a:rPr>
              <a:t>Mike Willbanks</a:t>
            </a:r>
            <a:br>
              <a:rPr lang="vi-VN">
                <a:solidFill>
                  <a:srgbClr val="FFFFFF"/>
                </a:solidFill>
                <a:latin typeface="ArialMT"/>
              </a:rPr>
            </a:br>
            <a:r>
              <a:rPr lang="vi-VN">
                <a:solidFill>
                  <a:srgbClr val="FFFFFF"/>
                </a:solidFill>
                <a:latin typeface="ArialMT"/>
              </a:rPr>
              <a:t/>
            </a:r>
            <a:br>
              <a:rPr lang="vi-VN">
                <a:solidFill>
                  <a:srgbClr val="FFFFFF"/>
                </a:solidFill>
                <a:latin typeface="ArialMT"/>
              </a:rPr>
            </a:b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750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Day-1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73729" y="1498187"/>
            <a:ext cx="89587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Wingdings" panose="05000000000000000000" pitchFamily="2" charset="2"/>
              <a:buChar char="v"/>
            </a:pPr>
            <a:r>
              <a:rPr lang="en-US" sz="2800" b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</a:t>
            </a:r>
            <a:r>
              <a:rPr lang="en-US" sz="2800" b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hông </a:t>
            </a:r>
            <a:r>
              <a:rPr lang="en-US" sz="2800" b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dịch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Không biên dịch như C/C++, Java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Mã nguồn được thực thi từng dòng lệnh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 interpreter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55" y="3349272"/>
            <a:ext cx="7058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9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– Ưu điểm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Day-1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0222" y="56028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>
                <a:solidFill>
                  <a:srgbClr val="FFFFFF"/>
                </a:solidFill>
                <a:latin typeface="ArialMT"/>
              </a:rPr>
              <a:t>Mike Willbanks</a:t>
            </a:r>
            <a:br>
              <a:rPr lang="vi-VN">
                <a:solidFill>
                  <a:srgbClr val="FFFFFF"/>
                </a:solidFill>
                <a:latin typeface="ArialMT"/>
              </a:rPr>
            </a:br>
            <a:r>
              <a:rPr lang="vi-VN">
                <a:solidFill>
                  <a:srgbClr val="FFFFFF"/>
                </a:solidFill>
                <a:latin typeface="ArialMT"/>
              </a:rPr>
              <a:t/>
            </a:r>
            <a:br>
              <a:rPr lang="vi-VN">
                <a:solidFill>
                  <a:srgbClr val="FFFFFF"/>
                </a:solidFill>
                <a:latin typeface="ArialMT"/>
              </a:rPr>
            </a:br>
            <a:endParaRPr lang="vi-VN"/>
          </a:p>
        </p:txBody>
      </p:sp>
      <p:sp>
        <p:nvSpPr>
          <p:cNvPr id="3" name="Rectangle 2"/>
          <p:cNvSpPr/>
          <p:nvPr/>
        </p:nvSpPr>
        <p:spPr>
          <a:xfrm>
            <a:off x="1812651" y="2180906"/>
            <a:ext cx="8461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Code </a:t>
            </a: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ngắn gọn, sử dụng ít mã lệnh nhất có </a:t>
            </a: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thể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Cách code đơn giản, dễ </a:t>
            </a:r>
            <a:r>
              <a:rPr lang="en-US" sz="28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học</a:t>
            </a:r>
            <a:endParaRPr lang="en-US" sz="28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ClrTx/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Dễ đọc, dễ sử dụng</a:t>
            </a:r>
          </a:p>
        </p:txBody>
      </p:sp>
    </p:spTree>
    <p:extLst>
      <p:ext uri="{BB962C8B-B14F-4D97-AF65-F5344CB8AC3E}">
        <p14:creationId xmlns:p14="http://schemas.microsoft.com/office/powerpoint/2010/main" val="2999461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57596" y="1868774"/>
            <a:ext cx="839560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en-US" sz="2800" b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Windows</a:t>
            </a:r>
            <a:endParaRPr lang="en-US" sz="2800" b="1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2">
              <a:buClrTx/>
            </a:pPr>
            <a:r>
              <a:rPr lang="en-US" sz="24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hlinkClick r:id="rId3"/>
              </a:rPr>
              <a:t>://www.python.org/downloads</a:t>
            </a:r>
            <a:r>
              <a:rPr lang="en-US" sz="24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40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2">
              <a:buClrTx/>
            </a:pPr>
            <a:endParaRPr lang="en-US" sz="240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sz="2800" b="1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Linux/Unix</a:t>
            </a:r>
          </a:p>
          <a:p>
            <a:pPr lvl="2">
              <a:buClrTx/>
            </a:pPr>
            <a:r>
              <a:rPr lang="en-US" sz="24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yum install python</a:t>
            </a:r>
          </a:p>
          <a:p>
            <a:pPr lvl="2">
              <a:buClrTx/>
            </a:pPr>
            <a:r>
              <a:rPr lang="en-US" sz="24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apt-get </a:t>
            </a:r>
            <a:r>
              <a:rPr lang="en-US"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install </a:t>
            </a:r>
            <a:r>
              <a:rPr lang="en-US" sz="240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2994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Biến môi trường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52D1-3510-4F8F-9AF5-6DDBF915327B}" type="datetime1">
              <a:rPr lang="vi-VN" smtClean="0"/>
              <a:t>02/06/2015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AAF4C-E8A9-45B9-BBB7-373A0CA810F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 </a:t>
            </a:r>
            <a:r>
              <a:rPr lang="en-US" smtClean="0"/>
              <a:t>Day-1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482" y="1360774"/>
            <a:ext cx="839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en-US" sz="2800" b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39" y="1187203"/>
            <a:ext cx="82391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5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DC-OpenStackTeam-theme01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DC-OpenStackTeam-theme012015" id="{D9802756-E49D-490D-AFA7-6982580495C8}" vid="{67E75E10-1D8B-4CDA-9EFB-31F2009F88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VDC-OpenStackTeam-theme012015</Template>
  <TotalTime>1149</TotalTime>
  <Words>475</Words>
  <Application>Microsoft Office PowerPoint</Application>
  <PresentationFormat>Widescreen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ArialMT</vt:lpstr>
      <vt:lpstr>Calibri</vt:lpstr>
      <vt:lpstr>Calibri Light</vt:lpstr>
      <vt:lpstr>Tahoma</vt:lpstr>
      <vt:lpstr>Times New Roman</vt:lpstr>
      <vt:lpstr>Verdana</vt:lpstr>
      <vt:lpstr>Wingdings</vt:lpstr>
      <vt:lpstr>VDC-OpenStackTeam-theme012015</vt:lpstr>
      <vt:lpstr>Python Basic (Day 1)</vt:lpstr>
      <vt:lpstr>Mục  đích </vt:lpstr>
      <vt:lpstr>Phương pháp học</vt:lpstr>
      <vt:lpstr>Chủ đề (dự kiến)</vt:lpstr>
      <vt:lpstr>Python</vt:lpstr>
      <vt:lpstr>Python</vt:lpstr>
      <vt:lpstr>Python – Ưu điểm</vt:lpstr>
      <vt:lpstr>Cài đặt</vt:lpstr>
      <vt:lpstr>Biến môi trường</vt:lpstr>
      <vt:lpstr>Biến môi trường</vt:lpstr>
      <vt:lpstr>IDE</vt:lpstr>
      <vt:lpstr>PEP-8</vt:lpstr>
      <vt:lpstr>Git - Github</vt:lpstr>
      <vt:lpstr>Git – Local Operations</vt:lpstr>
      <vt:lpstr>Git - Branch</vt:lpstr>
      <vt:lpstr>Tip – Chia sẻ</vt:lpstr>
      <vt:lpstr>Bài tập về nhà</vt:lpstr>
      <vt:lpstr>6. Hỏi đáp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 NOVA</dc:title>
  <dc:creator>congto</dc:creator>
  <cp:lastModifiedBy>Duc Nguyen Cong</cp:lastModifiedBy>
  <cp:revision>80</cp:revision>
  <dcterms:created xsi:type="dcterms:W3CDTF">2015-01-16T01:29:15Z</dcterms:created>
  <dcterms:modified xsi:type="dcterms:W3CDTF">2015-06-02T16:18:22Z</dcterms:modified>
</cp:coreProperties>
</file>