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718"/>
  </p:normalViewPr>
  <p:slideViewPr>
    <p:cSldViewPr snapToGrid="0" snapToObjects="1">
      <p:cViewPr>
        <p:scale>
          <a:sx n="92" d="100"/>
          <a:sy n="92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B669-33E1-DD4E-B415-F863D00C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D98A4-F79B-9544-9DC7-0FA52DC5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EF9C1-72C0-4944-91C5-2951BAA1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7EA97-04CB-FC46-B9CA-50D9A0D9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E6EB2-30F3-3C4E-A471-F5B82AB1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85099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8DA2B-3551-6A48-A1DA-E3E99746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E0C3F-2CB0-CD46-9D37-C1206767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A5D3F-7919-214B-AEAD-AA106E92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67EE-88D5-1443-BE87-C96CC16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6EC35-FDC5-3246-A28A-6B777335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4893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34B003-1F42-244F-BBE3-B0FF5D3D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AFC7E-C530-7F4A-BA1B-733087CEE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802E2-B3EA-4D48-8B11-8705E9A7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4A29F-7093-1F42-BFFF-96656FAF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6AA19-7859-514E-8B2A-6096073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1231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6739-6B92-1045-9090-59EC7EE4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0BD8D-54D8-474F-B122-8371B05D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982ED-E565-6F4D-8BB0-300FCB0E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A93CA-9B12-2B40-B06F-6A80F05C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FAD82-840A-9F49-8B5E-3D88B572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72729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5684F-902F-A140-9CA6-06943E6E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36145-4451-D84C-8FBD-34574E72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3409A-72FC-7742-998A-D84AE48E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7ECC4-77E0-9E45-A01C-4585FFEB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674ED-6CC1-EA49-9BD5-A180B9F3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84958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9DECC-C3A1-2746-A0F0-5A2750B2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924C0-4463-5744-8450-9331B612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A37E3-D93E-3644-9453-FB032E69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A43FB-CBAD-3444-A086-52E34628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7B3-E4DA-D645-BC1D-42A4AAFC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9F179-EDD0-8848-9252-4A9E7AD2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318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C0B2A-FFB2-F645-A078-5C10E7F4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6E5CA-B0A9-5A45-9885-D89EC609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0995A-D94D-E34B-B990-B9C81D2DD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CA1A8-3791-D143-9678-A5A181F7B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8C434D-1A28-FA4B-AC82-FA4B4716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9F8C29-664D-7049-92C5-9EDD0FCD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62B33-D5B3-7B49-84BF-C838D9D6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C50F96-7511-A244-9D15-FD93BF39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50825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BB47B-F396-4A4D-830F-ECA8850A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F5BB4-6390-3946-B75C-DB514A10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439C49-C153-7A49-868B-39C1182E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1745DF-9AC5-3E41-9FA2-7401B30E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761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C15BAE-379C-6546-B456-159C3C0F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0D708-F0EA-8244-B071-F577A6E8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D2563-0926-5049-965E-0F48FCB1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73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FC120-0C6E-AA47-A453-62A54DAC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526E-48F0-E24F-97ED-06AD6831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33B5C-8B06-254E-B0C5-5F19C048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43792-B743-114A-82CF-6F48231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CD03D-FCE7-C243-9C35-F4D1382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33BB0-E0E7-9C45-8C4B-FE72E027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8337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AA8A5-DE8D-9A42-861C-DEF694A1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69D601-4AD3-C04C-8682-247FA5CF3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18AC7-685A-4943-8D96-93C4564F4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36D32-666E-0D4E-AAB0-F426B5F2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F00E7-63CA-F546-AED7-D9216EF3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45F1A-2322-654A-9441-298D6FB2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290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98B2A8-D5E5-4649-8D3C-0B30EB10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E8CAB-A024-DE4A-ADBB-04349072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172E9-EA35-2244-A01B-9D8193BA9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2AA4-CC02-8648-9B87-E39FAC0F9AE6}" type="datetimeFigureOut">
              <a:rPr kumimoji="1" lang="zh-SG" altLang="en-US" smtClean="0"/>
              <a:t>24/11/23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78502-7243-C94E-B16E-6CB34938C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8CAFA-5734-1F4B-96C4-1D5735C78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63A8-D2D8-FA4E-A926-BFD68AE7B7CA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2907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1463B76-C07B-D04D-85AA-D2CA4CD9BB9C}"/>
              </a:ext>
            </a:extLst>
          </p:cNvPr>
          <p:cNvGrpSpPr/>
          <p:nvPr/>
        </p:nvGrpSpPr>
        <p:grpSpPr>
          <a:xfrm>
            <a:off x="3460750" y="920338"/>
            <a:ext cx="5270500" cy="4199124"/>
            <a:chOff x="2926360" y="490847"/>
            <a:chExt cx="5270500" cy="419912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ECF63C-C272-4D4A-A832-97F234E32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360" y="490847"/>
              <a:ext cx="5270500" cy="3810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173893-4261-CF4F-914C-064BBFF602CF}"/>
                </a:ext>
              </a:extLst>
            </p:cNvPr>
            <p:cNvSpPr txBox="1"/>
            <p:nvPr/>
          </p:nvSpPr>
          <p:spPr>
            <a:xfrm>
              <a:off x="3257798" y="43206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SG" altLang="en-US" dirty="0"/>
                <a:t>输入层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AE2B65F-EA24-FE45-9B44-955AEA736AC2}"/>
                </a:ext>
              </a:extLst>
            </p:cNvPr>
            <p:cNvSpPr txBox="1"/>
            <p:nvPr/>
          </p:nvSpPr>
          <p:spPr>
            <a:xfrm>
              <a:off x="5123028" y="42988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SG" altLang="en-US" dirty="0"/>
                <a:t>中间层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BF803A-4AC1-C749-BB8C-B44D8A1AE472}"/>
                </a:ext>
              </a:extLst>
            </p:cNvPr>
            <p:cNvSpPr txBox="1"/>
            <p:nvPr/>
          </p:nvSpPr>
          <p:spPr>
            <a:xfrm>
              <a:off x="6859843" y="42988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SG" altLang="en-US" dirty="0"/>
                <a:t>输出层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A6355C-BDDF-D545-9E48-68D774E96479}"/>
                </a:ext>
              </a:extLst>
            </p:cNvPr>
            <p:cNvSpPr/>
            <p:nvPr/>
          </p:nvSpPr>
          <p:spPr>
            <a:xfrm>
              <a:off x="2926360" y="490847"/>
              <a:ext cx="5270500" cy="41991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06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8770ED-BE25-EA41-9F69-9B22067C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6D8F0"/>
              </a:clrFrom>
              <a:clrTo>
                <a:srgbClr val="C6D8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7693" y="2206379"/>
            <a:ext cx="4472887" cy="13640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7F80FF-88FA-BC47-A63F-8D01378F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6D8F0"/>
              </a:clrFrom>
              <a:clrTo>
                <a:srgbClr val="C6D8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126" y="1635181"/>
            <a:ext cx="4313163" cy="25064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50CAA3-45F9-E249-A268-9BC6C44B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66887" y="4141598"/>
            <a:ext cx="237503" cy="237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AC7569-BA36-4F4D-AFCB-FCAA3FE4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5638" y="4141598"/>
            <a:ext cx="237503" cy="237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DCBBDC-F3D1-AF45-A4FC-D9E23FE2B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04389" y="4141598"/>
            <a:ext cx="237503" cy="2375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FFAC6E-6F6A-564D-AF36-3D5C3DAD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56178" y="4141598"/>
            <a:ext cx="237503" cy="2375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B7FA95-4A25-AC44-A629-08A41B6D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4929" y="4141598"/>
            <a:ext cx="237503" cy="2375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CEBF5B-52A6-8C44-89D8-E87487E2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93680" y="4141598"/>
            <a:ext cx="237503" cy="2375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A27E2F-4BD2-A249-A5E0-59F07455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45387" y="4141598"/>
            <a:ext cx="237503" cy="2375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A3F7EBE-06A2-634A-BAFD-655A5DA4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64138" y="4141598"/>
            <a:ext cx="237503" cy="2375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8007DAF-434B-9D46-8BF4-99839F61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82889" y="4141598"/>
            <a:ext cx="237503" cy="2375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547FB9-96FA-4043-B446-0A37F11B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66887" y="1412169"/>
            <a:ext cx="237503" cy="2375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F6057C9-0781-6F41-9FC9-AC1641E0D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5638" y="1412169"/>
            <a:ext cx="237503" cy="23750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02D48C-AF5C-2741-86AB-1FE9FDD1E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04389" y="1412169"/>
            <a:ext cx="237503" cy="2375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DE1C086-B997-094B-8445-28162671D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66247" y="1416513"/>
            <a:ext cx="237503" cy="2375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19CB7B-A189-B14E-AF44-D4A5A81D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4998" y="1416513"/>
            <a:ext cx="237503" cy="23750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9D9FDAE-23DA-8149-A1E5-B84A369D9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403749" y="1416513"/>
            <a:ext cx="237503" cy="23750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6DD151-40DA-DB4D-BD0F-0A97D21E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8572" y="1412169"/>
            <a:ext cx="237503" cy="2375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1513F7-7E5C-C846-8569-AA555518C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77323" y="1412169"/>
            <a:ext cx="237503" cy="23750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626DF8-986C-AA4F-91F4-407E7AC9E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96074" y="1412169"/>
            <a:ext cx="237503" cy="23750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E95DA9-7056-694E-95DB-2B6ABFA0A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30217" y="3570402"/>
            <a:ext cx="237503" cy="2375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8CA2AC-B3BC-E54F-A459-D01178D1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48968" y="3570402"/>
            <a:ext cx="237503" cy="23750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F162F05-3DBC-7A49-BB9F-C4B073FF9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67719" y="3570402"/>
            <a:ext cx="237503" cy="2375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52BCF38-8D3B-EF41-9F27-B16C38C4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81043" y="3570402"/>
            <a:ext cx="237503" cy="2375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D4FC89C-7779-4446-A02F-B9D14C0C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99794" y="3570402"/>
            <a:ext cx="237503" cy="2375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6A04B9C-58DF-8F47-89CD-FE7B0281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18545" y="3570402"/>
            <a:ext cx="237503" cy="23750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EA03FE3-D119-8840-999C-721BD356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17622" y="3570402"/>
            <a:ext cx="237503" cy="23750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AFBCEAE-46E0-CE4C-98D7-4FE384DB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36373" y="3570402"/>
            <a:ext cx="237503" cy="23750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3391F61-FD5A-0943-816A-9F3DC27EC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5124" y="3570402"/>
            <a:ext cx="237503" cy="23750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6C3E6B6-53E8-9443-AD68-4BB3990B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68448" y="3570402"/>
            <a:ext cx="237503" cy="23750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AABBE54-6A2A-9440-9C26-D9A1F766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87199" y="3570402"/>
            <a:ext cx="237503" cy="23750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1181A51-C331-1B49-B712-E722431BD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305950" y="3570402"/>
            <a:ext cx="237503" cy="23750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34CC787-4623-8C45-AD2A-577AC09A6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02263" y="3570402"/>
            <a:ext cx="237503" cy="23750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77C778A-B7E8-8342-90F7-E0763354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21014" y="3570402"/>
            <a:ext cx="237503" cy="23750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3322FCB3-B0BF-4E46-9DDC-61356484C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39765" y="3570402"/>
            <a:ext cx="237503" cy="23750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4320EDF-3DF1-8342-9871-FDB888F4A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953089" y="3570402"/>
            <a:ext cx="237503" cy="23750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648D57A-9326-7B47-ACE9-B54D5291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71840" y="3570402"/>
            <a:ext cx="237503" cy="23750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88FB6FB-4BFB-3A42-9A63-915D9F817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90591" y="3570402"/>
            <a:ext cx="237503" cy="23750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0074E2E-9E7E-C94B-97E5-1578FD319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546230" y="3570402"/>
            <a:ext cx="237503" cy="23750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449A568-A106-4E48-AB1F-4EB38100C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64981" y="3570402"/>
            <a:ext cx="237503" cy="23750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B90D4586-23B6-8D48-A766-7EEDEFD65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83732" y="3570402"/>
            <a:ext cx="237503" cy="23750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FA09C20-1BDD-AB40-BCF8-D6F8D612D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97056" y="3570402"/>
            <a:ext cx="237503" cy="23750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DAA3689-29C9-FC48-8EEF-52DEEA212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15807" y="3570402"/>
            <a:ext cx="237503" cy="23750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77A635E-D50D-454F-80C8-80BE9D0F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34558" y="3570402"/>
            <a:ext cx="237503" cy="23750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AA7E1D79-FD5A-EB4C-B3EB-D9E942D0D7C3}"/>
              </a:ext>
            </a:extLst>
          </p:cNvPr>
          <p:cNvSpPr/>
          <p:nvPr/>
        </p:nvSpPr>
        <p:spPr>
          <a:xfrm>
            <a:off x="610183" y="1709936"/>
            <a:ext cx="756704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7FF6B17-6669-C841-AA15-1AB459838AC1}"/>
              </a:ext>
            </a:extLst>
          </p:cNvPr>
          <p:cNvSpPr/>
          <p:nvPr/>
        </p:nvSpPr>
        <p:spPr>
          <a:xfrm>
            <a:off x="3807440" y="1709936"/>
            <a:ext cx="756704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7A4360-437B-1F40-9508-E5A2A7A3EFC5}"/>
              </a:ext>
            </a:extLst>
          </p:cNvPr>
          <p:cNvSpPr/>
          <p:nvPr/>
        </p:nvSpPr>
        <p:spPr>
          <a:xfrm>
            <a:off x="3807440" y="2729985"/>
            <a:ext cx="858828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AB17D9-CD7F-814D-834B-60C2E25F74C1}"/>
              </a:ext>
            </a:extLst>
          </p:cNvPr>
          <p:cNvSpPr/>
          <p:nvPr/>
        </p:nvSpPr>
        <p:spPr>
          <a:xfrm>
            <a:off x="3756378" y="3728795"/>
            <a:ext cx="858828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0CD7AA6-CD5F-AA49-AF83-C79A3F69E358}"/>
              </a:ext>
            </a:extLst>
          </p:cNvPr>
          <p:cNvSpPr/>
          <p:nvPr/>
        </p:nvSpPr>
        <p:spPr>
          <a:xfrm>
            <a:off x="559121" y="3709932"/>
            <a:ext cx="756704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0EE6BF-34B7-7541-8B6C-F75094F47CD7}"/>
              </a:ext>
            </a:extLst>
          </p:cNvPr>
          <p:cNvSpPr/>
          <p:nvPr/>
        </p:nvSpPr>
        <p:spPr>
          <a:xfrm>
            <a:off x="627114" y="2710307"/>
            <a:ext cx="756704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BE4CB6B-DD12-5F47-BE57-98126432CF26}"/>
              </a:ext>
            </a:extLst>
          </p:cNvPr>
          <p:cNvSpPr/>
          <p:nvPr/>
        </p:nvSpPr>
        <p:spPr>
          <a:xfrm>
            <a:off x="9327423" y="2290468"/>
            <a:ext cx="756704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C4292B-FFB0-A74D-BDF9-F5E1EB558C84}"/>
              </a:ext>
            </a:extLst>
          </p:cNvPr>
          <p:cNvSpPr/>
          <p:nvPr/>
        </p:nvSpPr>
        <p:spPr>
          <a:xfrm>
            <a:off x="9327423" y="3213942"/>
            <a:ext cx="756704" cy="31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D29A56F-7948-0446-9614-4EFDD1A4B4B7}"/>
              </a:ext>
            </a:extLst>
          </p:cNvPr>
          <p:cNvSpPr txBox="1"/>
          <p:nvPr/>
        </p:nvSpPr>
        <p:spPr>
          <a:xfrm>
            <a:off x="535889" y="1724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dirty="0"/>
              <a:t>输入层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35A5D19-9FA0-5146-A0A9-49053574D9D0}"/>
              </a:ext>
            </a:extLst>
          </p:cNvPr>
          <p:cNvSpPr txBox="1"/>
          <p:nvPr/>
        </p:nvSpPr>
        <p:spPr>
          <a:xfrm>
            <a:off x="3851560" y="1726425"/>
            <a:ext cx="80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Leaf</a:t>
            </a:r>
            <a:r>
              <a:rPr kumimoji="1" lang="zh-SG" altLang="en-US" dirty="0"/>
              <a:t>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90F951A-7026-8A4A-ABB1-0F97B58471CC}"/>
              </a:ext>
            </a:extLst>
          </p:cNvPr>
          <p:cNvSpPr txBox="1"/>
          <p:nvPr/>
        </p:nvSpPr>
        <p:spPr>
          <a:xfrm>
            <a:off x="536340" y="26958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dirty="0"/>
              <a:t>中间层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3D8B74F-98C0-2743-81B2-E056266F7107}"/>
              </a:ext>
            </a:extLst>
          </p:cNvPr>
          <p:cNvSpPr txBox="1"/>
          <p:nvPr/>
        </p:nvSpPr>
        <p:spPr>
          <a:xfrm>
            <a:off x="3852011" y="269781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Spine</a:t>
            </a:r>
            <a:r>
              <a:rPr kumimoji="1" lang="zh-SG" altLang="en-US" dirty="0"/>
              <a:t>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FCE129-3B2C-194B-9060-40FEE76D0B19}"/>
              </a:ext>
            </a:extLst>
          </p:cNvPr>
          <p:cNvSpPr txBox="1"/>
          <p:nvPr/>
        </p:nvSpPr>
        <p:spPr>
          <a:xfrm>
            <a:off x="532990" y="3677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dirty="0"/>
              <a:t>输出层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1C29DF-D029-D542-87E0-4A0B149133A8}"/>
              </a:ext>
            </a:extLst>
          </p:cNvPr>
          <p:cNvSpPr txBox="1"/>
          <p:nvPr/>
        </p:nvSpPr>
        <p:spPr>
          <a:xfrm>
            <a:off x="3848661" y="3679987"/>
            <a:ext cx="80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Leaf</a:t>
            </a:r>
            <a:r>
              <a:rPr kumimoji="1" lang="zh-SG" altLang="en-US" dirty="0"/>
              <a:t>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57B3DB9-456C-4648-AE91-AE8963964FC9}"/>
              </a:ext>
            </a:extLst>
          </p:cNvPr>
          <p:cNvSpPr txBox="1"/>
          <p:nvPr/>
        </p:nvSpPr>
        <p:spPr>
          <a:xfrm>
            <a:off x="9301529" y="3155347"/>
            <a:ext cx="80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Leaf</a:t>
            </a:r>
            <a:r>
              <a:rPr kumimoji="1" lang="zh-SG" altLang="en-US" dirty="0"/>
              <a:t>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3C5C284-7F7C-9C4E-9E2C-D2FCC8C22F03}"/>
              </a:ext>
            </a:extLst>
          </p:cNvPr>
          <p:cNvSpPr txBox="1"/>
          <p:nvPr/>
        </p:nvSpPr>
        <p:spPr>
          <a:xfrm>
            <a:off x="9227311" y="228867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Spine</a:t>
            </a:r>
            <a:r>
              <a:rPr kumimoji="1" lang="zh-SG" altLang="en-US" dirty="0"/>
              <a:t>层</a:t>
            </a:r>
          </a:p>
        </p:txBody>
      </p:sp>
      <p:sp>
        <p:nvSpPr>
          <p:cNvPr id="66" name="左右箭头 65">
            <a:extLst>
              <a:ext uri="{FF2B5EF4-FFF2-40B4-BE49-F238E27FC236}">
                <a16:creationId xmlns:a16="http://schemas.microsoft.com/office/drawing/2014/main" id="{87DCE393-9CB0-B34A-BD21-A020D2032CC0}"/>
              </a:ext>
            </a:extLst>
          </p:cNvPr>
          <p:cNvSpPr/>
          <p:nvPr/>
        </p:nvSpPr>
        <p:spPr>
          <a:xfrm>
            <a:off x="4849031" y="2729985"/>
            <a:ext cx="838662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7561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2</cp:revision>
  <dcterms:created xsi:type="dcterms:W3CDTF">2023-11-24T12:59:20Z</dcterms:created>
  <dcterms:modified xsi:type="dcterms:W3CDTF">2023-11-24T14:13:57Z</dcterms:modified>
</cp:coreProperties>
</file>