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77FCC-F1AF-4DDD-8DA6-070C660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DC7CB69-A2EB-4C78-978C-33AAFA177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DF0774-A32A-40DB-9E5F-A56F61C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449E71-DEE9-4553-A3E5-ABBA7C9A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080DFF7-183E-4F06-8A8C-8CD02207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7F9D20-B125-4660-B0A9-E630CEE4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863F627-CDEA-4CBC-BCC9-F67C99DA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3601AC-5286-4C31-9AFE-3C7E073F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884C6D-7697-4800-90F6-64BAF989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AEFFA7-981F-4F14-9619-7F5B17A6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A2D7942-E9B7-4096-9DEC-743E774AF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1E24B7F-0F0C-4361-8A7A-BDD914F0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AE3419A-7CD9-4339-A7D2-1CDD71CB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5C85D8A-F44B-49D1-9C6C-44289CF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D2DD2D-980A-4D89-9A26-DC172403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3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3EF06B-CA1E-407F-BCBE-6DF00801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EEAF0F-8ABE-463C-B89D-F4B2B36A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02F93-2679-4338-9BB0-F38BAD4D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3DF910-8C8E-4442-92BB-64B9F8D4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892773-4BD8-4AB3-A5D0-4041D8D0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4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B06EEF-212A-4347-8028-D5465F33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24F81D7-A42A-490B-A1E6-6CE95DAC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60F96C-E0D0-4173-853E-82DB7717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8814A1-61DC-44EC-8F24-DE9FB14D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3BBCC9-4B18-40D5-AF2C-DD3ECFA1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8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4BDD9E-F8DF-4D8D-A94B-43EA6C8D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150F50-8E45-4B13-B2F6-F7D791281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E61EBDB-4E90-4489-9BC5-06939D6DC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BC21157-7AB1-4B5E-9B31-E5B71153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8EA827D-BF61-4E8C-BEB8-187F447C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F27F3C1-E2AE-4F31-9657-FB8BBE0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1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688106-5C4A-49FC-8D2E-BBF6C044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5AA3F63-F78D-4448-B04F-CC0264CA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76CEAA8-3B18-47B7-BFDE-4E58D1B3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CA247A1-4F65-4566-8D91-CD0889E19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8597824-2777-4518-A5E6-9F7A9F27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EB30642-07F8-4B9B-AB9E-BFFF2DC8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7AFEA6A-F850-498D-BD3C-DD548DB4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12B70C5-C052-4757-BE0A-9D6F702D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510748-A404-4375-9297-32593E34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7F5CF7F-6D55-4244-832C-596328A7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E9BD3B7-A8F4-4AE6-ADE2-5348FB80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25FD4E0-9729-44D9-9D1D-394A3CA6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B9A2C5B-E2A3-42E3-B1CD-D5EBB9D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CA9E53C-24EC-4936-AB24-AC8BD73E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6637E58-FAC2-49AB-BE6E-93854620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5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BC4BEE-410C-4C0A-827F-E50490C8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B2D3A2-9068-43C1-94B3-448E630C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A54222E-A377-4C17-9D4F-F2AB39592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94BF9B-B1D4-4F20-9CC3-0639FEC3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E2B9E6C-6A6A-42BE-B7FF-C8646FFE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D18386B-83B1-43E1-94CE-321CA825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21328E-65FF-4132-A599-CF2722E6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C0E0186-056D-4F85-ADBF-6972064F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25EB3D-3589-47F9-86A7-81883F9D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0FF640C-78AF-47F3-BFD1-5DA3149A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1A867C4-F0E3-404B-B479-AA1DDB47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793D8CA-0FC9-4D99-972F-E8F59CAC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7A60EE9-957D-45C8-ADE2-0F47A731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249E01E-064E-4153-8CE4-28AF4C9C1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766C3E-8DF5-4B5B-84F1-6FA43120F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E57A-023F-4063-80FC-D15A417772F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E8F3EF-33AB-4349-BAA1-715607572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C7DA5E-4AF0-472F-88E5-3FAE6B2C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2B48-9B26-4BAB-AF46-CBD6737D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终止 5">
            <a:extLst>
              <a:ext uri="{FF2B5EF4-FFF2-40B4-BE49-F238E27FC236}">
                <a16:creationId xmlns:a16="http://schemas.microsoft.com/office/drawing/2014/main" xmlns="" id="{FFB7D4CC-0148-4235-A93E-D648BD7FA34E}"/>
              </a:ext>
            </a:extLst>
          </p:cNvPr>
          <p:cNvSpPr/>
          <p:nvPr/>
        </p:nvSpPr>
        <p:spPr>
          <a:xfrm>
            <a:off x="1980897" y="0"/>
            <a:ext cx="2582778" cy="926519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从根节点开始</a:t>
            </a: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xmlns="" id="{476A5BDF-F128-4BDC-AFD0-986D77AC05E0}"/>
              </a:ext>
            </a:extLst>
          </p:cNvPr>
          <p:cNvSpPr/>
          <p:nvPr/>
        </p:nvSpPr>
        <p:spPr>
          <a:xfrm>
            <a:off x="1980897" y="6858000"/>
            <a:ext cx="2582778" cy="926519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xmlns="" id="{2C1AF307-C523-46F7-910E-201D95AC8562}"/>
              </a:ext>
            </a:extLst>
          </p:cNvPr>
          <p:cNvSpPr/>
          <p:nvPr/>
        </p:nvSpPr>
        <p:spPr>
          <a:xfrm>
            <a:off x="1980897" y="1223123"/>
            <a:ext cx="2582778" cy="926519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访问某顶点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0AB76FF3-136F-477F-85DB-7200339A0AF9}"/>
              </a:ext>
            </a:extLst>
          </p:cNvPr>
          <p:cNvSpPr/>
          <p:nvPr/>
        </p:nvSpPr>
        <p:spPr>
          <a:xfrm>
            <a:off x="1980897" y="4708357"/>
            <a:ext cx="2582778" cy="92652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访问某顶点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xmlns="" id="{FF9D8C79-8B79-4DD4-906E-52DB06253FE2}"/>
              </a:ext>
            </a:extLst>
          </p:cNvPr>
          <p:cNvSpPr/>
          <p:nvPr/>
        </p:nvSpPr>
        <p:spPr>
          <a:xfrm>
            <a:off x="1980896" y="2396202"/>
            <a:ext cx="2582778" cy="138563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该顶点的邻接点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xmlns="" id="{B4AD2269-838A-4ADE-BB16-1EF7169809C8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1980897" y="1686383"/>
            <a:ext cx="12700" cy="3485234"/>
          </a:xfrm>
          <a:prstGeom prst="bentConnector3">
            <a:avLst>
              <a:gd name="adj1" fmla="val 735789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xmlns="" id="{25654AE2-2772-4643-9FF3-766AECF0398D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3272286" y="3089020"/>
            <a:ext cx="1291388" cy="3768980"/>
          </a:xfrm>
          <a:prstGeom prst="bentConnector4">
            <a:avLst>
              <a:gd name="adj1" fmla="val -125776"/>
              <a:gd name="adj2" fmla="val 8430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899C448E-8D41-4E4E-AA8E-CE016FF09954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272285" y="3781838"/>
            <a:ext cx="1" cy="926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4BE7A964-1A83-4C58-B0E5-9BF05B3A3BB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272285" y="2149642"/>
            <a:ext cx="1" cy="246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982F1204-C8FA-4D2A-BB14-94E34C06ACE0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272286" y="926519"/>
            <a:ext cx="0" cy="296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E3E73E92-D85B-4DA8-8B42-77CDD7494092}"/>
              </a:ext>
            </a:extLst>
          </p:cNvPr>
          <p:cNvSpPr txBox="1"/>
          <p:nvPr/>
        </p:nvSpPr>
        <p:spPr>
          <a:xfrm>
            <a:off x="1794957" y="4028398"/>
            <a:ext cx="2954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存在邻接点未访问过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0CC05EB-B4EA-473F-9EA1-2DD39557D901}"/>
              </a:ext>
            </a:extLst>
          </p:cNvPr>
          <p:cNvSpPr txBox="1"/>
          <p:nvPr/>
        </p:nvSpPr>
        <p:spPr>
          <a:xfrm>
            <a:off x="4749612" y="5173212"/>
            <a:ext cx="30556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所有邻接点均访问过</a:t>
            </a:r>
          </a:p>
        </p:txBody>
      </p:sp>
    </p:spTree>
    <p:extLst>
      <p:ext uri="{BB962C8B-B14F-4D97-AF65-F5344CB8AC3E}">
        <p14:creationId xmlns:p14="http://schemas.microsoft.com/office/powerpoint/2010/main" val="327146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等线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韶旭</dc:creator>
  <cp:lastModifiedBy>Microsoft Office 用户</cp:lastModifiedBy>
  <cp:revision>4</cp:revision>
  <dcterms:created xsi:type="dcterms:W3CDTF">2021-11-24T13:06:12Z</dcterms:created>
  <dcterms:modified xsi:type="dcterms:W3CDTF">2021-12-10T09:56:43Z</dcterms:modified>
</cp:coreProperties>
</file>