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9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3EC2-06E6-F34C-ABC5-2A8636917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65C3F6-DED7-0F43-BC72-3D6F351A9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90F89-401D-B24D-AAFB-9683ABA3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26/02/24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B6BD0-B5F7-0448-B74D-A250A935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1D55D-53F1-ED47-81E6-D4421205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08936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EE536-6F68-3447-A885-20B862C3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4C350-4CF9-B046-9D91-2041C2615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2413F-6B62-A946-986A-81CD85DE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26/02/24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A7771-0B9F-CF43-A956-DC047FE5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13D39-4909-7A4E-8D7F-B2765468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16638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855983-C901-774F-87EC-0AF645753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01CABE-C771-AF42-80CE-8FC295762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F942C-3CB3-DF4D-A5C0-5E38A31D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26/02/24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AD5D1-7EB5-EC40-ABF4-BFD2C42E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97914-1F4D-1942-BE08-2445A29F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08767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35300-5CC0-6C43-8927-E1712BDB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7477B-3B9F-064B-84EF-5CB3C969A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5D34E-8444-8743-94EA-924230EB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26/02/24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ED944-2929-F645-8F9D-A674B985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85CCC-074D-4E4D-9D97-89E5B89B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6148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65A81-453C-3B44-8A64-13618444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1BC8C-0F37-284B-93F7-3C5EDB38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B2EBE-DFCB-7644-AE22-D344D63C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26/02/24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A3076-5850-4B45-B8EA-70AD9C64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EDCC7-490C-5447-A29A-C1495592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3927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12BAD-AECE-1A45-9B91-CB48436D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7C853-F5DC-EF4B-90E3-E39315893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7FE90-843C-1547-9606-AA1EA1191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BD858B-42F9-B344-AE21-54F908E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26/02/24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2C585-FECB-2E41-A94F-CC5C7DA6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4D9E5-2B69-7E48-9538-A7653E84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516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C5DE5-89DA-554A-8FE9-BB95D8C0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32AA9-3073-714E-A9B6-012CF7C7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C82DF0-C9F4-8A40-B711-A72886A61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418FEC-7FE2-374A-86AC-14340FB06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9F4B4B-F9C6-0341-BC08-FCB294787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C34735-7878-C440-8E73-F047BDF5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26/02/24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BFCAE2-4089-9549-93FB-9235B590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CAE1FF-65DA-984D-9414-D53C0E5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9660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3E75B-C469-2642-BDB8-E8B4D487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649D65-2E7B-DF47-BE57-96CB7766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26/02/24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1C017A-1FA5-0740-ADB4-2D6ABC7C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CF4D84-BC84-FA4D-B913-32F30D8C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9569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17474A-0CE5-BD49-A97A-A0F4FA1E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26/02/24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DD743D-3B88-804B-B91E-A7933044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D8DFB-F28E-DB4E-9A25-22635AB8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61814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E02CD-A7A4-B34A-B0BA-B023C858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4700C-9C27-3C4A-B69C-16F5B151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5429D4-C2ED-A54D-9963-ED23A81C2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5066D-A3E2-8649-B3FB-7232142B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26/02/24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4C9F0-423C-DB4E-A9A6-E4FD713E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7510B-81B3-CE4A-934B-E2EC8471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13461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1CF39-8BB4-774C-B252-9608490E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30C879-8971-D34E-B1EB-6DBCDD47D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C0C73F-BC1E-E049-8DE3-3AC4ABA8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15CB9E-086A-4F4C-ABF4-FEFE3B4B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26/02/24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8ED2B3-81CB-F64D-A2DF-05BDFEED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7B792-95CC-984B-B1F1-4BCDC4A8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51224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DB244A-68BA-4942-8B61-7AA34FBC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9F572-BB8A-7B4B-B5E3-C7311A5BB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86D13-1B3E-304D-9556-FC8CDD3D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5143-84DA-A742-B1D5-FB83B4D67347}" type="datetimeFigureOut">
              <a:rPr kumimoji="1" lang="zh-SG" altLang="en-US" smtClean="0"/>
              <a:t>26/02/24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AE919-7497-DF48-96C7-D3D72426E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25FED-4C15-B849-A415-2817522D4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2505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C07C51-1242-4442-9B21-5172AF192F7E}"/>
              </a:ext>
            </a:extLst>
          </p:cNvPr>
          <p:cNvSpPr/>
          <p:nvPr/>
        </p:nvSpPr>
        <p:spPr>
          <a:xfrm>
            <a:off x="2717800" y="1346200"/>
            <a:ext cx="3225800" cy="850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47ED64-2D91-0144-9216-DFF145E972A1}"/>
              </a:ext>
            </a:extLst>
          </p:cNvPr>
          <p:cNvSpPr txBox="1"/>
          <p:nvPr/>
        </p:nvSpPr>
        <p:spPr>
          <a:xfrm>
            <a:off x="3848027" y="1522545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800" dirty="0"/>
              <a:t>APP</a:t>
            </a:r>
            <a:endParaRPr kumimoji="1" lang="zh-SG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B70596-6010-EA46-801D-3E98646D5AA0}"/>
              </a:ext>
            </a:extLst>
          </p:cNvPr>
          <p:cNvSpPr/>
          <p:nvPr/>
        </p:nvSpPr>
        <p:spPr>
          <a:xfrm>
            <a:off x="2717800" y="2197100"/>
            <a:ext cx="3225800" cy="13970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FE3F07-A7F4-7B49-9FF7-C6EC201FE0CD}"/>
              </a:ext>
            </a:extLst>
          </p:cNvPr>
          <p:cNvSpPr txBox="1"/>
          <p:nvPr/>
        </p:nvSpPr>
        <p:spPr>
          <a:xfrm>
            <a:off x="2830623" y="2208540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800" dirty="0"/>
              <a:t>MPI</a:t>
            </a:r>
            <a:endParaRPr kumimoji="1" lang="zh-SG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F16381-4D59-E642-A0AE-DB2CA2B6BD91}"/>
              </a:ext>
            </a:extLst>
          </p:cNvPr>
          <p:cNvSpPr/>
          <p:nvPr/>
        </p:nvSpPr>
        <p:spPr>
          <a:xfrm>
            <a:off x="3111499" y="2757160"/>
            <a:ext cx="2438399" cy="730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8CA356-61F2-1C40-994B-7E928E177DDF}"/>
              </a:ext>
            </a:extLst>
          </p:cNvPr>
          <p:cNvSpPr txBox="1"/>
          <p:nvPr/>
        </p:nvSpPr>
        <p:spPr>
          <a:xfrm>
            <a:off x="3856048" y="2863875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800" dirty="0"/>
              <a:t>NCCL</a:t>
            </a:r>
            <a:endParaRPr kumimoji="1" lang="zh-SG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9AA870-D574-6D48-B705-C469483B0CF1}"/>
              </a:ext>
            </a:extLst>
          </p:cNvPr>
          <p:cNvSpPr/>
          <p:nvPr/>
        </p:nvSpPr>
        <p:spPr>
          <a:xfrm>
            <a:off x="2717797" y="3594099"/>
            <a:ext cx="3225800" cy="14807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D2A3F7-ED32-4049-89EB-CA4C5BA28D39}"/>
              </a:ext>
            </a:extLst>
          </p:cNvPr>
          <p:cNvSpPr txBox="1"/>
          <p:nvPr/>
        </p:nvSpPr>
        <p:spPr>
          <a:xfrm>
            <a:off x="3884100" y="3757940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RNIC</a:t>
            </a:r>
            <a:endParaRPr kumimoji="1" lang="zh-SG" altLang="en-US" sz="2800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44C6CB7-41A9-D745-99D0-CE232EB24EDF}"/>
              </a:ext>
            </a:extLst>
          </p:cNvPr>
          <p:cNvCxnSpPr>
            <a:cxnSpLocks/>
          </p:cNvCxnSpPr>
          <p:nvPr/>
        </p:nvCxnSpPr>
        <p:spPr>
          <a:xfrm>
            <a:off x="922491" y="5281903"/>
            <a:ext cx="59355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B7608E8-0F0A-E445-A7D0-73D5476FAE9B}"/>
              </a:ext>
            </a:extLst>
          </p:cNvPr>
          <p:cNvSpPr txBox="1"/>
          <p:nvPr/>
        </p:nvSpPr>
        <p:spPr>
          <a:xfrm>
            <a:off x="941225" y="5364255"/>
            <a:ext cx="144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Network</a:t>
            </a:r>
            <a:endParaRPr kumimoji="1" lang="zh-SG" altLang="en-US" sz="2800" dirty="0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20DF429D-97C4-0C48-B179-318449E2F8D7}"/>
              </a:ext>
            </a:extLst>
          </p:cNvPr>
          <p:cNvSpPr/>
          <p:nvPr/>
        </p:nvSpPr>
        <p:spPr>
          <a:xfrm>
            <a:off x="1869604" y="1744970"/>
            <a:ext cx="465970" cy="1396996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3E63705D-44A7-DC42-9843-105AE0ACDAB0}"/>
              </a:ext>
            </a:extLst>
          </p:cNvPr>
          <p:cNvSpPr/>
          <p:nvPr/>
        </p:nvSpPr>
        <p:spPr>
          <a:xfrm>
            <a:off x="1570099" y="3398207"/>
            <a:ext cx="465970" cy="635655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DEFD0B0B-C414-2841-BDA0-2BADA029402E}"/>
              </a:ext>
            </a:extLst>
          </p:cNvPr>
          <p:cNvSpPr/>
          <p:nvPr/>
        </p:nvSpPr>
        <p:spPr>
          <a:xfrm>
            <a:off x="2169207" y="3383895"/>
            <a:ext cx="465970" cy="635655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8FC1A7-175E-EB40-9CAE-AA0022C2B6E9}"/>
              </a:ext>
            </a:extLst>
          </p:cNvPr>
          <p:cNvSpPr txBox="1"/>
          <p:nvPr/>
        </p:nvSpPr>
        <p:spPr>
          <a:xfrm>
            <a:off x="1811207" y="306815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257C95-81B3-3343-865B-CF6878C6A898}"/>
              </a:ext>
            </a:extLst>
          </p:cNvPr>
          <p:cNvSpPr txBox="1"/>
          <p:nvPr/>
        </p:nvSpPr>
        <p:spPr>
          <a:xfrm>
            <a:off x="1186019" y="2098985"/>
            <a:ext cx="87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Flow</a:t>
            </a:r>
            <a:endParaRPr kumimoji="1" lang="zh-SG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9F6782-2552-F643-85FA-A3EE160E7F36}"/>
              </a:ext>
            </a:extLst>
          </p:cNvPr>
          <p:cNvSpPr txBox="1"/>
          <p:nvPr/>
        </p:nvSpPr>
        <p:spPr>
          <a:xfrm>
            <a:off x="922491" y="3952598"/>
            <a:ext cx="1693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LessFLows</a:t>
            </a:r>
            <a:endParaRPr kumimoji="1" lang="zh-SG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8BD8193-3852-E74D-8C9C-2ACB6898D755}"/>
              </a:ext>
            </a:extLst>
          </p:cNvPr>
          <p:cNvSpPr/>
          <p:nvPr/>
        </p:nvSpPr>
        <p:spPr>
          <a:xfrm>
            <a:off x="3111499" y="4279569"/>
            <a:ext cx="2438399" cy="730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7A065B-A943-DF4C-842D-5C75C9B0156D}"/>
              </a:ext>
            </a:extLst>
          </p:cNvPr>
          <p:cNvSpPr txBox="1"/>
          <p:nvPr/>
        </p:nvSpPr>
        <p:spPr>
          <a:xfrm>
            <a:off x="3259729" y="4400185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QP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Scheduler</a:t>
            </a:r>
            <a:endParaRPr kumimoji="1" lang="zh-SG" altLang="en-US" sz="2800" dirty="0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419D4CD6-A492-0543-BD69-C434068AF503}"/>
              </a:ext>
            </a:extLst>
          </p:cNvPr>
          <p:cNvSpPr/>
          <p:nvPr/>
        </p:nvSpPr>
        <p:spPr>
          <a:xfrm>
            <a:off x="3259726" y="4895793"/>
            <a:ext cx="465970" cy="864570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266565B1-C058-934E-9062-5CBA9B4FF23D}"/>
              </a:ext>
            </a:extLst>
          </p:cNvPr>
          <p:cNvSpPr/>
          <p:nvPr/>
        </p:nvSpPr>
        <p:spPr>
          <a:xfrm>
            <a:off x="4034640" y="4927160"/>
            <a:ext cx="465970" cy="833203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0A533C53-99F5-5A42-B330-A01ACCA046A4}"/>
              </a:ext>
            </a:extLst>
          </p:cNvPr>
          <p:cNvSpPr/>
          <p:nvPr/>
        </p:nvSpPr>
        <p:spPr>
          <a:xfrm>
            <a:off x="4740490" y="4927160"/>
            <a:ext cx="465970" cy="833203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F204DF-37D5-3F4C-9052-DAE3C39ADF01}"/>
              </a:ext>
            </a:extLst>
          </p:cNvPr>
          <p:cNvSpPr txBox="1"/>
          <p:nvPr/>
        </p:nvSpPr>
        <p:spPr>
          <a:xfrm>
            <a:off x="2791907" y="5726508"/>
            <a:ext cx="40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 </a:t>
            </a:r>
            <a:r>
              <a:rPr kumimoji="1" lang="en-US" altLang="zh-CN" sz="2000" dirty="0"/>
              <a:t>Pkts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same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LessFlow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path,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others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diff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paths.</a:t>
            </a:r>
            <a:endParaRPr kumimoji="1" lang="zh-SG" altLang="en-US" sz="2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D946E9-A9BA-E94C-8445-D48ACBB0989B}"/>
              </a:ext>
            </a:extLst>
          </p:cNvPr>
          <p:cNvSpPr txBox="1"/>
          <p:nvPr/>
        </p:nvSpPr>
        <p:spPr>
          <a:xfrm>
            <a:off x="8433467" y="2825690"/>
            <a:ext cx="2707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Split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0B0F0"/>
                </a:solidFill>
              </a:rPr>
              <a:t>flow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>
                <a:solidFill>
                  <a:srgbClr val="00B050"/>
                </a:solidFill>
              </a:rPr>
              <a:t>LessFLows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uniform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balancing.</a:t>
            </a:r>
          </a:p>
          <a:p>
            <a:r>
              <a:rPr kumimoji="1" lang="zh-CN" altLang="en-US" sz="2000" dirty="0"/>
              <a:t> </a:t>
            </a:r>
            <a:endParaRPr kumimoji="1" lang="zh-SG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61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C07C51-1242-4442-9B21-5172AF192F7E}"/>
              </a:ext>
            </a:extLst>
          </p:cNvPr>
          <p:cNvSpPr/>
          <p:nvPr/>
        </p:nvSpPr>
        <p:spPr>
          <a:xfrm>
            <a:off x="2717799" y="252476"/>
            <a:ext cx="7904101" cy="850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47ED64-2D91-0144-9216-DFF145E972A1}"/>
              </a:ext>
            </a:extLst>
          </p:cNvPr>
          <p:cNvSpPr txBox="1"/>
          <p:nvPr/>
        </p:nvSpPr>
        <p:spPr>
          <a:xfrm>
            <a:off x="5918066" y="403237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ML</a:t>
            </a:r>
            <a:r>
              <a:rPr kumimoji="1" lang="zh-CN" altLang="en-US" sz="2800" dirty="0"/>
              <a:t> </a:t>
            </a:r>
            <a:r>
              <a:rPr kumimoji="1" lang="en-US" altLang="zh-SG" sz="2800" dirty="0"/>
              <a:t>APP</a:t>
            </a:r>
            <a:endParaRPr kumimoji="1" lang="zh-SG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B70596-6010-EA46-801D-3E98646D5AA0}"/>
              </a:ext>
            </a:extLst>
          </p:cNvPr>
          <p:cNvSpPr/>
          <p:nvPr/>
        </p:nvSpPr>
        <p:spPr>
          <a:xfrm>
            <a:off x="2717800" y="1103376"/>
            <a:ext cx="7904100" cy="13970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FE3F07-A7F4-7B49-9FF7-C6EC201FE0CD}"/>
              </a:ext>
            </a:extLst>
          </p:cNvPr>
          <p:cNvSpPr txBox="1"/>
          <p:nvPr/>
        </p:nvSpPr>
        <p:spPr>
          <a:xfrm>
            <a:off x="2830623" y="1114816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800" dirty="0"/>
              <a:t>MPI</a:t>
            </a:r>
            <a:endParaRPr kumimoji="1" lang="zh-SG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F16381-4D59-E642-A0AE-DB2CA2B6BD91}"/>
              </a:ext>
            </a:extLst>
          </p:cNvPr>
          <p:cNvSpPr/>
          <p:nvPr/>
        </p:nvSpPr>
        <p:spPr>
          <a:xfrm>
            <a:off x="3111499" y="1663436"/>
            <a:ext cx="7269293" cy="730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8CA356-61F2-1C40-994B-7E928E177DDF}"/>
              </a:ext>
            </a:extLst>
          </p:cNvPr>
          <p:cNvSpPr txBox="1"/>
          <p:nvPr/>
        </p:nvSpPr>
        <p:spPr>
          <a:xfrm>
            <a:off x="3424205" y="1769069"/>
            <a:ext cx="685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800" dirty="0" err="1"/>
              <a:t>xCCL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including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NCCL,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MSCCL,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ACCL,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Gloo</a:t>
            </a:r>
            <a:r>
              <a:rPr kumimoji="1" lang="en-US" altLang="zh-CN" sz="2800" dirty="0"/>
              <a:t>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etc.</a:t>
            </a:r>
            <a:r>
              <a:rPr kumimoji="1" lang="zh-CN" altLang="en-US" sz="2800" dirty="0"/>
              <a:t> </a:t>
            </a:r>
            <a:endParaRPr kumimoji="1" lang="zh-SG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9AA870-D574-6D48-B705-C469483B0CF1}"/>
              </a:ext>
            </a:extLst>
          </p:cNvPr>
          <p:cNvSpPr/>
          <p:nvPr/>
        </p:nvSpPr>
        <p:spPr>
          <a:xfrm>
            <a:off x="2717796" y="2500377"/>
            <a:ext cx="7904105" cy="25745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D2A3F7-ED32-4049-89EB-CA4C5BA28D39}"/>
              </a:ext>
            </a:extLst>
          </p:cNvPr>
          <p:cNvSpPr txBox="1"/>
          <p:nvPr/>
        </p:nvSpPr>
        <p:spPr>
          <a:xfrm>
            <a:off x="2844948" y="2530928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RNIC</a:t>
            </a:r>
            <a:endParaRPr kumimoji="1" lang="zh-SG" altLang="en-US" sz="2800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44C6CB7-41A9-D745-99D0-CE232EB24EDF}"/>
              </a:ext>
            </a:extLst>
          </p:cNvPr>
          <p:cNvCxnSpPr>
            <a:cxnSpLocks/>
          </p:cNvCxnSpPr>
          <p:nvPr/>
        </p:nvCxnSpPr>
        <p:spPr>
          <a:xfrm>
            <a:off x="922491" y="5281903"/>
            <a:ext cx="996608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B7608E8-0F0A-E445-A7D0-73D5476FAE9B}"/>
              </a:ext>
            </a:extLst>
          </p:cNvPr>
          <p:cNvSpPr txBox="1"/>
          <p:nvPr/>
        </p:nvSpPr>
        <p:spPr>
          <a:xfrm>
            <a:off x="941225" y="5364255"/>
            <a:ext cx="144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Network</a:t>
            </a:r>
            <a:endParaRPr kumimoji="1" lang="zh-SG" altLang="en-US" sz="2800" dirty="0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20DF429D-97C4-0C48-B179-318449E2F8D7}"/>
              </a:ext>
            </a:extLst>
          </p:cNvPr>
          <p:cNvSpPr/>
          <p:nvPr/>
        </p:nvSpPr>
        <p:spPr>
          <a:xfrm>
            <a:off x="1869604" y="1744970"/>
            <a:ext cx="465970" cy="1396996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3E63705D-44A7-DC42-9843-105AE0ACDAB0}"/>
              </a:ext>
            </a:extLst>
          </p:cNvPr>
          <p:cNvSpPr/>
          <p:nvPr/>
        </p:nvSpPr>
        <p:spPr>
          <a:xfrm>
            <a:off x="1570099" y="3398207"/>
            <a:ext cx="465970" cy="635655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DEFD0B0B-C414-2841-BDA0-2BADA029402E}"/>
              </a:ext>
            </a:extLst>
          </p:cNvPr>
          <p:cNvSpPr/>
          <p:nvPr/>
        </p:nvSpPr>
        <p:spPr>
          <a:xfrm>
            <a:off x="2169207" y="3383895"/>
            <a:ext cx="465970" cy="635655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8FC1A7-175E-EB40-9CAE-AA0022C2B6E9}"/>
              </a:ext>
            </a:extLst>
          </p:cNvPr>
          <p:cNvSpPr txBox="1"/>
          <p:nvPr/>
        </p:nvSpPr>
        <p:spPr>
          <a:xfrm>
            <a:off x="1811207" y="306815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257C95-81B3-3343-865B-CF6878C6A898}"/>
              </a:ext>
            </a:extLst>
          </p:cNvPr>
          <p:cNvSpPr txBox="1"/>
          <p:nvPr/>
        </p:nvSpPr>
        <p:spPr>
          <a:xfrm>
            <a:off x="1186019" y="2098985"/>
            <a:ext cx="87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Flow</a:t>
            </a:r>
            <a:endParaRPr kumimoji="1" lang="zh-SG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9F6782-2552-F643-85FA-A3EE160E7F36}"/>
              </a:ext>
            </a:extLst>
          </p:cNvPr>
          <p:cNvSpPr txBox="1"/>
          <p:nvPr/>
        </p:nvSpPr>
        <p:spPr>
          <a:xfrm>
            <a:off x="922491" y="3952598"/>
            <a:ext cx="1693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LessFLows</a:t>
            </a:r>
            <a:endParaRPr kumimoji="1" lang="zh-SG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8BD8193-3852-E74D-8C9C-2ACB6898D755}"/>
              </a:ext>
            </a:extLst>
          </p:cNvPr>
          <p:cNvSpPr/>
          <p:nvPr/>
        </p:nvSpPr>
        <p:spPr>
          <a:xfrm>
            <a:off x="3063047" y="4290539"/>
            <a:ext cx="2438399" cy="730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7A065B-A943-DF4C-842D-5C75C9B0156D}"/>
              </a:ext>
            </a:extLst>
          </p:cNvPr>
          <p:cNvSpPr txBox="1"/>
          <p:nvPr/>
        </p:nvSpPr>
        <p:spPr>
          <a:xfrm>
            <a:off x="3259729" y="4400185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QP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Scheduler</a:t>
            </a:r>
            <a:endParaRPr kumimoji="1" lang="zh-SG" altLang="en-US" sz="2800" dirty="0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419D4CD6-A492-0543-BD69-C434068AF503}"/>
              </a:ext>
            </a:extLst>
          </p:cNvPr>
          <p:cNvSpPr/>
          <p:nvPr/>
        </p:nvSpPr>
        <p:spPr>
          <a:xfrm>
            <a:off x="7595129" y="4882683"/>
            <a:ext cx="465970" cy="864570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266565B1-C058-934E-9062-5CBA9B4FF23D}"/>
              </a:ext>
            </a:extLst>
          </p:cNvPr>
          <p:cNvSpPr/>
          <p:nvPr/>
        </p:nvSpPr>
        <p:spPr>
          <a:xfrm>
            <a:off x="8370043" y="4914050"/>
            <a:ext cx="465970" cy="833203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0A533C53-99F5-5A42-B330-A01ACCA046A4}"/>
              </a:ext>
            </a:extLst>
          </p:cNvPr>
          <p:cNvSpPr/>
          <p:nvPr/>
        </p:nvSpPr>
        <p:spPr>
          <a:xfrm>
            <a:off x="9075893" y="4914050"/>
            <a:ext cx="465970" cy="833203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F204DF-37D5-3F4C-9052-DAE3C39ADF01}"/>
              </a:ext>
            </a:extLst>
          </p:cNvPr>
          <p:cNvSpPr txBox="1"/>
          <p:nvPr/>
        </p:nvSpPr>
        <p:spPr>
          <a:xfrm>
            <a:off x="7127310" y="5713398"/>
            <a:ext cx="40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 </a:t>
            </a:r>
            <a:r>
              <a:rPr kumimoji="1" lang="en-US" altLang="zh-CN" sz="2000" dirty="0"/>
              <a:t>Pkts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same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LessFlow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path,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others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diff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paths.</a:t>
            </a:r>
            <a:endParaRPr kumimoji="1" lang="zh-SG" altLang="en-US" sz="2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D946E9-A9BA-E94C-8445-D48ACBB0989B}"/>
              </a:ext>
            </a:extLst>
          </p:cNvPr>
          <p:cNvSpPr txBox="1"/>
          <p:nvPr/>
        </p:nvSpPr>
        <p:spPr>
          <a:xfrm>
            <a:off x="7135757" y="3068153"/>
            <a:ext cx="3162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Split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0B0F0"/>
                </a:solidFill>
              </a:rPr>
              <a:t>flow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>
                <a:solidFill>
                  <a:srgbClr val="00B050"/>
                </a:solidFill>
              </a:rPr>
              <a:t>LessFLows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uniform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balancing.</a:t>
            </a:r>
          </a:p>
          <a:p>
            <a:r>
              <a:rPr kumimoji="1" lang="zh-CN" altLang="en-US" sz="2000" dirty="0"/>
              <a:t> </a:t>
            </a:r>
            <a:endParaRPr kumimoji="1" lang="zh-SG" altLang="en-US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50488D5-31A0-9C42-AB01-3A0CABCB44CF}"/>
              </a:ext>
            </a:extLst>
          </p:cNvPr>
          <p:cNvSpPr/>
          <p:nvPr/>
        </p:nvSpPr>
        <p:spPr>
          <a:xfrm>
            <a:off x="3063047" y="3115685"/>
            <a:ext cx="2438399" cy="730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6081B0C-CDE3-3843-80E1-6F2797E6F968}"/>
              </a:ext>
            </a:extLst>
          </p:cNvPr>
          <p:cNvSpPr txBox="1"/>
          <p:nvPr/>
        </p:nvSpPr>
        <p:spPr>
          <a:xfrm>
            <a:off x="3457145" y="32257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RDMA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Lib</a:t>
            </a:r>
            <a:endParaRPr kumimoji="1" lang="zh-SG" altLang="en-US" sz="2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EC51533-7B22-184B-9622-760D0C0EF3AE}"/>
              </a:ext>
            </a:extLst>
          </p:cNvPr>
          <p:cNvSpPr/>
          <p:nvPr/>
        </p:nvSpPr>
        <p:spPr>
          <a:xfrm>
            <a:off x="6857997" y="2622205"/>
            <a:ext cx="3522795" cy="23876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839B603-BBEF-7247-A38C-5F2451DAD7AA}"/>
              </a:ext>
            </a:extLst>
          </p:cNvPr>
          <p:cNvSpPr txBox="1"/>
          <p:nvPr/>
        </p:nvSpPr>
        <p:spPr>
          <a:xfrm>
            <a:off x="7091091" y="2622205"/>
            <a:ext cx="3056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800" dirty="0" err="1"/>
              <a:t>LessFLow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controller</a:t>
            </a:r>
            <a:endParaRPr kumimoji="1" lang="zh-SG" altLang="en-US" sz="2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4C3F1D21-6DA7-BE46-89B1-9D990A98FFAF}"/>
              </a:ext>
            </a:extLst>
          </p:cNvPr>
          <p:cNvCxnSpPr>
            <a:cxnSpLocks/>
          </p:cNvCxnSpPr>
          <p:nvPr/>
        </p:nvCxnSpPr>
        <p:spPr>
          <a:xfrm>
            <a:off x="5501446" y="3306461"/>
            <a:ext cx="1356551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5CD318D0-A3ED-9D47-82F6-0123341B39A0}"/>
              </a:ext>
            </a:extLst>
          </p:cNvPr>
          <p:cNvCxnSpPr>
            <a:cxnSpLocks/>
          </p:cNvCxnSpPr>
          <p:nvPr/>
        </p:nvCxnSpPr>
        <p:spPr>
          <a:xfrm flipH="1" flipV="1">
            <a:off x="5501446" y="3645568"/>
            <a:ext cx="1356551" cy="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8C790DD-5E42-C745-9048-295B09DFF6AA}"/>
              </a:ext>
            </a:extLst>
          </p:cNvPr>
          <p:cNvSpPr txBox="1"/>
          <p:nvPr/>
        </p:nvSpPr>
        <p:spPr>
          <a:xfrm>
            <a:off x="5501446" y="2999360"/>
            <a:ext cx="140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1" dirty="0" err="1">
                <a:solidFill>
                  <a:schemeClr val="bg2">
                    <a:lumMod val="50000"/>
                  </a:schemeClr>
                </a:solidFill>
              </a:rPr>
              <a:t>ibv_post_send</a:t>
            </a:r>
            <a:endParaRPr kumimoji="1" lang="zh-SG" altLang="en-US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8F1F14-3A1C-2C44-B091-D122AD9D5900}"/>
              </a:ext>
            </a:extLst>
          </p:cNvPr>
          <p:cNvSpPr txBox="1"/>
          <p:nvPr/>
        </p:nvSpPr>
        <p:spPr>
          <a:xfrm>
            <a:off x="5502696" y="3327961"/>
            <a:ext cx="1335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1" dirty="0" err="1">
                <a:solidFill>
                  <a:schemeClr val="bg2">
                    <a:lumMod val="50000"/>
                  </a:schemeClr>
                </a:solidFill>
              </a:rPr>
              <a:t>ibv_post_recv</a:t>
            </a:r>
            <a:endParaRPr kumimoji="1" lang="zh-SG" altLang="en-US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A330567-45AF-E342-B0B5-E9412AEE771A}"/>
              </a:ext>
            </a:extLst>
          </p:cNvPr>
          <p:cNvCxnSpPr>
            <a:cxnSpLocks/>
          </p:cNvCxnSpPr>
          <p:nvPr/>
        </p:nvCxnSpPr>
        <p:spPr>
          <a:xfrm flipH="1" flipV="1">
            <a:off x="5496574" y="4661795"/>
            <a:ext cx="1356551" cy="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F11F68F-773A-F046-9417-4E854841E31B}"/>
              </a:ext>
            </a:extLst>
          </p:cNvPr>
          <p:cNvSpPr/>
          <p:nvPr/>
        </p:nvSpPr>
        <p:spPr>
          <a:xfrm>
            <a:off x="7235347" y="3837594"/>
            <a:ext cx="2912350" cy="10712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C641B46-E33E-B54A-9212-6E659FCEC82D}"/>
              </a:ext>
            </a:extLst>
          </p:cNvPr>
          <p:cNvSpPr/>
          <p:nvPr/>
        </p:nvSpPr>
        <p:spPr>
          <a:xfrm>
            <a:off x="7382595" y="3911495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F758958-252A-2447-A1EF-66507AD84103}"/>
              </a:ext>
            </a:extLst>
          </p:cNvPr>
          <p:cNvSpPr txBox="1"/>
          <p:nvPr/>
        </p:nvSpPr>
        <p:spPr>
          <a:xfrm>
            <a:off x="7533071" y="4432040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Schedule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Queue</a:t>
            </a:r>
            <a:endParaRPr kumimoji="1" lang="zh-SG" altLang="en-US" sz="28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FB8B8A-47DE-534F-B972-BE3F2280C039}"/>
              </a:ext>
            </a:extLst>
          </p:cNvPr>
          <p:cNvSpPr/>
          <p:nvPr/>
        </p:nvSpPr>
        <p:spPr>
          <a:xfrm>
            <a:off x="7382596" y="4290538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46494B6-8742-4C4F-863A-C09266979EFD}"/>
              </a:ext>
            </a:extLst>
          </p:cNvPr>
          <p:cNvSpPr/>
          <p:nvPr/>
        </p:nvSpPr>
        <p:spPr>
          <a:xfrm>
            <a:off x="8057669" y="3916606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4F458A2-9FE5-134C-8442-D5794342EADA}"/>
              </a:ext>
            </a:extLst>
          </p:cNvPr>
          <p:cNvSpPr/>
          <p:nvPr/>
        </p:nvSpPr>
        <p:spPr>
          <a:xfrm>
            <a:off x="8057670" y="4295649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DFA605-6AC9-9442-B71C-F25B78BD4FA8}"/>
              </a:ext>
            </a:extLst>
          </p:cNvPr>
          <p:cNvSpPr/>
          <p:nvPr/>
        </p:nvSpPr>
        <p:spPr>
          <a:xfrm>
            <a:off x="8745072" y="3924157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712E820-DCBD-7A45-9C52-369B521B37A8}"/>
              </a:ext>
            </a:extLst>
          </p:cNvPr>
          <p:cNvSpPr/>
          <p:nvPr/>
        </p:nvSpPr>
        <p:spPr>
          <a:xfrm>
            <a:off x="8745073" y="4303200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EF78E92-323A-0A4A-8C5C-5C29F85AC3C5}"/>
              </a:ext>
            </a:extLst>
          </p:cNvPr>
          <p:cNvSpPr/>
          <p:nvPr/>
        </p:nvSpPr>
        <p:spPr>
          <a:xfrm>
            <a:off x="9617756" y="3911072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E575C51-6A83-684A-BA6B-F5592B36E689}"/>
              </a:ext>
            </a:extLst>
          </p:cNvPr>
          <p:cNvSpPr/>
          <p:nvPr/>
        </p:nvSpPr>
        <p:spPr>
          <a:xfrm>
            <a:off x="9617757" y="4290115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4082984-CB68-234C-AE00-818F3A28858B}"/>
              </a:ext>
            </a:extLst>
          </p:cNvPr>
          <p:cNvSpPr txBox="1"/>
          <p:nvPr/>
        </p:nvSpPr>
        <p:spPr>
          <a:xfrm>
            <a:off x="9132424" y="3701722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5936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101</Words>
  <Application>Microsoft Macintosh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Peirui Cao</dc:creator>
  <cp:lastModifiedBy>Peirui Cao</cp:lastModifiedBy>
  <cp:revision>4</cp:revision>
  <dcterms:created xsi:type="dcterms:W3CDTF">2024-02-25T15:48:27Z</dcterms:created>
  <dcterms:modified xsi:type="dcterms:W3CDTF">2024-02-26T07:41:11Z</dcterms:modified>
</cp:coreProperties>
</file>