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sldIdLst>
    <p:sldId id="256" r:id="rId2"/>
  </p:sldIdLst>
  <p:sldSz cx="9226550" cy="2771775"/>
  <p:notesSz cx="9144000" cy="6858000"/>
  <p:embeddedFontLst>
    <p:embeddedFont>
      <p:font typeface="微软雅黑" panose="020B0503020204020204" pitchFamily="34" charset="-122"/>
      <p:regular r:id="rId3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64" d="100"/>
          <a:sy n="164" d="100"/>
        </p:scale>
        <p:origin x="1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319" y="453622"/>
            <a:ext cx="6919913" cy="964988"/>
          </a:xfrm>
        </p:spPr>
        <p:txBody>
          <a:bodyPr anchor="b"/>
          <a:lstStyle>
            <a:lvl1pPr algn="ctr">
              <a:defRPr sz="2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319" y="1455824"/>
            <a:ext cx="6919913" cy="669204"/>
          </a:xfrm>
        </p:spPr>
        <p:txBody>
          <a:bodyPr/>
          <a:lstStyle>
            <a:lvl1pPr marL="0" indent="0" algn="ctr">
              <a:buNone/>
              <a:defRPr sz="970"/>
            </a:lvl1pPr>
            <a:lvl2pPr marL="184800" indent="0" algn="ctr">
              <a:buNone/>
              <a:defRPr sz="808"/>
            </a:lvl2pPr>
            <a:lvl3pPr marL="369600" indent="0" algn="ctr">
              <a:buNone/>
              <a:defRPr sz="728"/>
            </a:lvl3pPr>
            <a:lvl4pPr marL="554401" indent="0" algn="ctr">
              <a:buNone/>
              <a:defRPr sz="647"/>
            </a:lvl4pPr>
            <a:lvl5pPr marL="739201" indent="0" algn="ctr">
              <a:buNone/>
              <a:defRPr sz="647"/>
            </a:lvl5pPr>
            <a:lvl6pPr marL="924001" indent="0" algn="ctr">
              <a:buNone/>
              <a:defRPr sz="647"/>
            </a:lvl6pPr>
            <a:lvl7pPr marL="1108801" indent="0" algn="ctr">
              <a:buNone/>
              <a:defRPr sz="647"/>
            </a:lvl7pPr>
            <a:lvl8pPr marL="1293602" indent="0" algn="ctr">
              <a:buNone/>
              <a:defRPr sz="647"/>
            </a:lvl8pPr>
            <a:lvl9pPr marL="1478402" indent="0" algn="ctr">
              <a:buNone/>
              <a:defRPr sz="6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5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750" y="147571"/>
            <a:ext cx="1989475" cy="23489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325" y="147571"/>
            <a:ext cx="5853093" cy="23489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3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0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0" y="691019"/>
            <a:ext cx="7957899" cy="1152981"/>
          </a:xfrm>
        </p:spPr>
        <p:txBody>
          <a:bodyPr anchor="b"/>
          <a:lstStyle>
            <a:lvl1pPr>
              <a:defRPr sz="2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20" y="1854908"/>
            <a:ext cx="7957899" cy="606326"/>
          </a:xfrm>
        </p:spPr>
        <p:txBody>
          <a:bodyPr/>
          <a:lstStyle>
            <a:lvl1pPr marL="0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1pPr>
            <a:lvl2pPr marL="184800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2pPr>
            <a:lvl3pPr marL="369600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3pPr>
            <a:lvl4pPr marL="5544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4pPr>
            <a:lvl5pPr marL="7392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5pPr>
            <a:lvl6pPr marL="9240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6pPr>
            <a:lvl7pPr marL="11088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7pPr>
            <a:lvl8pPr marL="12936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8pPr>
            <a:lvl9pPr marL="14784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325" y="737857"/>
            <a:ext cx="3921284" cy="17586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941" y="737857"/>
            <a:ext cx="3921284" cy="17586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27" y="147572"/>
            <a:ext cx="7957899" cy="5357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27" y="679470"/>
            <a:ext cx="3903263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27" y="1012468"/>
            <a:ext cx="3903263" cy="1489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0941" y="679470"/>
            <a:ext cx="3922486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0941" y="1012468"/>
            <a:ext cx="3922486" cy="1489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8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28" y="184785"/>
            <a:ext cx="2975802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485" y="399084"/>
            <a:ext cx="4670941" cy="1969757"/>
          </a:xfrm>
        </p:spPr>
        <p:txBody>
          <a:bodyPr/>
          <a:lstStyle>
            <a:lvl1pPr>
              <a:defRPr sz="1293"/>
            </a:lvl1pPr>
            <a:lvl2pPr>
              <a:defRPr sz="1132"/>
            </a:lvl2pPr>
            <a:lvl3pPr>
              <a:defRPr sz="970"/>
            </a:lvl3pPr>
            <a:lvl4pPr>
              <a:defRPr sz="808"/>
            </a:lvl4pPr>
            <a:lvl5pPr>
              <a:defRPr sz="808"/>
            </a:lvl5pPr>
            <a:lvl6pPr>
              <a:defRPr sz="808"/>
            </a:lvl6pPr>
            <a:lvl7pPr>
              <a:defRPr sz="808"/>
            </a:lvl7pPr>
            <a:lvl8pPr>
              <a:defRPr sz="808"/>
            </a:lvl8pPr>
            <a:lvl9pPr>
              <a:defRPr sz="8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28" y="831532"/>
            <a:ext cx="2975802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0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28" y="184785"/>
            <a:ext cx="2975802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2485" y="399084"/>
            <a:ext cx="4670941" cy="1969757"/>
          </a:xfrm>
        </p:spPr>
        <p:txBody>
          <a:bodyPr anchor="t"/>
          <a:lstStyle>
            <a:lvl1pPr marL="0" indent="0">
              <a:buNone/>
              <a:defRPr sz="1293"/>
            </a:lvl1pPr>
            <a:lvl2pPr marL="184800" indent="0">
              <a:buNone/>
              <a:defRPr sz="1132"/>
            </a:lvl2pPr>
            <a:lvl3pPr marL="369600" indent="0">
              <a:buNone/>
              <a:defRPr sz="970"/>
            </a:lvl3pPr>
            <a:lvl4pPr marL="554401" indent="0">
              <a:buNone/>
              <a:defRPr sz="808"/>
            </a:lvl4pPr>
            <a:lvl5pPr marL="739201" indent="0">
              <a:buNone/>
              <a:defRPr sz="808"/>
            </a:lvl5pPr>
            <a:lvl6pPr marL="924001" indent="0">
              <a:buNone/>
              <a:defRPr sz="808"/>
            </a:lvl6pPr>
            <a:lvl7pPr marL="1108801" indent="0">
              <a:buNone/>
              <a:defRPr sz="808"/>
            </a:lvl7pPr>
            <a:lvl8pPr marL="1293602" indent="0">
              <a:buNone/>
              <a:defRPr sz="808"/>
            </a:lvl8pPr>
            <a:lvl9pPr marL="1478402" indent="0">
              <a:buNone/>
              <a:defRPr sz="80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28" y="831532"/>
            <a:ext cx="2975802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326" y="147572"/>
            <a:ext cx="7957899" cy="53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326" y="737857"/>
            <a:ext cx="7957899" cy="175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325" y="2569025"/>
            <a:ext cx="2075974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B81C-A91B-4DB4-B663-7B9363F1444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6295" y="2569025"/>
            <a:ext cx="3113961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6251" y="2569025"/>
            <a:ext cx="2075974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69600" rtl="0" eaLnBrk="1" latinLnBrk="0" hangingPunct="1">
        <a:lnSpc>
          <a:spcPct val="90000"/>
        </a:lnSpc>
        <a:spcBef>
          <a:spcPct val="0"/>
        </a:spcBef>
        <a:buNone/>
        <a:defRPr sz="1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400" indent="-92400" algn="l" defTabSz="36960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2pPr>
      <a:lvl3pPr marL="4620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468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8316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10164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2012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3860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5708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848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2pPr>
      <a:lvl3pPr marL="3696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5544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7392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9240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1088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2936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4784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6534D24D-8F88-F913-BBC9-CA005E132A2C}"/>
              </a:ext>
            </a:extLst>
          </p:cNvPr>
          <p:cNvGrpSpPr/>
          <p:nvPr/>
        </p:nvGrpSpPr>
        <p:grpSpPr>
          <a:xfrm>
            <a:off x="714" y="-5328"/>
            <a:ext cx="9226082" cy="2759116"/>
            <a:chOff x="-6112" y="-5328"/>
            <a:chExt cx="9226082" cy="275911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3212326-98CE-752A-6BF4-838BE9BCA13E}"/>
                </a:ext>
              </a:extLst>
            </p:cNvPr>
            <p:cNvSpPr txBox="1"/>
            <p:nvPr/>
          </p:nvSpPr>
          <p:spPr>
            <a:xfrm>
              <a:off x="1126908" y="532577"/>
              <a:ext cx="22006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Packet spraying</a:t>
              </a:r>
              <a:endParaRPr lang="zh-CN" altLang="en-US" sz="20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E14734A-2FE3-26E3-7D49-CD803A94D808}"/>
                </a:ext>
              </a:extLst>
            </p:cNvPr>
            <p:cNvGrpSpPr/>
            <p:nvPr/>
          </p:nvGrpSpPr>
          <p:grpSpPr>
            <a:xfrm>
              <a:off x="2032318" y="370847"/>
              <a:ext cx="4938148" cy="222276"/>
              <a:chOff x="1686757" y="1930893"/>
              <a:chExt cx="1990077" cy="218982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C709520-8C6F-BC27-5347-F427ED7CE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57" y="1930893"/>
                <a:ext cx="0" cy="213064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11170845-D15A-9122-F645-3E94EE408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834" y="1936811"/>
                <a:ext cx="0" cy="213064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B3801989-A2CC-091B-5A2D-4A8BB0669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57" y="1930893"/>
                <a:ext cx="1990077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D582DB-A230-7711-650D-5DE6335BCE1E}"/>
                </a:ext>
              </a:extLst>
            </p:cNvPr>
            <p:cNvSpPr txBox="1"/>
            <p:nvPr/>
          </p:nvSpPr>
          <p:spPr>
            <a:xfrm>
              <a:off x="6349762" y="502940"/>
              <a:ext cx="12645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Reorder</a:t>
              </a:r>
              <a:endParaRPr lang="zh-CN" altLang="en-US" sz="2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7B26D90-0C88-7969-73BB-E6BFF41C73E8}"/>
                </a:ext>
              </a:extLst>
            </p:cNvPr>
            <p:cNvSpPr txBox="1"/>
            <p:nvPr/>
          </p:nvSpPr>
          <p:spPr>
            <a:xfrm>
              <a:off x="2820885" y="-5328"/>
              <a:ext cx="37066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Orderlock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occurs scenarios</a:t>
              </a:r>
              <a:endParaRPr lang="zh-CN" altLang="en-US" sz="20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57D081-70B6-01BC-E51A-672F3E44D84A}"/>
                </a:ext>
              </a:extLst>
            </p:cNvPr>
            <p:cNvGrpSpPr/>
            <p:nvPr/>
          </p:nvGrpSpPr>
          <p:grpSpPr>
            <a:xfrm>
              <a:off x="5688788" y="843677"/>
              <a:ext cx="2566602" cy="239421"/>
              <a:chOff x="4114800" y="2680918"/>
              <a:chExt cx="2308195" cy="224317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5E411CA8-3D3D-FE60-CBF7-F479BF4B9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614" y="2680918"/>
                <a:ext cx="0" cy="1080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537CCC7-C823-CEF8-37DF-CBA8778BC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2794629"/>
                <a:ext cx="0" cy="1080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DFC8813-C6CD-388C-9B15-1824642EA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995" y="2797235"/>
                <a:ext cx="0" cy="1080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0EE56AB-CA92-20E8-3BE1-1A30CDB85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2794629"/>
                <a:ext cx="2308195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48F39F9-23BD-B646-8FF3-D61A59EA691E}"/>
                </a:ext>
              </a:extLst>
            </p:cNvPr>
            <p:cNvGrpSpPr/>
            <p:nvPr/>
          </p:nvGrpSpPr>
          <p:grpSpPr>
            <a:xfrm>
              <a:off x="7369416" y="1084823"/>
              <a:ext cx="1850554" cy="614488"/>
              <a:chOff x="7356784" y="1171468"/>
              <a:chExt cx="1860652" cy="614488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813E53-04A4-8D06-A93F-142A72318F22}"/>
                  </a:ext>
                </a:extLst>
              </p:cNvPr>
              <p:cNvSpPr txBox="1"/>
              <p:nvPr/>
            </p:nvSpPr>
            <p:spPr>
              <a:xfrm>
                <a:off x="7962890" y="1171468"/>
                <a:ext cx="6963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NIC</a:t>
                </a:r>
                <a:endParaRPr lang="zh-CN" altLang="en-US" sz="2000" dirty="0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302C095-AD3E-96A2-99F5-EC98F5A3A22C}"/>
                  </a:ext>
                </a:extLst>
              </p:cNvPr>
              <p:cNvSpPr txBox="1"/>
              <p:nvPr/>
            </p:nvSpPr>
            <p:spPr>
              <a:xfrm>
                <a:off x="7356784" y="1447402"/>
                <a:ext cx="18606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SRNIC, SRD)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0058F27-8C0A-AFB1-200B-EC692509E7F8}"/>
                </a:ext>
              </a:extLst>
            </p:cNvPr>
            <p:cNvGrpSpPr/>
            <p:nvPr/>
          </p:nvGrpSpPr>
          <p:grpSpPr>
            <a:xfrm>
              <a:off x="-6112" y="903727"/>
              <a:ext cx="3591885" cy="819642"/>
              <a:chOff x="318100" y="991704"/>
              <a:chExt cx="3591885" cy="819642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080723C2-4751-E6C9-F98F-F8ED5920167F}"/>
                  </a:ext>
                </a:extLst>
              </p:cNvPr>
              <p:cNvGrpSpPr/>
              <p:nvPr/>
            </p:nvGrpSpPr>
            <p:grpSpPr>
              <a:xfrm>
                <a:off x="318100" y="991704"/>
                <a:ext cx="3591885" cy="819642"/>
                <a:chOff x="4958939" y="2882522"/>
                <a:chExt cx="3202932" cy="1175661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0A4F239-0561-118C-0E18-2E0110243028}"/>
                    </a:ext>
                  </a:extLst>
                </p:cNvPr>
                <p:cNvGrpSpPr/>
                <p:nvPr/>
              </p:nvGrpSpPr>
              <p:grpSpPr>
                <a:xfrm>
                  <a:off x="5454733" y="2882522"/>
                  <a:ext cx="2707138" cy="298182"/>
                  <a:chOff x="4112694" y="2596659"/>
                  <a:chExt cx="2418798" cy="224696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8F98872F-7FCA-F616-11F0-0E208A400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4374" y="2596659"/>
                    <a:ext cx="0" cy="105604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FEE876A7-331E-21C3-9A2F-5E9BC0A4D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4113" y="2710753"/>
                    <a:ext cx="0" cy="108000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3585F231-3160-F8D8-BF27-2ABB6DD6A1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0503" y="2713355"/>
                    <a:ext cx="0" cy="108000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EB50729D-289A-5E6A-EC17-9BF5B4FBAC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12694" y="2702263"/>
                    <a:ext cx="2418798" cy="8486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7EA51D7E-B42C-52B2-75F3-AC0859C82B09}"/>
                    </a:ext>
                  </a:extLst>
                </p:cNvPr>
                <p:cNvGrpSpPr/>
                <p:nvPr/>
              </p:nvGrpSpPr>
              <p:grpSpPr>
                <a:xfrm>
                  <a:off x="4958939" y="3124102"/>
                  <a:ext cx="1212218" cy="934081"/>
                  <a:chOff x="5264957" y="2954052"/>
                  <a:chExt cx="1212218" cy="934081"/>
                </a:xfrm>
              </p:grpSpPr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264804B9-1D40-3F7D-2B9E-4368064D1850}"/>
                      </a:ext>
                    </a:extLst>
                  </p:cNvPr>
                  <p:cNvSpPr txBox="1"/>
                  <p:nvPr/>
                </p:nvSpPr>
                <p:spPr>
                  <a:xfrm>
                    <a:off x="5264957" y="3358378"/>
                    <a:ext cx="1068116" cy="5297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</a:t>
                    </a:r>
                    <a:r>
                      <a:rPr lang="en-US" altLang="zh-CN" dirty="0" err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e.g.RPS</a:t>
                    </a:r>
                    <a:r>
                      <a:rPr lang="en-US" altLang="zh-CN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)</a:t>
                    </a:r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23E402-07BB-926A-5A10-7C42521231B0}"/>
                      </a:ext>
                    </a:extLst>
                  </p:cNvPr>
                  <p:cNvSpPr txBox="1"/>
                  <p:nvPr/>
                </p:nvSpPr>
                <p:spPr>
                  <a:xfrm>
                    <a:off x="5301999" y="2954052"/>
                    <a:ext cx="1175176" cy="573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Random</a:t>
                    </a:r>
                    <a:endParaRPr lang="zh-CN" altLang="en-US" sz="2000" dirty="0"/>
                  </a:p>
                </p:txBody>
              </p: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6A80E03-E3B3-2610-221A-AD01A3F5BE87}"/>
                    </a:ext>
                  </a:extLst>
                </p:cNvPr>
                <p:cNvSpPr txBox="1"/>
                <p:nvPr/>
              </p:nvSpPr>
              <p:spPr>
                <a:xfrm>
                  <a:off x="6201610" y="3121265"/>
                  <a:ext cx="1148931" cy="5739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Adaptive</a:t>
                  </a:r>
                  <a:endParaRPr lang="zh-CN" altLang="en-US" sz="2000" dirty="0"/>
                </a:p>
              </p:txBody>
            </p:sp>
          </p:grp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31F14D6-1D55-6DA3-0A97-FE40C4B25CE8}"/>
                  </a:ext>
                </a:extLst>
              </p:cNvPr>
              <p:cNvCxnSpPr/>
              <p:nvPr/>
            </p:nvCxnSpPr>
            <p:spPr>
              <a:xfrm>
                <a:off x="2346685" y="1089408"/>
                <a:ext cx="0" cy="107775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9757703-0112-ECFA-7AED-E30C43D60512}"/>
                </a:ext>
              </a:extLst>
            </p:cNvPr>
            <p:cNvSpPr txBox="1"/>
            <p:nvPr/>
          </p:nvSpPr>
          <p:spPr>
            <a:xfrm>
              <a:off x="2703089" y="1101765"/>
              <a:ext cx="1947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Round-robin</a:t>
              </a:r>
              <a:endParaRPr lang="zh-CN" altLang="en-US" sz="2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7E356E-E29E-B1B0-84CB-9766F91A0255}"/>
                </a:ext>
              </a:extLst>
            </p:cNvPr>
            <p:cNvSpPr txBox="1"/>
            <p:nvPr/>
          </p:nvSpPr>
          <p:spPr>
            <a:xfrm>
              <a:off x="1433121" y="1354040"/>
              <a:ext cx="13601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e.g.DRILL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Huawei)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14497C8-64B1-B4BD-62D4-3B0BAEB48B2A}"/>
                </a:ext>
              </a:extLst>
            </p:cNvPr>
            <p:cNvSpPr txBox="1"/>
            <p:nvPr/>
          </p:nvSpPr>
          <p:spPr>
            <a:xfrm>
              <a:off x="2847638" y="1355452"/>
              <a:ext cx="12436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e.g.Cisco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A8AA57D-326D-29D4-07D4-B71AAC6207FB}"/>
                </a:ext>
              </a:extLst>
            </p:cNvPr>
            <p:cNvSpPr txBox="1"/>
            <p:nvPr/>
          </p:nvSpPr>
          <p:spPr>
            <a:xfrm>
              <a:off x="5024669" y="1055318"/>
              <a:ext cx="1676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In-network</a:t>
              </a:r>
              <a:endParaRPr lang="zh-CN" altLang="en-US" sz="2000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7C7D0A8-102D-72EC-A055-B5ECA1248CC8}"/>
                </a:ext>
              </a:extLst>
            </p:cNvPr>
            <p:cNvGrpSpPr/>
            <p:nvPr/>
          </p:nvGrpSpPr>
          <p:grpSpPr>
            <a:xfrm>
              <a:off x="4213544" y="1404028"/>
              <a:ext cx="3250864" cy="1349760"/>
              <a:chOff x="4237939" y="1497738"/>
              <a:chExt cx="3250864" cy="1349760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48CE5F1-5FE0-AA05-AD0C-AA19E37A4F53}"/>
                  </a:ext>
                </a:extLst>
              </p:cNvPr>
              <p:cNvSpPr txBox="1"/>
              <p:nvPr/>
            </p:nvSpPr>
            <p:spPr>
              <a:xfrm>
                <a:off x="4237939" y="2016501"/>
                <a:ext cx="16179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(e.g., SQR, </a:t>
                </a:r>
              </a:p>
              <a:p>
                <a:r>
                  <a:rPr lang="en-US" altLang="zh-CN" sz="160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Linkguardian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</a:p>
              <a:p>
                <a:r>
                  <a:rPr lang="en-US" altLang="zh-CN" sz="160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Conweave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BECBC1D4-1BCB-36E7-D844-F4A3DFA05263}"/>
                  </a:ext>
                </a:extLst>
              </p:cNvPr>
              <p:cNvGrpSpPr/>
              <p:nvPr/>
            </p:nvGrpSpPr>
            <p:grpSpPr>
              <a:xfrm>
                <a:off x="4874782" y="1497738"/>
                <a:ext cx="1617981" cy="236640"/>
                <a:chOff x="3978284" y="2680918"/>
                <a:chExt cx="1811903" cy="221711"/>
              </a:xfrm>
            </p:grpSpPr>
            <p:cxnSp>
              <p:nvCxnSpPr>
                <p:cNvPr id="4" name="直接连接符 3">
                  <a:extLst>
                    <a:ext uri="{FF2B5EF4-FFF2-40B4-BE49-F238E27FC236}">
                      <a16:creationId xmlns:a16="http://schemas.microsoft.com/office/drawing/2014/main" id="{C1CC7540-F1F9-D79F-6085-A528B07FB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8364" y="2680918"/>
                  <a:ext cx="0" cy="1080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E524EB18-6DA0-50F1-1449-95B79466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8284" y="2794629"/>
                  <a:ext cx="0" cy="1080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EBCF9A2-558F-A98A-1D50-D0A7E15B7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187" y="2794629"/>
                  <a:ext cx="0" cy="1080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89775DDE-9128-F2A4-6ED2-3194C6F23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655" y="2788918"/>
                  <a:ext cx="1808532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391CFFB-2EA4-532A-D32B-CD6F5967F749}"/>
                  </a:ext>
                </a:extLst>
              </p:cNvPr>
              <p:cNvSpPr txBox="1"/>
              <p:nvPr/>
            </p:nvSpPr>
            <p:spPr>
              <a:xfrm>
                <a:off x="4451758" y="1713828"/>
                <a:ext cx="8777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Strict</a:t>
                </a:r>
                <a:endParaRPr lang="zh-CN" altLang="en-US" sz="20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88B785-93A3-694D-40A0-1A32BC75E646}"/>
                  </a:ext>
                </a:extLst>
              </p:cNvPr>
              <p:cNvSpPr txBox="1"/>
              <p:nvPr/>
            </p:nvSpPr>
            <p:spPr>
              <a:xfrm>
                <a:off x="5812147" y="1711802"/>
                <a:ext cx="1676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est-effort</a:t>
                </a:r>
                <a:endParaRPr lang="zh-CN" altLang="en-US" sz="2000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582068-3E41-3E15-5E20-C5715D82680B}"/>
                  </a:ext>
                </a:extLst>
              </p:cNvPr>
              <p:cNvSpPr txBox="1"/>
              <p:nvPr/>
            </p:nvSpPr>
            <p:spPr>
              <a:xfrm>
                <a:off x="5742925" y="2016501"/>
                <a:ext cx="16179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(e.g., JUGGLER)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星形: 五角 31">
                <a:extLst>
                  <a:ext uri="{FF2B5EF4-FFF2-40B4-BE49-F238E27FC236}">
                    <a16:creationId xmlns:a16="http://schemas.microsoft.com/office/drawing/2014/main" id="{24E783BB-74BF-46D6-7DCE-D271B6D49D66}"/>
                  </a:ext>
                </a:extLst>
              </p:cNvPr>
              <p:cNvSpPr/>
              <p:nvPr/>
            </p:nvSpPr>
            <p:spPr>
              <a:xfrm>
                <a:off x="4281518" y="1831837"/>
                <a:ext cx="228257" cy="18466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星形: 五角 50">
              <a:extLst>
                <a:ext uri="{FF2B5EF4-FFF2-40B4-BE49-F238E27FC236}">
                  <a16:creationId xmlns:a16="http://schemas.microsoft.com/office/drawing/2014/main" id="{9A0D1FC8-BE6F-FB8B-6E52-98FFCF693501}"/>
                </a:ext>
              </a:extLst>
            </p:cNvPr>
            <p:cNvSpPr/>
            <p:nvPr/>
          </p:nvSpPr>
          <p:spPr>
            <a:xfrm>
              <a:off x="951946" y="636380"/>
              <a:ext cx="228257" cy="18466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0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9200</TotalTime>
  <Words>63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 Light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文莉</dc:creator>
  <cp:lastModifiedBy>Peirui Cao</cp:lastModifiedBy>
  <cp:revision>65</cp:revision>
  <dcterms:created xsi:type="dcterms:W3CDTF">2023-07-27T10:12:39Z</dcterms:created>
  <dcterms:modified xsi:type="dcterms:W3CDTF">2023-11-29T03:31:02Z</dcterms:modified>
</cp:coreProperties>
</file>