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7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0153C-8DE1-FB4C-99E6-27FA45CED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CBC98-A6D8-6E4E-A878-757085987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CD30D-9B4E-044A-9B6B-F31203D8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F9D06-BD38-F745-9BF7-A694AC8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D53D4-191A-D343-8502-498E71CD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1878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6B4D5-9FE9-C84C-8916-5E89766B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563F7-B44B-6A42-95E8-F7DFEC47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85241-1FA9-CA45-877A-90D5B07E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D532D-11DA-5644-A63C-5ED94D89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D8530-ED57-8942-9F81-904C729C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6511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AB0A44-7B22-5844-9945-D9BAE912F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17226-5D9C-D44C-BCE5-BDDE3EC8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34C92-9299-3340-8A34-781C78F5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5004F-014F-DC4E-8234-48C99559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8ADAB-98FC-3345-8130-C0C156DA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20922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23BC-7CB1-4C4D-8EE5-EC7431FF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102E0-847F-1448-B83B-A8B86BBC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17825-22AB-7A4A-B2B6-B606C70F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B6941-F4E9-A247-B534-C1426E82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06898-BB12-6A42-B921-6DA793E6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922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1D3B2-623A-5147-9EEF-8F8CB121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B62CE-B3D7-2C48-AF92-E08BA675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3C308-07FB-1745-BBF0-83A6E37F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0EA32-D86F-8244-8C7C-E5CBABEA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ADE03-72BA-4642-868A-690B9DC4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64794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A8DA-69B9-5544-8278-78D3F2C3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BC035-DA50-594C-9B1A-9084695C0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32511E-C8D5-4E49-968E-A76504AC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327EC-E0CB-164D-B3A5-F5890E4A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AB059-46FE-E14C-BF0F-C3C51E34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8EA77-0A6F-4D44-AE66-D4220427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7254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F07AC-100B-2C43-9841-7575E906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43672-3422-C041-B016-11755883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82904-0840-6747-A715-84BB7DE4C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376730-7FAF-134C-BE92-00347540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363D2-2E47-3C49-931E-B157B20A7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AE0FDF-CFC4-A340-B394-41DA8DF3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29293-5EAD-A447-B60D-8F8FBE48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3031A-E001-C649-BC94-53063A77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35640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0CA88-CE9C-4E4F-A66A-7AF56E1E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CC4599-5C3B-EE4A-BEBA-0B2F06E7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1B6200-41DE-0740-8E77-C311EDC3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A87EB-C88C-E34F-A4A6-6D93DB97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0252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174A49-D3E1-1241-BD36-99F64E0E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247CD7-A07A-A144-8F20-C4A378C2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9CA004-DD33-5B42-B676-54C3FC4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9075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062F5-9CCB-104F-A69E-8FAA1F12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F29CA-A8D0-7944-9E72-81783A02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ACCF3-518C-314D-BF43-168A598A1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38405-B705-2544-85DC-025E9FC4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5EB8B-AFD4-2846-831E-4FA9CDCA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30721-E2F0-A743-907D-FC879106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65616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FADD8-CD8E-364B-86C2-DAAA9FB9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639035-AD6C-4149-BF01-B27272E7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94EB6-BB19-A844-8E12-3F3B3CA5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6B1A3-DF88-3343-BD3E-BA04F886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A2469-CC1D-5D4A-B76B-500F5112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4CBA5-3B30-A54F-BFFF-A66E2211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0487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27B0EA-D859-8B44-8A77-5B730E18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62CA2-3505-754F-B2AD-326DB44B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5C7BF-A8BD-914D-A26E-88F533895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610F-F5DF-C54C-8E0A-C4D5B2664E8E}" type="datetimeFigureOut">
              <a:rPr kumimoji="1" lang="zh-SG" altLang="en-US" smtClean="0"/>
              <a:t>06/02/24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AE56B-7CD4-374C-B803-62630D3EE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C7FF7-09E0-F846-A710-3D554F208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44008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E229EC-844B-694E-8DF7-A2455B6A7BE5}"/>
              </a:ext>
            </a:extLst>
          </p:cNvPr>
          <p:cNvSpPr/>
          <p:nvPr/>
        </p:nvSpPr>
        <p:spPr>
          <a:xfrm>
            <a:off x="1523999" y="867508"/>
            <a:ext cx="633047" cy="33996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837B27-B111-6D40-8586-DA1E779BA165}"/>
              </a:ext>
            </a:extLst>
          </p:cNvPr>
          <p:cNvSpPr/>
          <p:nvPr/>
        </p:nvSpPr>
        <p:spPr>
          <a:xfrm>
            <a:off x="2708029" y="867508"/>
            <a:ext cx="633047" cy="33996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197549-EC8C-BD46-BBC4-1AEBA8D788AB}"/>
              </a:ext>
            </a:extLst>
          </p:cNvPr>
          <p:cNvSpPr/>
          <p:nvPr/>
        </p:nvSpPr>
        <p:spPr>
          <a:xfrm>
            <a:off x="3892059" y="867508"/>
            <a:ext cx="633047" cy="33996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23BC8D-70A3-0A49-9D82-041287BB5F14}"/>
              </a:ext>
            </a:extLst>
          </p:cNvPr>
          <p:cNvSpPr/>
          <p:nvPr/>
        </p:nvSpPr>
        <p:spPr>
          <a:xfrm>
            <a:off x="1523998" y="1688124"/>
            <a:ext cx="633047" cy="33996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968DC9-030F-7A42-B724-7A14F77D3B40}"/>
              </a:ext>
            </a:extLst>
          </p:cNvPr>
          <p:cNvSpPr/>
          <p:nvPr/>
        </p:nvSpPr>
        <p:spPr>
          <a:xfrm>
            <a:off x="2708029" y="1688124"/>
            <a:ext cx="633047" cy="33996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0012D1-01DC-7F48-9A70-310842C94F03}"/>
              </a:ext>
            </a:extLst>
          </p:cNvPr>
          <p:cNvSpPr/>
          <p:nvPr/>
        </p:nvSpPr>
        <p:spPr>
          <a:xfrm>
            <a:off x="3892059" y="1688124"/>
            <a:ext cx="633047" cy="33996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AA12760-4F6A-F946-8958-FC51D10B721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40523" y="1207477"/>
            <a:ext cx="1184029" cy="480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385CE12-154C-8C44-AC54-F1864F0A69F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024553" y="1207477"/>
            <a:ext cx="0" cy="480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0B36A47-0DA6-B64F-A33C-EAFD9B99EC5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024553" y="1207477"/>
            <a:ext cx="1184030" cy="480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C8D6EE-2ADB-244E-89F8-F0218929F3F8}"/>
              </a:ext>
            </a:extLst>
          </p:cNvPr>
          <p:cNvSpPr/>
          <p:nvPr/>
        </p:nvSpPr>
        <p:spPr>
          <a:xfrm>
            <a:off x="2022227" y="187570"/>
            <a:ext cx="633047" cy="33996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536DAD-AE58-C140-94C5-9265AFC2EB5E}"/>
              </a:ext>
            </a:extLst>
          </p:cNvPr>
          <p:cNvSpPr/>
          <p:nvPr/>
        </p:nvSpPr>
        <p:spPr>
          <a:xfrm>
            <a:off x="3341076" y="187570"/>
            <a:ext cx="633047" cy="33996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BD9F59-E482-0940-9C50-BB892D9E90C0}"/>
              </a:ext>
            </a:extLst>
          </p:cNvPr>
          <p:cNvSpPr txBox="1"/>
          <p:nvPr/>
        </p:nvSpPr>
        <p:spPr>
          <a:xfrm>
            <a:off x="4501893" y="8675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F93493-DB2D-2540-AC9D-2953406E93B6}"/>
              </a:ext>
            </a:extLst>
          </p:cNvPr>
          <p:cNvSpPr txBox="1"/>
          <p:nvPr/>
        </p:nvSpPr>
        <p:spPr>
          <a:xfrm>
            <a:off x="2718218" y="-1579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···</a:t>
            </a:r>
            <a:endParaRPr kumimoji="1" lang="zh-SG" altLang="en-US" sz="4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DB60EC-71F6-364A-884D-C73A607AB5F2}"/>
              </a:ext>
            </a:extLst>
          </p:cNvPr>
          <p:cNvSpPr txBox="1"/>
          <p:nvPr/>
        </p:nvSpPr>
        <p:spPr>
          <a:xfrm>
            <a:off x="3028499" y="2168771"/>
            <a:ext cx="6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/>
              <a:t>flows</a:t>
            </a:r>
            <a:endParaRPr kumimoji="1" lang="zh-SG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98A1AC6-9288-8043-8D6B-B15EFFE803A1}"/>
              </a:ext>
            </a:extLst>
          </p:cNvPr>
          <p:cNvCxnSpPr>
            <a:cxnSpLocks/>
            <a:stCxn id="24" idx="1"/>
            <a:endCxn id="9" idx="2"/>
          </p:cNvCxnSpPr>
          <p:nvPr/>
        </p:nvCxnSpPr>
        <p:spPr>
          <a:xfrm flipH="1" flipV="1">
            <a:off x="3024553" y="2028093"/>
            <a:ext cx="3946" cy="325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2887B45-6338-D242-9170-DFBF73FD5089}"/>
                  </a:ext>
                </a:extLst>
              </p:cNvPr>
              <p:cNvSpPr txBox="1"/>
              <p:nvPr/>
            </p:nvSpPr>
            <p:spPr>
              <a:xfrm>
                <a:off x="1739541" y="119279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SG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2887B45-6338-D242-9170-DFBF73FD5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41" y="1192796"/>
                <a:ext cx="460511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F0D94D1-6BC8-CD43-B816-28139FD702DB}"/>
                  </a:ext>
                </a:extLst>
              </p:cNvPr>
              <p:cNvSpPr txBox="1"/>
              <p:nvPr/>
            </p:nvSpPr>
            <p:spPr>
              <a:xfrm>
                <a:off x="2665023" y="1178114"/>
                <a:ext cx="460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SG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F0D94D1-6BC8-CD43-B816-28139FD70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23" y="1178114"/>
                <a:ext cx="460511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338C8B6-4861-B84B-B724-2CD0F9392136}"/>
                  </a:ext>
                </a:extLst>
              </p:cNvPr>
              <p:cNvSpPr txBox="1"/>
              <p:nvPr/>
            </p:nvSpPr>
            <p:spPr>
              <a:xfrm>
                <a:off x="3978326" y="1175156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SG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338C8B6-4861-B84B-B724-2CD0F939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326" y="1175156"/>
                <a:ext cx="46583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5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1</cp:revision>
  <dcterms:created xsi:type="dcterms:W3CDTF">2024-02-06T03:18:32Z</dcterms:created>
  <dcterms:modified xsi:type="dcterms:W3CDTF">2024-02-06T03:24:06Z</dcterms:modified>
</cp:coreProperties>
</file>