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575"/>
  </p:normalViewPr>
  <p:slideViewPr>
    <p:cSldViewPr snapToGrid="0" snapToObjects="1">
      <p:cViewPr varScale="1">
        <p:scale>
          <a:sx n="112" d="100"/>
          <a:sy n="112" d="100"/>
        </p:scale>
        <p:origin x="-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2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48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29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31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30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73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68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21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1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40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07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63CAF-B806-3348-ACA9-F229915A29BA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3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747198" y="4751358"/>
            <a:ext cx="10655148" cy="2770704"/>
          </a:xfrm>
          <a:prstGeom prst="roundRect">
            <a:avLst/>
          </a:prstGeom>
          <a:solidFill>
            <a:srgbClr val="EE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0437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36413" y="4703831"/>
            <a:ext cx="96774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汇聚层交换机需支持</a:t>
            </a:r>
            <a:r>
              <a:rPr lang="en-US" altLang="zh-CN" sz="22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openflow1.3</a:t>
            </a:r>
            <a:r>
              <a:rPr lang="zh-CN" altLang="en-US" sz="22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的多级流表以及</a:t>
            </a:r>
            <a:r>
              <a:rPr lang="en-US" altLang="zh-CN" sz="22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meter</a:t>
            </a:r>
            <a:r>
              <a:rPr lang="zh-CN" altLang="en-US" sz="22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</a:t>
            </a:r>
            <a:r>
              <a:rPr lang="en-US" altLang="zh-CN" sz="2200" dirty="0" err="1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</a:t>
            </a:r>
            <a:r>
              <a:rPr lang="zh-CN" altLang="en-US" sz="22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标记功能</a:t>
            </a:r>
            <a:endParaRPr lang="en-US" altLang="zh-CN" sz="22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设置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Meter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表，对于超过限速的流量进行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 Remark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标记</a:t>
            </a:r>
            <a:endParaRPr lang="en-US" altLang="zh-CN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让流量进入下一级流表</a:t>
            </a:r>
            <a:endParaRPr lang="en-US" altLang="zh-CN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将没有被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 Remark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的流量导到直连路径（借助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group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表分流）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endParaRPr lang="zh-CN" altLang="en-US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将被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 Remark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的流量分配到其他路径（借助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group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表分流）</a:t>
            </a:r>
            <a:endParaRPr lang="en-US" altLang="zh-CN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747198" y="447796"/>
            <a:ext cx="10874139" cy="3277614"/>
            <a:chOff x="770868" y="389181"/>
            <a:chExt cx="10874139" cy="3277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866659" y="1451183"/>
                  <a:ext cx="1134575" cy="213360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DSCP=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𝑥</m:t>
                      </m:r>
                    </m:oMath>
                  </a14:m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659" y="1451183"/>
                  <a:ext cx="1134575" cy="21336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53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线箭头连接符 4"/>
            <p:cNvCxnSpPr/>
            <p:nvPr/>
          </p:nvCxnSpPr>
          <p:spPr>
            <a:xfrm flipH="1">
              <a:off x="1666214" y="1451183"/>
              <a:ext cx="12700" cy="213360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887875" y="1081851"/>
              <a:ext cx="2028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Rate(Mbps)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0868" y="2172618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Microsoft YaHei" charset="-122"/>
                  <a:ea typeface="Microsoft YaHei" charset="-122"/>
                  <a:cs typeface="Microsoft YaHei" charset="-122"/>
                </a:rPr>
                <a:t>Flows</a:t>
              </a:r>
              <a:endParaRPr kumimoji="1" lang="en-US" altLang="zh-CN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04307" y="1443263"/>
                  <a:ext cx="1311159" cy="2134632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Meter</a:t>
                  </a:r>
                  <a:r>
                    <a:rPr kumimoji="1"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Table</a:t>
                  </a:r>
                  <a:r>
                    <a:rPr kumimoji="1"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:endParaRPr kumimoji="1" lang="en-US" altLang="zh-CN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</a:t>
                  </a:r>
                </a:p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Remark</a:t>
                  </a:r>
                </a:p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Threshold</a:t>
                  </a:r>
                  <a:r>
                    <a:rPr kumimoji="1"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i="1" dirty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𝑝</m:t>
                      </m:r>
                    </m:oMath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4307" y="1443263"/>
                  <a:ext cx="1311159" cy="21346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26" r="-1826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线连接符 8"/>
            <p:cNvCxnSpPr>
              <a:stCxn id="4" idx="3"/>
              <a:endCxn id="8" idx="1"/>
            </p:cNvCxnSpPr>
            <p:nvPr/>
          </p:nvCxnSpPr>
          <p:spPr>
            <a:xfrm flipV="1">
              <a:off x="3001234" y="2510579"/>
              <a:ext cx="503073" cy="740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左大括号 9"/>
            <p:cNvSpPr/>
            <p:nvPr/>
          </p:nvSpPr>
          <p:spPr>
            <a:xfrm>
              <a:off x="4902726" y="1444295"/>
              <a:ext cx="369940" cy="21336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箭头连接符 10"/>
            <p:cNvCxnSpPr/>
            <p:nvPr/>
          </p:nvCxnSpPr>
          <p:spPr>
            <a:xfrm flipH="1">
              <a:off x="5450095" y="1443263"/>
              <a:ext cx="6350" cy="44184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>
              <a:off x="5450095" y="1885104"/>
              <a:ext cx="0" cy="178169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5019516" y="1476520"/>
                  <a:ext cx="4872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>
                      <a:latin typeface="Microsoft YaHei" charset="-122"/>
                      <a:ea typeface="Microsoft YaHei" charset="-122"/>
                      <a:cs typeface="Microsoft YaHei" charset="-122"/>
                    </a:rPr>
                    <a:t>&gt;</a:t>
                  </a:r>
                  <a14:m>
                    <m:oMath xmlns:m="http://schemas.openxmlformats.org/officeDocument/2006/math">
                      <m:r>
                        <a:rPr kumimoji="1" lang="en-US" altLang="zh-CN" i="1" dirty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𝑝</m:t>
                      </m:r>
                    </m:oMath>
                  </a14:m>
                  <a:endParaRPr lang="zh-CN" altLang="en-US" i="1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9516" y="1476520"/>
                  <a:ext cx="487249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t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079469" y="2541074"/>
                  <a:ext cx="42729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i="1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469" y="2541074"/>
                  <a:ext cx="427296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5605376" y="1443263"/>
                  <a:ext cx="1134575" cy="441841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DSCP=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𝑦</m:t>
                      </m:r>
                    </m:oMath>
                  </a14:m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76" y="1443263"/>
                  <a:ext cx="1134575" cy="4418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05" b="-10390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5605376" y="1920842"/>
                  <a:ext cx="1134575" cy="1745953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DSCP=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𝑥</m:t>
                      </m:r>
                    </m:oMath>
                  </a14:m>
                  <a:endParaRPr kumimoji="1" lang="zh-CN" altLang="en-US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76" y="1920842"/>
                  <a:ext cx="1134575" cy="174595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7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线连接符 16"/>
            <p:cNvCxnSpPr/>
            <p:nvPr/>
          </p:nvCxnSpPr>
          <p:spPr>
            <a:xfrm flipH="1">
              <a:off x="6739952" y="2783232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7279266" y="2591283"/>
              <a:ext cx="2794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Go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through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direct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path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9" name="直线连接符 18"/>
            <p:cNvCxnSpPr/>
            <p:nvPr/>
          </p:nvCxnSpPr>
          <p:spPr>
            <a:xfrm flipH="1">
              <a:off x="6739951" y="1664183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8936707" y="1479516"/>
              <a:ext cx="27083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Go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through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indirect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(2-hop)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path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281838" y="1205514"/>
              <a:ext cx="1134575" cy="91733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Group</a:t>
              </a:r>
            </a:p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Table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2" name="直线连接符 21"/>
            <p:cNvCxnSpPr/>
            <p:nvPr/>
          </p:nvCxnSpPr>
          <p:spPr>
            <a:xfrm flipH="1">
              <a:off x="8416413" y="1664182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左大括号 27"/>
            <p:cNvSpPr/>
            <p:nvPr/>
          </p:nvSpPr>
          <p:spPr>
            <a:xfrm rot="5400000">
              <a:off x="4956566" y="-2350795"/>
              <a:ext cx="369940" cy="6549754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79529" y="389181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Multiple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Flow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Table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(MFT)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Pipeline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00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 29"/>
          <p:cNvGrpSpPr/>
          <p:nvPr/>
        </p:nvGrpSpPr>
        <p:grpSpPr>
          <a:xfrm>
            <a:off x="0" y="596386"/>
            <a:ext cx="10874139" cy="3277614"/>
            <a:chOff x="770868" y="389181"/>
            <a:chExt cx="10874139" cy="3277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866659" y="1451183"/>
                  <a:ext cx="1134575" cy="213360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DSCP=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𝑥</m:t>
                      </m:r>
                    </m:oMath>
                  </a14:m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659" y="1451183"/>
                  <a:ext cx="1134575" cy="21336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53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线箭头连接符 4"/>
            <p:cNvCxnSpPr/>
            <p:nvPr/>
          </p:nvCxnSpPr>
          <p:spPr>
            <a:xfrm flipH="1">
              <a:off x="1666214" y="1451183"/>
              <a:ext cx="12700" cy="213360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887875" y="1081851"/>
              <a:ext cx="2028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Rate(Mbps)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0868" y="2172618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Microsoft YaHei" charset="-122"/>
                  <a:ea typeface="Microsoft YaHei" charset="-122"/>
                  <a:cs typeface="Microsoft YaHei" charset="-122"/>
                </a:rPr>
                <a:t>Flows</a:t>
              </a:r>
              <a:endParaRPr kumimoji="1" lang="en-US" altLang="zh-CN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04307" y="1443263"/>
                  <a:ext cx="1311159" cy="2134632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Meter</a:t>
                  </a:r>
                  <a:r>
                    <a:rPr kumimoji="1"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Table</a:t>
                  </a:r>
                  <a:r>
                    <a:rPr kumimoji="1"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:endParaRPr kumimoji="1" lang="en-US" altLang="zh-CN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</a:t>
                  </a:r>
                </a:p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Remark</a:t>
                  </a:r>
                </a:p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Threshold</a:t>
                  </a:r>
                  <a:r>
                    <a:rPr kumimoji="1"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i="1" dirty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𝑝</m:t>
                      </m:r>
                    </m:oMath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4307" y="1443263"/>
                  <a:ext cx="1311159" cy="21346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26" r="-1826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线连接符 8"/>
            <p:cNvCxnSpPr>
              <a:stCxn id="4" idx="3"/>
              <a:endCxn id="8" idx="1"/>
            </p:cNvCxnSpPr>
            <p:nvPr/>
          </p:nvCxnSpPr>
          <p:spPr>
            <a:xfrm flipV="1">
              <a:off x="3001234" y="2510579"/>
              <a:ext cx="503073" cy="740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左大括号 9"/>
            <p:cNvSpPr/>
            <p:nvPr/>
          </p:nvSpPr>
          <p:spPr>
            <a:xfrm>
              <a:off x="4902726" y="1444295"/>
              <a:ext cx="369940" cy="21336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箭头连接符 10"/>
            <p:cNvCxnSpPr/>
            <p:nvPr/>
          </p:nvCxnSpPr>
          <p:spPr>
            <a:xfrm flipH="1">
              <a:off x="5450095" y="1443263"/>
              <a:ext cx="6350" cy="44184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>
              <a:off x="5450095" y="1885104"/>
              <a:ext cx="0" cy="178169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5019516" y="1476520"/>
                  <a:ext cx="4872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>
                      <a:latin typeface="Microsoft YaHei" charset="-122"/>
                      <a:ea typeface="Microsoft YaHei" charset="-122"/>
                      <a:cs typeface="Microsoft YaHei" charset="-122"/>
                    </a:rPr>
                    <a:t>&gt;</a:t>
                  </a:r>
                  <a14:m>
                    <m:oMath xmlns:m="http://schemas.openxmlformats.org/officeDocument/2006/math">
                      <m:r>
                        <a:rPr kumimoji="1" lang="en-US" altLang="zh-CN" i="1" dirty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𝑝</m:t>
                      </m:r>
                    </m:oMath>
                  </a14:m>
                  <a:endParaRPr lang="zh-CN" altLang="en-US" i="1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9516" y="1476520"/>
                  <a:ext cx="487249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t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079469" y="2541074"/>
                  <a:ext cx="42729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i="1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469" y="2541074"/>
                  <a:ext cx="427296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5605376" y="1443263"/>
                  <a:ext cx="1134575" cy="441841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DSCP=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𝑦</m:t>
                      </m:r>
                    </m:oMath>
                  </a14:m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76" y="1443263"/>
                  <a:ext cx="1134575" cy="4418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05" b="-10390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5605376" y="1920842"/>
                  <a:ext cx="1134575" cy="1745953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DSCP=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𝑥</m:t>
                      </m:r>
                    </m:oMath>
                  </a14:m>
                  <a:endParaRPr kumimoji="1" lang="zh-CN" altLang="en-US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76" y="1920842"/>
                  <a:ext cx="1134575" cy="174595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7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线连接符 16"/>
            <p:cNvCxnSpPr/>
            <p:nvPr/>
          </p:nvCxnSpPr>
          <p:spPr>
            <a:xfrm flipH="1">
              <a:off x="6739952" y="2783232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7279266" y="2591283"/>
              <a:ext cx="2794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Go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through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direct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path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9" name="直线连接符 18"/>
            <p:cNvCxnSpPr/>
            <p:nvPr/>
          </p:nvCxnSpPr>
          <p:spPr>
            <a:xfrm flipH="1">
              <a:off x="6739951" y="1664183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8936707" y="1479516"/>
              <a:ext cx="27083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If</a:t>
              </a:r>
              <a:r>
                <a:rPr kumimoji="1" lang="zh-CN" altLang="en-US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exceed</a:t>
              </a:r>
              <a:r>
                <a:rPr kumimoji="1" lang="zh-CN" altLang="en-US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threshold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,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go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through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indirect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(2-hop)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path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randomly.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7281838" y="1205514"/>
              <a:ext cx="1134575" cy="91733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Group</a:t>
              </a:r>
            </a:p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Table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2" name="直线连接符 21"/>
            <p:cNvCxnSpPr/>
            <p:nvPr/>
          </p:nvCxnSpPr>
          <p:spPr>
            <a:xfrm flipH="1">
              <a:off x="8416413" y="1664182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左大括号 27"/>
            <p:cNvSpPr/>
            <p:nvPr/>
          </p:nvSpPr>
          <p:spPr>
            <a:xfrm rot="5400000">
              <a:off x="4956566" y="-2350795"/>
              <a:ext cx="369940" cy="6549754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79529" y="389181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Multiple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Flow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Table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(MFT)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Pipeline</a:t>
              </a:r>
              <a:endParaRPr lang="zh-CN" altLang="en-US" i="1" dirty="0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307230B-BF60-194D-8875-A1689E7C9652}"/>
              </a:ext>
            </a:extLst>
          </p:cNvPr>
          <p:cNvSpPr/>
          <p:nvPr/>
        </p:nvSpPr>
        <p:spPr>
          <a:xfrm>
            <a:off x="4230054" y="1315649"/>
            <a:ext cx="6537054" cy="11196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ACCC3A92-7A69-C54F-8074-5CBAB957C49D}"/>
              </a:ext>
            </a:extLst>
          </p:cNvPr>
          <p:cNvSpPr/>
          <p:nvPr/>
        </p:nvSpPr>
        <p:spPr>
          <a:xfrm>
            <a:off x="10106419" y="2725188"/>
            <a:ext cx="767720" cy="3850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66E2637-B460-3841-A7C9-2B58E38FDDE0}"/>
              </a:ext>
            </a:extLst>
          </p:cNvPr>
          <p:cNvSpPr txBox="1"/>
          <p:nvPr/>
        </p:nvSpPr>
        <p:spPr>
          <a:xfrm>
            <a:off x="11189970" y="2091690"/>
            <a:ext cx="4546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dirty="0">
                <a:solidFill>
                  <a:srgbClr val="0070C0"/>
                </a:solidFill>
              </a:rPr>
              <a:t>Compare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with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WCMP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70C0"/>
                </a:solidFill>
              </a:rPr>
              <a:t>Reduce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Max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link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utilization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about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70C0"/>
                </a:solidFill>
              </a:rPr>
              <a:t>Reduce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average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link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utilization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about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70C0"/>
                </a:solidFill>
              </a:rPr>
              <a:t>Reduce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flow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completion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time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about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30%</a:t>
            </a:r>
            <a:endParaRPr kumimoji="1" lang="zh-SG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8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189</Words>
  <Application>Microsoft Macintosh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DengXian</vt:lpstr>
      <vt:lpstr>DengXian Light</vt:lpstr>
      <vt:lpstr>Microsoft YaHei</vt:lpstr>
      <vt:lpstr>Arial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Peirui Cao</cp:lastModifiedBy>
  <cp:revision>14</cp:revision>
  <dcterms:created xsi:type="dcterms:W3CDTF">2022-08-15T14:10:35Z</dcterms:created>
  <dcterms:modified xsi:type="dcterms:W3CDTF">2023-05-23T10:57:41Z</dcterms:modified>
</cp:coreProperties>
</file>