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3"/>
  </p:normalViewPr>
  <p:slideViewPr>
    <p:cSldViewPr snapToGrid="0" snapToObjects="1">
      <p:cViewPr>
        <p:scale>
          <a:sx n="54" d="100"/>
          <a:sy n="54" d="100"/>
        </p:scale>
        <p:origin x="292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88B-0B2E-A747-83A6-96D97FA9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7E90F-D345-F741-B210-F66EA1A4E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97EE-A470-FB47-AA53-C0D34E3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4A2B-B557-1049-8655-98449A2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6C958-6E40-0E46-B82A-21195DF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776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E54A1-A292-394F-BE3A-DAFC19B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0D16B-E6D8-E14A-8B8E-1A5FC2648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E1495-4F01-F745-9246-E1E51B45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5750-1BB3-9241-98A2-7195BF75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FA72-C83E-B445-8C32-2A0CC9F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191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EC96D-F484-2E47-8D0D-44504BC0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F4A05-B79C-8C40-9098-C4F58CFB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1E63-A4CA-5A4B-B360-BD2A5E76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F2A43-CC27-0F45-8C39-8064C9B2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B9F37-6A0E-B945-9AF1-65F92F2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576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84E6-687A-E143-8571-E4D8D74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6043-20B9-A947-BDA4-62B5ABBE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4F625-D892-4E4D-8172-E92E3BB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8F3A-F807-EF45-B891-DBEE9FA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7B35-0808-4E42-BFEC-012BF56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694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1AEC-5227-CD4D-9BFA-664AFEA9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4C2-B42B-DA4A-965C-3884B5E1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B3A8-22E4-B14B-8640-E0B2036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D0367-2C21-C040-B835-00113C6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65147-C4DF-5F43-9646-11BCF426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08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8074-7289-6649-98EA-B02E2C4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5350-5808-584E-9DB5-2F43E9D5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E48CE-DE5A-B24F-AC95-B26B2815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4B67B-BC87-5341-9018-27E5E0A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E0977-6EB1-8941-B6D5-4C3A70B6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5E3DC-5C9E-5B48-83C4-CEE512B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1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6E6A-AF89-414A-9583-3D689056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5F1B-0E6A-204C-BA69-50E7A03B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C7D98-C588-AE44-A5B4-F1A50438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32F95-7975-954E-B3F2-ABE51287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0DD74-2415-8A4D-B653-8E2DBBCF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CC352-DFFC-F649-B4F1-B154AA3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BC095-E850-CA46-977C-5547147F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C9080-7813-D14F-986C-3D7A861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36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1084-85C3-7B4D-A9AC-F8B3D361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12017-45B6-0144-84E5-E38663E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2904D-480C-D54B-94FB-89BCEBD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C24E8-DB5C-DB48-99F2-C6C36F5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202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8CB2A-E8B0-3746-94BE-697949D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B7CCE-ACEF-9045-A4AF-67DE3F61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7F46-70DA-8E40-A795-D126EB2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212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12C3-2FD5-954C-9132-834A253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CC60-F9B2-6D43-82C1-3E1EAEEA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213D-18BA-9F4F-9C15-759BAD5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F3D0-8CAA-0A46-8AEC-FFE71200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D2C06-4F04-8540-B5F9-F7A6E89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D22B2-C17F-E04C-8AC0-BD621E2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065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B1C6-8948-C144-B718-2B1E490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1599FB-7B1F-D540-A75C-B66758A2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1AADC-C5D5-F34E-98DD-ED959D01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7E37C-2E08-C94D-9E38-6EEB5B6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63AE3-9715-C14A-928E-BFC098E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205D8-40D2-FE4E-AD80-EB76B0B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633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F0DD8-D13D-8A4A-986E-289DB3F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A6F11-18AD-A247-B1C7-C641C5AF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056B-0857-FD4E-BF54-F113EFD2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5AE9-6046-DF49-85F9-EDC53AD2841B}" type="datetimeFigureOut">
              <a:rPr kumimoji="1" lang="zh-SG" altLang="en-US" smtClean="0"/>
              <a:t>15/03/24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71067-8939-A048-8B6A-92F0A1615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79C34-E80A-AC45-A132-6DD9435E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43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3E3C76-38D0-674F-9FD3-61B0EDC545CF}"/>
              </a:ext>
            </a:extLst>
          </p:cNvPr>
          <p:cNvSpPr/>
          <p:nvPr/>
        </p:nvSpPr>
        <p:spPr>
          <a:xfrm>
            <a:off x="870014" y="390294"/>
            <a:ext cx="3833991" cy="3780262"/>
          </a:xfrm>
          <a:prstGeom prst="rect">
            <a:avLst/>
          </a:prstGeom>
          <a:solidFill>
            <a:schemeClr val="bg2">
              <a:lumMod val="9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1539160" y="106733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 rot="5400000">
            <a:off x="2864550" y="256685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2404782" y="3450789"/>
                <a:ext cx="106522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QPs</a:t>
                </a:r>
                <a:endParaRPr kumimoji="1" lang="zh-SG" altLang="en-US" sz="26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82" y="3450789"/>
                <a:ext cx="1065228" cy="492443"/>
              </a:xfrm>
              <a:prstGeom prst="rect">
                <a:avLst/>
              </a:prstGeom>
              <a:blipFill>
                <a:blip r:embed="rId2"/>
                <a:stretch>
                  <a:fillRect t="-10000" r="-8235" b="-30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F280A329-CB5F-EB4A-A00E-402CD5B991DE}"/>
              </a:ext>
            </a:extLst>
          </p:cNvPr>
          <p:cNvSpPr/>
          <p:nvPr/>
        </p:nvSpPr>
        <p:spPr>
          <a:xfrm>
            <a:off x="1539160" y="158757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8C8A27-2DB2-5B4B-9992-17B1FE853371}"/>
              </a:ext>
            </a:extLst>
          </p:cNvPr>
          <p:cNvSpPr/>
          <p:nvPr/>
        </p:nvSpPr>
        <p:spPr>
          <a:xfrm>
            <a:off x="1539160" y="210646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B7F1E9-2842-5E40-B1D1-71286ACE3C07}"/>
              </a:ext>
            </a:extLst>
          </p:cNvPr>
          <p:cNvSpPr/>
          <p:nvPr/>
        </p:nvSpPr>
        <p:spPr>
          <a:xfrm>
            <a:off x="1539160" y="3088716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 rot="16200000">
            <a:off x="3814053" y="90944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BE506E3-6CA6-294B-90F0-0171BBA85588}"/>
              </a:ext>
            </a:extLst>
          </p:cNvPr>
          <p:cNvSpPr/>
          <p:nvPr/>
        </p:nvSpPr>
        <p:spPr>
          <a:xfrm rot="16200000">
            <a:off x="3097433" y="142968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135C709-348A-004E-B6E7-EB5543716FFC}"/>
              </a:ext>
            </a:extLst>
          </p:cNvPr>
          <p:cNvSpPr/>
          <p:nvPr/>
        </p:nvSpPr>
        <p:spPr>
          <a:xfrm rot="16200000">
            <a:off x="2344497" y="194071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890FED3-43F5-614E-AD9E-46AAF79A8372}"/>
              </a:ext>
            </a:extLst>
          </p:cNvPr>
          <p:cNvSpPr/>
          <p:nvPr/>
        </p:nvSpPr>
        <p:spPr>
          <a:xfrm rot="16200000">
            <a:off x="2344820" y="2930823"/>
            <a:ext cx="268323" cy="680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3A3BED-FBD2-D14D-A8B0-DE1D80EAFA1F}"/>
              </a:ext>
            </a:extLst>
          </p:cNvPr>
          <p:cNvSpPr/>
          <p:nvPr/>
        </p:nvSpPr>
        <p:spPr>
          <a:xfrm rot="16200000">
            <a:off x="3101134" y="90944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C45863B-2FB6-0043-9E29-25F102339135}"/>
              </a:ext>
            </a:extLst>
          </p:cNvPr>
          <p:cNvSpPr/>
          <p:nvPr/>
        </p:nvSpPr>
        <p:spPr>
          <a:xfrm rot="16200000">
            <a:off x="2343846" y="1432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14E77F-3478-E142-9690-E86738B76B1D}"/>
              </a:ext>
            </a:extLst>
          </p:cNvPr>
          <p:cNvSpPr/>
          <p:nvPr/>
        </p:nvSpPr>
        <p:spPr>
          <a:xfrm rot="16200000">
            <a:off x="3822703" y="1930917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2A0E24-5AFC-024A-8280-5CE5F432B2C1}"/>
              </a:ext>
            </a:extLst>
          </p:cNvPr>
          <p:cNvSpPr/>
          <p:nvPr/>
        </p:nvSpPr>
        <p:spPr>
          <a:xfrm rot="16200000">
            <a:off x="3068076" y="293082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45FE289-1433-DD4F-A3C7-45EFB1BB7629}"/>
              </a:ext>
            </a:extLst>
          </p:cNvPr>
          <p:cNvSpPr/>
          <p:nvPr/>
        </p:nvSpPr>
        <p:spPr>
          <a:xfrm rot="16200000">
            <a:off x="3811818" y="2924687"/>
            <a:ext cx="268323" cy="6923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5DB4A-9D4C-794A-A8E3-7E810A6739A0}"/>
              </a:ext>
            </a:extLst>
          </p:cNvPr>
          <p:cNvSpPr/>
          <p:nvPr/>
        </p:nvSpPr>
        <p:spPr>
          <a:xfrm rot="16200000">
            <a:off x="3822704" y="141364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628E03-894C-AB4E-820E-7C3C61A2A8D5}"/>
              </a:ext>
            </a:extLst>
          </p:cNvPr>
          <p:cNvSpPr/>
          <p:nvPr/>
        </p:nvSpPr>
        <p:spPr>
          <a:xfrm rot="16200000">
            <a:off x="3091296" y="1934584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3FB42-429B-2D45-9E6D-4DAB20BB061F}"/>
              </a:ext>
            </a:extLst>
          </p:cNvPr>
          <p:cNvSpPr/>
          <p:nvPr/>
        </p:nvSpPr>
        <p:spPr>
          <a:xfrm rot="16200000">
            <a:off x="2361596" y="91618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EF0534-6A30-F349-AF35-161C62ECB29D}"/>
              </a:ext>
            </a:extLst>
          </p:cNvPr>
          <p:cNvSpPr txBox="1"/>
          <p:nvPr/>
        </p:nvSpPr>
        <p:spPr>
          <a:xfrm rot="10800000">
            <a:off x="1601418" y="116655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9C3367-9520-E14E-9E13-321B6CAA09AD}"/>
              </a:ext>
            </a:extLst>
          </p:cNvPr>
          <p:cNvSpPr txBox="1"/>
          <p:nvPr/>
        </p:nvSpPr>
        <p:spPr>
          <a:xfrm rot="10800000">
            <a:off x="1589599" y="167865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E2415D6-8BE1-8B48-A43E-89DD7FC1A067}"/>
              </a:ext>
            </a:extLst>
          </p:cNvPr>
          <p:cNvSpPr txBox="1"/>
          <p:nvPr/>
        </p:nvSpPr>
        <p:spPr>
          <a:xfrm rot="10800000">
            <a:off x="1612189" y="219969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8C2860-A723-1542-BB89-08A3931A9EA1}"/>
              </a:ext>
            </a:extLst>
          </p:cNvPr>
          <p:cNvSpPr txBox="1"/>
          <p:nvPr/>
        </p:nvSpPr>
        <p:spPr>
          <a:xfrm rot="10800000">
            <a:off x="1612189" y="315849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/>
              <p:nvPr/>
            </p:nvSpPr>
            <p:spPr>
              <a:xfrm>
                <a:off x="-1239784" y="2786197"/>
                <a:ext cx="117282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flows</a:t>
                </a:r>
                <a:endParaRPr kumimoji="1" lang="zh-SG" altLang="en-US" sz="26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9784" y="2786197"/>
                <a:ext cx="1172822" cy="492443"/>
              </a:xfrm>
              <a:prstGeom prst="rect">
                <a:avLst/>
              </a:prstGeom>
              <a:blipFill>
                <a:blip r:embed="rId3"/>
                <a:stretch>
                  <a:fillRect l="-2151" t="-10000" r="-8602" b="-275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BE0759FD-32C1-0347-92A6-E06884BED869}"/>
              </a:ext>
            </a:extLst>
          </p:cNvPr>
          <p:cNvCxnSpPr>
            <a:cxnSpLocks/>
          </p:cNvCxnSpPr>
          <p:nvPr/>
        </p:nvCxnSpPr>
        <p:spPr>
          <a:xfrm flipV="1">
            <a:off x="4866249" y="64917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194D506-3717-1049-8785-A1ECD325AD0F}"/>
              </a:ext>
            </a:extLst>
          </p:cNvPr>
          <p:cNvSpPr txBox="1"/>
          <p:nvPr/>
        </p:nvSpPr>
        <p:spPr>
          <a:xfrm rot="5400000">
            <a:off x="-690505" y="210458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E3D721-0E95-6D49-B9B2-0F053900D38A}"/>
              </a:ext>
            </a:extLst>
          </p:cNvPr>
          <p:cNvSpPr/>
          <p:nvPr/>
        </p:nvSpPr>
        <p:spPr>
          <a:xfrm rot="16200000">
            <a:off x="142066" y="1444871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3285F5-F1A6-0B4D-A95A-223283B7BC04}"/>
              </a:ext>
            </a:extLst>
          </p:cNvPr>
          <p:cNvSpPr/>
          <p:nvPr/>
        </p:nvSpPr>
        <p:spPr>
          <a:xfrm rot="16200000">
            <a:off x="-336451" y="1448588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DB009C-0558-4C4C-99C6-1212D4CDFE1A}"/>
              </a:ext>
            </a:extLst>
          </p:cNvPr>
          <p:cNvSpPr/>
          <p:nvPr/>
        </p:nvSpPr>
        <p:spPr>
          <a:xfrm rot="16200000">
            <a:off x="-811695" y="1448363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A4761D-5BA3-054F-AA99-A08C21DDFFC0}"/>
              </a:ext>
            </a:extLst>
          </p:cNvPr>
          <p:cNvSpPr/>
          <p:nvPr/>
        </p:nvSpPr>
        <p:spPr>
          <a:xfrm rot="16200000">
            <a:off x="-1290212" y="1452081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A129A9-D044-0743-8518-B574B43C3B94}"/>
              </a:ext>
            </a:extLst>
          </p:cNvPr>
          <p:cNvSpPr/>
          <p:nvPr/>
        </p:nvSpPr>
        <p:spPr>
          <a:xfrm rot="16200000">
            <a:off x="-1761308" y="1452080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EB70546-0762-A844-B9D7-F927728DC090}"/>
              </a:ext>
            </a:extLst>
          </p:cNvPr>
          <p:cNvSpPr/>
          <p:nvPr/>
        </p:nvSpPr>
        <p:spPr>
          <a:xfrm rot="16200000">
            <a:off x="-2255840" y="1439781"/>
            <a:ext cx="210940" cy="49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BE1A1C-0D56-D04E-8F75-842C1197C5E3}"/>
              </a:ext>
            </a:extLst>
          </p:cNvPr>
          <p:cNvSpPr/>
          <p:nvPr/>
        </p:nvSpPr>
        <p:spPr>
          <a:xfrm rot="16200000">
            <a:off x="140922" y="1791071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F1670C7-D4FA-CE4E-B809-FDD995B0D549}"/>
              </a:ext>
            </a:extLst>
          </p:cNvPr>
          <p:cNvSpPr/>
          <p:nvPr/>
        </p:nvSpPr>
        <p:spPr>
          <a:xfrm rot="16200000">
            <a:off x="-344767" y="1790007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480DDC0-4D20-A543-80AB-5116798C8226}"/>
              </a:ext>
            </a:extLst>
          </p:cNvPr>
          <p:cNvSpPr/>
          <p:nvPr/>
        </p:nvSpPr>
        <p:spPr>
          <a:xfrm rot="16200000">
            <a:off x="-820336" y="1796403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E8A41B-6753-424D-88AC-8F6A617C2EBB}"/>
              </a:ext>
            </a:extLst>
          </p:cNvPr>
          <p:cNvSpPr/>
          <p:nvPr/>
        </p:nvSpPr>
        <p:spPr>
          <a:xfrm rot="16200000">
            <a:off x="-1306024" y="1795339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3D132F1-465B-0E4E-9547-D4D331950EAE}"/>
              </a:ext>
            </a:extLst>
          </p:cNvPr>
          <p:cNvSpPr/>
          <p:nvPr/>
        </p:nvSpPr>
        <p:spPr>
          <a:xfrm rot="16200000">
            <a:off x="-1786167" y="1795134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8CC6E2-AAAD-8F40-B2BC-B1064D1E1A2C}"/>
              </a:ext>
            </a:extLst>
          </p:cNvPr>
          <p:cNvSpPr/>
          <p:nvPr/>
        </p:nvSpPr>
        <p:spPr>
          <a:xfrm rot="16200000">
            <a:off x="-2271856" y="1794070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3DB615C-279C-4347-BE54-F4EF4D4BD8C2}"/>
              </a:ext>
            </a:extLst>
          </p:cNvPr>
          <p:cNvSpPr/>
          <p:nvPr/>
        </p:nvSpPr>
        <p:spPr>
          <a:xfrm rot="16200000">
            <a:off x="140921" y="2423980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761B4D5-172B-7E43-B509-1C88F88562A7}"/>
              </a:ext>
            </a:extLst>
          </p:cNvPr>
          <p:cNvSpPr/>
          <p:nvPr/>
        </p:nvSpPr>
        <p:spPr>
          <a:xfrm rot="16200000">
            <a:off x="-344767" y="2429787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7A84CCE-198C-C94B-8384-93E2E1B9F6AF}"/>
              </a:ext>
            </a:extLst>
          </p:cNvPr>
          <p:cNvSpPr/>
          <p:nvPr/>
        </p:nvSpPr>
        <p:spPr>
          <a:xfrm rot="16200000">
            <a:off x="-831684" y="2428806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92B3AB1-0D33-BA49-AD5B-C44CDA236E12}"/>
              </a:ext>
            </a:extLst>
          </p:cNvPr>
          <p:cNvSpPr/>
          <p:nvPr/>
        </p:nvSpPr>
        <p:spPr>
          <a:xfrm rot="16200000">
            <a:off x="-1310698" y="2431317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4FA9E91-C6A8-6D47-9309-194818D202E1}"/>
              </a:ext>
            </a:extLst>
          </p:cNvPr>
          <p:cNvSpPr/>
          <p:nvPr/>
        </p:nvSpPr>
        <p:spPr>
          <a:xfrm rot="16200000">
            <a:off x="-1796386" y="2437125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B5F6AAC-4F9B-C647-95C1-779A9F7DFE12}"/>
              </a:ext>
            </a:extLst>
          </p:cNvPr>
          <p:cNvSpPr/>
          <p:nvPr/>
        </p:nvSpPr>
        <p:spPr>
          <a:xfrm rot="16200000">
            <a:off x="-2283303" y="2436144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626D8A3-654C-D44C-9716-A59961928A72}"/>
              </a:ext>
            </a:extLst>
          </p:cNvPr>
          <p:cNvCxnSpPr>
            <a:cxnSpLocks/>
          </p:cNvCxnSpPr>
          <p:nvPr/>
        </p:nvCxnSpPr>
        <p:spPr>
          <a:xfrm flipV="1">
            <a:off x="749398" y="65360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52F5D86-7462-3946-AE1F-AF92BBB7AE51}"/>
              </a:ext>
            </a:extLst>
          </p:cNvPr>
          <p:cNvSpPr txBox="1"/>
          <p:nvPr/>
        </p:nvSpPr>
        <p:spPr>
          <a:xfrm>
            <a:off x="2119070" y="4123272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Sender</a:t>
            </a:r>
            <a:endParaRPr kumimoji="1" lang="zh-SG" altLang="en-US" sz="3200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33D1556-1C07-4247-8FC8-55EF22B196CE}"/>
              </a:ext>
            </a:extLst>
          </p:cNvPr>
          <p:cNvCxnSpPr>
            <a:cxnSpLocks/>
          </p:cNvCxnSpPr>
          <p:nvPr/>
        </p:nvCxnSpPr>
        <p:spPr>
          <a:xfrm flipV="1">
            <a:off x="6944118" y="696574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633FBFA-979F-9940-8FAF-C456A5C59AE5}"/>
              </a:ext>
            </a:extLst>
          </p:cNvPr>
          <p:cNvSpPr/>
          <p:nvPr/>
        </p:nvSpPr>
        <p:spPr>
          <a:xfrm>
            <a:off x="7159898" y="461331"/>
            <a:ext cx="3430685" cy="3780262"/>
          </a:xfrm>
          <a:prstGeom prst="rect">
            <a:avLst/>
          </a:prstGeom>
          <a:solidFill>
            <a:schemeClr val="bg2">
              <a:lumMod val="9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ADB076A-DFC8-4841-8130-6AFF3E641A6C}"/>
              </a:ext>
            </a:extLst>
          </p:cNvPr>
          <p:cNvSpPr/>
          <p:nvPr/>
        </p:nvSpPr>
        <p:spPr>
          <a:xfrm>
            <a:off x="7403744" y="1138369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8B1E0FC-63AC-8C45-9F54-7FB98BADE8AA}"/>
              </a:ext>
            </a:extLst>
          </p:cNvPr>
          <p:cNvSpPr txBox="1"/>
          <p:nvPr/>
        </p:nvSpPr>
        <p:spPr>
          <a:xfrm rot="5400000">
            <a:off x="8729134" y="263789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2E30B8-34B5-C24D-BE58-C76D15547233}"/>
              </a:ext>
            </a:extLst>
          </p:cNvPr>
          <p:cNvSpPr/>
          <p:nvPr/>
        </p:nvSpPr>
        <p:spPr>
          <a:xfrm>
            <a:off x="7403744" y="1658609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81A6044-704C-F849-B6EE-6C705CE04283}"/>
              </a:ext>
            </a:extLst>
          </p:cNvPr>
          <p:cNvSpPr/>
          <p:nvPr/>
        </p:nvSpPr>
        <p:spPr>
          <a:xfrm>
            <a:off x="7403744" y="2177499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6FC3E61-E4C9-5749-9B06-250652389206}"/>
              </a:ext>
            </a:extLst>
          </p:cNvPr>
          <p:cNvSpPr/>
          <p:nvPr/>
        </p:nvSpPr>
        <p:spPr>
          <a:xfrm>
            <a:off x="7403744" y="3159753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5B84A98-E9A5-2F49-BC15-CEAF5D5086BC}"/>
              </a:ext>
            </a:extLst>
          </p:cNvPr>
          <p:cNvSpPr txBox="1"/>
          <p:nvPr/>
        </p:nvSpPr>
        <p:spPr>
          <a:xfrm rot="10800000">
            <a:off x="7466002" y="12375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527B8EF-207C-514D-AE9E-E00DFE086042}"/>
              </a:ext>
            </a:extLst>
          </p:cNvPr>
          <p:cNvSpPr txBox="1"/>
          <p:nvPr/>
        </p:nvSpPr>
        <p:spPr>
          <a:xfrm rot="10800000">
            <a:off x="7454183" y="17496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9D30CC8-6874-B04C-9236-CA09D8A5B794}"/>
              </a:ext>
            </a:extLst>
          </p:cNvPr>
          <p:cNvSpPr txBox="1"/>
          <p:nvPr/>
        </p:nvSpPr>
        <p:spPr>
          <a:xfrm rot="10800000">
            <a:off x="7476773" y="2270734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1682E37-73E2-A24D-94B8-59EBDC3246CA}"/>
              </a:ext>
            </a:extLst>
          </p:cNvPr>
          <p:cNvSpPr txBox="1"/>
          <p:nvPr/>
        </p:nvSpPr>
        <p:spPr>
          <a:xfrm rot="10800000">
            <a:off x="7476773" y="32295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B6E0521-E274-0046-92EC-EDF8AAC1CA7B}"/>
              </a:ext>
            </a:extLst>
          </p:cNvPr>
          <p:cNvSpPr txBox="1"/>
          <p:nvPr/>
        </p:nvSpPr>
        <p:spPr>
          <a:xfrm>
            <a:off x="8135253" y="4185320"/>
            <a:ext cx="160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Receiver</a:t>
            </a:r>
            <a:endParaRPr kumimoji="1" lang="zh-SG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F798DA4-F9CE-2C4F-BADE-13AE576FDAAA}"/>
                  </a:ext>
                </a:extLst>
              </p:cNvPr>
              <p:cNvSpPr txBox="1"/>
              <p:nvPr/>
            </p:nvSpPr>
            <p:spPr>
              <a:xfrm>
                <a:off x="8221309" y="3450790"/>
                <a:ext cx="106522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QPs</a:t>
                </a:r>
                <a:endParaRPr kumimoji="1" lang="zh-SG" altLang="en-US" sz="26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F798DA4-F9CE-2C4F-BADE-13AE576FD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309" y="3450790"/>
                <a:ext cx="1065228" cy="492443"/>
              </a:xfrm>
              <a:prstGeom prst="rect">
                <a:avLst/>
              </a:prstGeom>
              <a:blipFill>
                <a:blip r:embed="rId2"/>
                <a:stretch>
                  <a:fillRect t="-10000" r="-8235" b="-30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48DC3577-5F5A-0E45-A175-F1169B5D842D}"/>
              </a:ext>
            </a:extLst>
          </p:cNvPr>
          <p:cNvCxnSpPr>
            <a:cxnSpLocks/>
          </p:cNvCxnSpPr>
          <p:nvPr/>
        </p:nvCxnSpPr>
        <p:spPr>
          <a:xfrm flipV="1">
            <a:off x="10674441" y="677827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F6F8D9B-F566-994C-9686-559A739AE8E3}"/>
              </a:ext>
            </a:extLst>
          </p:cNvPr>
          <p:cNvCxnSpPr>
            <a:cxnSpLocks/>
            <a:stCxn id="95" idx="3"/>
            <a:endCxn id="198" idx="3"/>
          </p:cNvCxnSpPr>
          <p:nvPr/>
        </p:nvCxnSpPr>
        <p:spPr>
          <a:xfrm>
            <a:off x="10206673" y="1320524"/>
            <a:ext cx="2842199" cy="921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1DF0EF00-7BE5-C142-A1E9-879A881F65B9}"/>
              </a:ext>
            </a:extLst>
          </p:cNvPr>
          <p:cNvCxnSpPr>
            <a:cxnSpLocks/>
            <a:stCxn id="123" idx="3"/>
            <a:endCxn id="176" idx="0"/>
          </p:cNvCxnSpPr>
          <p:nvPr/>
        </p:nvCxnSpPr>
        <p:spPr>
          <a:xfrm>
            <a:off x="10206673" y="2359654"/>
            <a:ext cx="730691" cy="58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ADC463AE-B6BF-594F-8AE9-00C24E010CA6}"/>
              </a:ext>
            </a:extLst>
          </p:cNvPr>
          <p:cNvCxnSpPr>
            <a:cxnSpLocks/>
            <a:stCxn id="122" idx="3"/>
            <a:endCxn id="195" idx="3"/>
          </p:cNvCxnSpPr>
          <p:nvPr/>
        </p:nvCxnSpPr>
        <p:spPr>
          <a:xfrm>
            <a:off x="10206673" y="1840764"/>
            <a:ext cx="2236733" cy="401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FDCE4A1-6342-D04E-BF6C-BC686E3898F2}"/>
              </a:ext>
            </a:extLst>
          </p:cNvPr>
          <p:cNvGrpSpPr/>
          <p:nvPr/>
        </p:nvGrpSpPr>
        <p:grpSpPr>
          <a:xfrm>
            <a:off x="10937363" y="2242131"/>
            <a:ext cx="3600000" cy="352694"/>
            <a:chOff x="10937363" y="2191301"/>
            <a:chExt cx="6657588" cy="403524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6845D78-02AB-C944-B21E-E822AFFDB503}"/>
                </a:ext>
              </a:extLst>
            </p:cNvPr>
            <p:cNvSpPr/>
            <p:nvPr/>
          </p:nvSpPr>
          <p:spPr>
            <a:xfrm rot="16200000">
              <a:off x="11266863" y="1861801"/>
              <a:ext cx="403524" cy="106252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CC86437A-CCB0-9244-B03A-E53335EAB36C}"/>
                </a:ext>
              </a:extLst>
            </p:cNvPr>
            <p:cNvSpPr/>
            <p:nvPr/>
          </p:nvSpPr>
          <p:spPr>
            <a:xfrm rot="19974859">
              <a:off x="11035978" y="2275919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992AFB6-C773-744F-A984-F281601BD4A7}"/>
                </a:ext>
              </a:extLst>
            </p:cNvPr>
            <p:cNvSpPr/>
            <p:nvPr/>
          </p:nvSpPr>
          <p:spPr>
            <a:xfrm rot="19974859">
              <a:off x="11300926" y="2275919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FFB7A2D-6058-6A42-9C55-22066E402C1A}"/>
                </a:ext>
              </a:extLst>
            </p:cNvPr>
            <p:cNvSpPr/>
            <p:nvPr/>
          </p:nvSpPr>
          <p:spPr>
            <a:xfrm rot="16200000">
              <a:off x="12386570" y="1861801"/>
              <a:ext cx="403524" cy="106252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38C23697-E62F-2749-AA51-15FDC7B71DE8}"/>
                </a:ext>
              </a:extLst>
            </p:cNvPr>
            <p:cNvSpPr/>
            <p:nvPr/>
          </p:nvSpPr>
          <p:spPr>
            <a:xfrm rot="19974859">
              <a:off x="12155685" y="2275919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FD21CCB1-D7A8-384B-B3C1-717493A35653}"/>
                </a:ext>
              </a:extLst>
            </p:cNvPr>
            <p:cNvSpPr/>
            <p:nvPr/>
          </p:nvSpPr>
          <p:spPr>
            <a:xfrm rot="19974859">
              <a:off x="12420633" y="2275919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93BFE1A-BCBE-3E46-A22F-9E0B34BB17FE}"/>
                </a:ext>
              </a:extLst>
            </p:cNvPr>
            <p:cNvSpPr/>
            <p:nvPr/>
          </p:nvSpPr>
          <p:spPr>
            <a:xfrm rot="16200000">
              <a:off x="13520770" y="1861801"/>
              <a:ext cx="403524" cy="106252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EC6F55E2-482F-BD4C-B5E8-0DC50D6A7666}"/>
                </a:ext>
              </a:extLst>
            </p:cNvPr>
            <p:cNvSpPr/>
            <p:nvPr/>
          </p:nvSpPr>
          <p:spPr>
            <a:xfrm rot="19974859">
              <a:off x="13289885" y="2275919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82E723BF-7E8B-CE40-8B35-61062FB53FE5}"/>
                </a:ext>
              </a:extLst>
            </p:cNvPr>
            <p:cNvSpPr/>
            <p:nvPr/>
          </p:nvSpPr>
          <p:spPr>
            <a:xfrm rot="16200000">
              <a:off x="14640477" y="1861801"/>
              <a:ext cx="403524" cy="106252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92A8C2D6-7ABA-B542-9B2F-6A4DFC00C738}"/>
                </a:ext>
              </a:extLst>
            </p:cNvPr>
            <p:cNvSpPr/>
            <p:nvPr/>
          </p:nvSpPr>
          <p:spPr>
            <a:xfrm rot="19974859">
              <a:off x="14409592" y="2275919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FF80E37-C874-BB48-B5C5-41D7C08E069E}"/>
                </a:ext>
              </a:extLst>
            </p:cNvPr>
            <p:cNvSpPr/>
            <p:nvPr/>
          </p:nvSpPr>
          <p:spPr>
            <a:xfrm rot="19974859">
              <a:off x="14674540" y="2275919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975AE0C-1458-7D47-8786-EF93093E345B}"/>
                </a:ext>
              </a:extLst>
            </p:cNvPr>
            <p:cNvSpPr/>
            <p:nvPr/>
          </p:nvSpPr>
          <p:spPr>
            <a:xfrm rot="16200000">
              <a:off x="15742221" y="1861801"/>
              <a:ext cx="403524" cy="106252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14FFB9D1-1BE4-DB47-9F8F-C78A2BCB9B97}"/>
                </a:ext>
              </a:extLst>
            </p:cNvPr>
            <p:cNvSpPr/>
            <p:nvPr/>
          </p:nvSpPr>
          <p:spPr>
            <a:xfrm rot="16200000">
              <a:off x="16861928" y="1861801"/>
              <a:ext cx="403524" cy="106252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</p:grp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3D2FF33-15BB-4E41-AE5E-8F3FFCDF1676}"/>
              </a:ext>
            </a:extLst>
          </p:cNvPr>
          <p:cNvSpPr txBox="1"/>
          <p:nvPr/>
        </p:nvSpPr>
        <p:spPr>
          <a:xfrm>
            <a:off x="5288459" y="1245109"/>
            <a:ext cx="13563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/>
              <a:t>Network</a:t>
            </a:r>
          </a:p>
          <a:p>
            <a:r>
              <a:rPr kumimoji="1" lang="en-US" altLang="zh-SG" sz="2600" dirty="0"/>
              <a:t>(ECMP)</a:t>
            </a:r>
            <a:endParaRPr kumimoji="1" lang="zh-SG" altLang="en-US" sz="2600" dirty="0"/>
          </a:p>
        </p:txBody>
      </p: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40F2CF8E-C00E-9846-B90B-8AC189040998}"/>
              </a:ext>
            </a:extLst>
          </p:cNvPr>
          <p:cNvCxnSpPr>
            <a:cxnSpLocks/>
            <a:stCxn id="124" idx="3"/>
            <a:endCxn id="192" idx="1"/>
          </p:cNvCxnSpPr>
          <p:nvPr/>
        </p:nvCxnSpPr>
        <p:spPr>
          <a:xfrm flipV="1">
            <a:off x="10206673" y="2594825"/>
            <a:ext cx="1623430" cy="747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>
            <a:extLst>
              <a:ext uri="{FF2B5EF4-FFF2-40B4-BE49-F238E27FC236}">
                <a16:creationId xmlns:a16="http://schemas.microsoft.com/office/drawing/2014/main" id="{CEBA6DE4-5676-234B-AE89-22FC87095D53}"/>
              </a:ext>
            </a:extLst>
          </p:cNvPr>
          <p:cNvSpPr/>
          <p:nvPr/>
        </p:nvSpPr>
        <p:spPr>
          <a:xfrm flipV="1">
            <a:off x="5086048" y="2048013"/>
            <a:ext cx="1668360" cy="71516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9811E7A7-8CFD-9145-BA4A-96396511272D}"/>
              </a:ext>
            </a:extLst>
          </p:cNvPr>
          <p:cNvCxnSpPr>
            <a:cxnSpLocks/>
            <a:stCxn id="52" idx="2"/>
            <a:endCxn id="10" idx="1"/>
          </p:cNvCxnSpPr>
          <p:nvPr/>
        </p:nvCxnSpPr>
        <p:spPr>
          <a:xfrm flipV="1">
            <a:off x="477737" y="1249487"/>
            <a:ext cx="1061423" cy="425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EB08436E-6F6F-B14E-BBF4-7203DFD7FDF2}"/>
              </a:ext>
            </a:extLst>
          </p:cNvPr>
          <p:cNvCxnSpPr>
            <a:cxnSpLocks/>
            <a:stCxn id="52" idx="2"/>
            <a:endCxn id="63" idx="1"/>
          </p:cNvCxnSpPr>
          <p:nvPr/>
        </p:nvCxnSpPr>
        <p:spPr>
          <a:xfrm>
            <a:off x="477737" y="1675072"/>
            <a:ext cx="1061423" cy="94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B1F74090-6B75-F149-9848-CA1BC72ACCBC}"/>
              </a:ext>
            </a:extLst>
          </p:cNvPr>
          <p:cNvCxnSpPr>
            <a:cxnSpLocks/>
            <a:stCxn id="52" idx="2"/>
            <a:endCxn id="64" idx="1"/>
          </p:cNvCxnSpPr>
          <p:nvPr/>
        </p:nvCxnSpPr>
        <p:spPr>
          <a:xfrm>
            <a:off x="477737" y="1675072"/>
            <a:ext cx="1061423" cy="613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053AA23E-5754-6048-B05E-2883BDA4B51E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>
            <a:off x="477737" y="1675072"/>
            <a:ext cx="1061423" cy="159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8390CF3-007A-E34E-A93D-E845366B14A9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948215" y="847001"/>
            <a:ext cx="53157" cy="268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E5371545-AD71-0E44-988D-3E8BABA1AA13}"/>
              </a:ext>
            </a:extLst>
          </p:cNvPr>
          <p:cNvSpPr txBox="1"/>
          <p:nvPr/>
        </p:nvSpPr>
        <p:spPr>
          <a:xfrm>
            <a:off x="2855791" y="362785"/>
            <a:ext cx="1527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/>
              <a:t>lessflow</a:t>
            </a:r>
            <a:endParaRPr kumimoji="1" lang="zh-SG" altLang="en-US" sz="32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27CF18F-4525-AC4D-AC00-98E7B2ADB1EA}"/>
              </a:ext>
            </a:extLst>
          </p:cNvPr>
          <p:cNvSpPr txBox="1"/>
          <p:nvPr/>
        </p:nvSpPr>
        <p:spPr>
          <a:xfrm>
            <a:off x="12404492" y="2844225"/>
            <a:ext cx="1527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/>
              <a:t>lessflow</a:t>
            </a:r>
            <a:endParaRPr kumimoji="1" lang="zh-SG" altLang="en-US" sz="3200" dirty="0"/>
          </a:p>
        </p:txBody>
      </p:sp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A9BA4B3E-D53E-8C48-A9C5-640A58648ACA}"/>
              </a:ext>
            </a:extLst>
          </p:cNvPr>
          <p:cNvCxnSpPr>
            <a:cxnSpLocks/>
            <a:stCxn id="198" idx="1"/>
            <a:endCxn id="215" idx="0"/>
          </p:cNvCxnSpPr>
          <p:nvPr/>
        </p:nvCxnSpPr>
        <p:spPr>
          <a:xfrm>
            <a:off x="13048872" y="2594825"/>
            <a:ext cx="119323" cy="24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3E3C76-38D0-674F-9FD3-61B0EDC545CF}"/>
              </a:ext>
            </a:extLst>
          </p:cNvPr>
          <p:cNvSpPr/>
          <p:nvPr/>
        </p:nvSpPr>
        <p:spPr>
          <a:xfrm>
            <a:off x="189534" y="390294"/>
            <a:ext cx="4626274" cy="3780262"/>
          </a:xfrm>
          <a:prstGeom prst="rect">
            <a:avLst/>
          </a:prstGeom>
          <a:solidFill>
            <a:schemeClr val="bg2">
              <a:lumMod val="9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858680" y="106733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 rot="5400000">
            <a:off x="2184070" y="256685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1724302" y="3450789"/>
                <a:ext cx="106522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QPs</a:t>
                </a:r>
                <a:endParaRPr kumimoji="1" lang="zh-SG" altLang="en-US" sz="26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02" y="3450789"/>
                <a:ext cx="1065228" cy="492443"/>
              </a:xfrm>
              <a:prstGeom prst="rect">
                <a:avLst/>
              </a:prstGeom>
              <a:blipFill>
                <a:blip r:embed="rId2"/>
                <a:stretch>
                  <a:fillRect t="-10000" r="-9412" b="-30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6200000">
            <a:off x="5674962" y="184106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280A329-CB5F-EB4A-A00E-402CD5B991DE}"/>
              </a:ext>
            </a:extLst>
          </p:cNvPr>
          <p:cNvSpPr/>
          <p:nvPr/>
        </p:nvSpPr>
        <p:spPr>
          <a:xfrm>
            <a:off x="858680" y="158757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8C8A27-2DB2-5B4B-9992-17B1FE853371}"/>
              </a:ext>
            </a:extLst>
          </p:cNvPr>
          <p:cNvSpPr/>
          <p:nvPr/>
        </p:nvSpPr>
        <p:spPr>
          <a:xfrm>
            <a:off x="858680" y="210646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B7F1E9-2842-5E40-B1D1-71286ACE3C07}"/>
              </a:ext>
            </a:extLst>
          </p:cNvPr>
          <p:cNvSpPr/>
          <p:nvPr/>
        </p:nvSpPr>
        <p:spPr>
          <a:xfrm>
            <a:off x="858680" y="3088716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/>
              <p:nvPr/>
            </p:nvSpPr>
            <p:spPr>
              <a:xfrm>
                <a:off x="1403569" y="594949"/>
                <a:ext cx="22009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600" b="0" dirty="0" err="1"/>
                  <a:t>Less</a:t>
                </a:r>
                <a:r>
                  <a:rPr kumimoji="1" lang="en-US" altLang="zh-CN" sz="2600" b="0" dirty="0"/>
                  <a:t>Flow</a:t>
                </a:r>
                <a:r>
                  <a:rPr kumimoji="1" lang="zh-CN" altLang="en-US" sz="2600" b="0" dirty="0"/>
                  <a:t> </a:t>
                </a:r>
                <a:r>
                  <a:rPr kumimoji="1" lang="en-US" altLang="zh-CN" sz="2600" b="0" dirty="0"/>
                  <a:t>size</a:t>
                </a:r>
                <a:r>
                  <a:rPr kumimoji="1" lang="zh-CN" altLang="en-US" sz="26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6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569" y="594949"/>
                <a:ext cx="2200924" cy="492443"/>
              </a:xfrm>
              <a:prstGeom prst="rect">
                <a:avLst/>
              </a:prstGeom>
              <a:blipFill>
                <a:blip r:embed="rId3"/>
                <a:stretch>
                  <a:fillRect l="-5172" t="-12821" b="-28205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 rot="16200000">
            <a:off x="3133573" y="90944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BE506E3-6CA6-294B-90F0-0171BBA85588}"/>
              </a:ext>
            </a:extLst>
          </p:cNvPr>
          <p:cNvSpPr/>
          <p:nvPr/>
        </p:nvSpPr>
        <p:spPr>
          <a:xfrm rot="16200000">
            <a:off x="2416953" y="142968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135C709-348A-004E-B6E7-EB5543716FFC}"/>
              </a:ext>
            </a:extLst>
          </p:cNvPr>
          <p:cNvSpPr/>
          <p:nvPr/>
        </p:nvSpPr>
        <p:spPr>
          <a:xfrm rot="16200000">
            <a:off x="1664017" y="194071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890FED3-43F5-614E-AD9E-46AAF79A8372}"/>
              </a:ext>
            </a:extLst>
          </p:cNvPr>
          <p:cNvSpPr/>
          <p:nvPr/>
        </p:nvSpPr>
        <p:spPr>
          <a:xfrm rot="16200000">
            <a:off x="1664340" y="2930823"/>
            <a:ext cx="268323" cy="680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3A3BED-FBD2-D14D-A8B0-DE1D80EAFA1F}"/>
              </a:ext>
            </a:extLst>
          </p:cNvPr>
          <p:cNvSpPr/>
          <p:nvPr/>
        </p:nvSpPr>
        <p:spPr>
          <a:xfrm rot="16200000">
            <a:off x="2420654" y="90944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C45863B-2FB6-0043-9E29-25F102339135}"/>
              </a:ext>
            </a:extLst>
          </p:cNvPr>
          <p:cNvSpPr/>
          <p:nvPr/>
        </p:nvSpPr>
        <p:spPr>
          <a:xfrm rot="16200000">
            <a:off x="1663366" y="1432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14E77F-3478-E142-9690-E86738B76B1D}"/>
              </a:ext>
            </a:extLst>
          </p:cNvPr>
          <p:cNvSpPr/>
          <p:nvPr/>
        </p:nvSpPr>
        <p:spPr>
          <a:xfrm rot="16200000">
            <a:off x="3142223" y="1930917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2A0E24-5AFC-024A-8280-5CE5F432B2C1}"/>
              </a:ext>
            </a:extLst>
          </p:cNvPr>
          <p:cNvSpPr/>
          <p:nvPr/>
        </p:nvSpPr>
        <p:spPr>
          <a:xfrm rot="16200000">
            <a:off x="2387596" y="293082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45FE289-1433-DD4F-A3C7-45EFB1BB7629}"/>
              </a:ext>
            </a:extLst>
          </p:cNvPr>
          <p:cNvSpPr/>
          <p:nvPr/>
        </p:nvSpPr>
        <p:spPr>
          <a:xfrm rot="16200000">
            <a:off x="3131338" y="2924687"/>
            <a:ext cx="268323" cy="6923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5DB4A-9D4C-794A-A8E3-7E810A6739A0}"/>
              </a:ext>
            </a:extLst>
          </p:cNvPr>
          <p:cNvSpPr/>
          <p:nvPr/>
        </p:nvSpPr>
        <p:spPr>
          <a:xfrm rot="16200000">
            <a:off x="3142224" y="141364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628E03-894C-AB4E-820E-7C3C61A2A8D5}"/>
              </a:ext>
            </a:extLst>
          </p:cNvPr>
          <p:cNvSpPr/>
          <p:nvPr/>
        </p:nvSpPr>
        <p:spPr>
          <a:xfrm rot="16200000">
            <a:off x="2410816" y="1934584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3FB42-429B-2D45-9E6D-4DAB20BB061F}"/>
              </a:ext>
            </a:extLst>
          </p:cNvPr>
          <p:cNvSpPr/>
          <p:nvPr/>
        </p:nvSpPr>
        <p:spPr>
          <a:xfrm rot="16200000">
            <a:off x="1681116" y="91618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EF0534-6A30-F349-AF35-161C62ECB29D}"/>
              </a:ext>
            </a:extLst>
          </p:cNvPr>
          <p:cNvSpPr txBox="1"/>
          <p:nvPr/>
        </p:nvSpPr>
        <p:spPr>
          <a:xfrm rot="10800000">
            <a:off x="920938" y="116655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9C3367-9520-E14E-9E13-321B6CAA09AD}"/>
              </a:ext>
            </a:extLst>
          </p:cNvPr>
          <p:cNvSpPr txBox="1"/>
          <p:nvPr/>
        </p:nvSpPr>
        <p:spPr>
          <a:xfrm rot="10800000">
            <a:off x="909119" y="167865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E2415D6-8BE1-8B48-A43E-89DD7FC1A067}"/>
              </a:ext>
            </a:extLst>
          </p:cNvPr>
          <p:cNvSpPr txBox="1"/>
          <p:nvPr/>
        </p:nvSpPr>
        <p:spPr>
          <a:xfrm rot="10800000">
            <a:off x="931709" y="219969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8C2860-A723-1542-BB89-08A3931A9EA1}"/>
              </a:ext>
            </a:extLst>
          </p:cNvPr>
          <p:cNvSpPr txBox="1"/>
          <p:nvPr/>
        </p:nvSpPr>
        <p:spPr>
          <a:xfrm rot="10800000">
            <a:off x="931709" y="315849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/>
              <p:nvPr/>
            </p:nvSpPr>
            <p:spPr>
              <a:xfrm>
                <a:off x="-4450124" y="1920366"/>
                <a:ext cx="117282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flows</a:t>
                </a:r>
                <a:endParaRPr kumimoji="1" lang="zh-SG" altLang="en-US" sz="26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50124" y="1920366"/>
                <a:ext cx="1172822" cy="492443"/>
              </a:xfrm>
              <a:prstGeom prst="rect">
                <a:avLst/>
              </a:prstGeom>
              <a:blipFill>
                <a:blip r:embed="rId4"/>
                <a:stretch>
                  <a:fillRect l="-2151" t="-12500" r="-8602" b="-275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>
            <a:extLst>
              <a:ext uri="{FF2B5EF4-FFF2-40B4-BE49-F238E27FC236}">
                <a16:creationId xmlns:a16="http://schemas.microsoft.com/office/drawing/2014/main" id="{BCB26A6E-245B-B94C-8174-07440C6A4E80}"/>
              </a:ext>
            </a:extLst>
          </p:cNvPr>
          <p:cNvSpPr txBox="1"/>
          <p:nvPr/>
        </p:nvSpPr>
        <p:spPr>
          <a:xfrm>
            <a:off x="-4421714" y="1010231"/>
            <a:ext cx="45256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0" dirty="0"/>
              <a:t>Flow</a:t>
            </a:r>
            <a:r>
              <a:rPr kumimoji="1" lang="zh-CN" altLang="en-US" sz="2600" b="0" dirty="0"/>
              <a:t> </a:t>
            </a:r>
            <a:r>
              <a:rPr kumimoji="1" lang="en-US" altLang="zh-CN" sz="2600" dirty="0"/>
              <a:t>size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in</a:t>
            </a:r>
            <a:r>
              <a:rPr kumimoji="1" lang="zh-CN" altLang="en-US" sz="2600" dirty="0"/>
              <a:t> </a:t>
            </a:r>
            <a:r>
              <a:rPr kumimoji="1" lang="en-US" altLang="zh-CN" sz="2600" b="0" dirty="0"/>
              <a:t>AI</a:t>
            </a:r>
            <a:r>
              <a:rPr kumimoji="1" lang="zh-CN" altLang="en-US" sz="2600" b="0" dirty="0"/>
              <a:t> </a:t>
            </a:r>
            <a:r>
              <a:rPr kumimoji="1" lang="en-US" altLang="zh-CN" sz="2600" b="0" dirty="0"/>
              <a:t>workload</a:t>
            </a:r>
            <a:r>
              <a:rPr kumimoji="1" lang="zh-CN" altLang="en-US" sz="2600" b="0" dirty="0"/>
              <a:t> </a:t>
            </a:r>
            <a:r>
              <a:rPr kumimoji="1" lang="en-US" altLang="zh-CN" sz="2600" b="0" dirty="0"/>
              <a:t>is</a:t>
            </a:r>
            <a:r>
              <a:rPr kumimoji="1" lang="zh-CN" altLang="en-US" sz="2600" b="0" dirty="0"/>
              <a:t> </a:t>
            </a:r>
            <a:r>
              <a:rPr kumimoji="1" lang="en-US" altLang="zh-CN" sz="2600" b="0" dirty="0"/>
              <a:t>large</a:t>
            </a:r>
            <a:r>
              <a:rPr kumimoji="1" lang="zh-CN" altLang="en-US" sz="2600" b="0" dirty="0"/>
              <a:t> </a:t>
            </a:r>
            <a:endParaRPr kumimoji="1" lang="zh-SG" altLang="en-US" sz="2600" dirty="0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6171644">
            <a:off x="5682967" y="985234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C4200B-059B-7048-8380-CE922F001335}"/>
              </a:ext>
            </a:extLst>
          </p:cNvPr>
          <p:cNvGrpSpPr/>
          <p:nvPr/>
        </p:nvGrpSpPr>
        <p:grpSpPr>
          <a:xfrm rot="2092812">
            <a:off x="5483988" y="1239076"/>
            <a:ext cx="852996" cy="708318"/>
            <a:chOff x="5335361" y="1169530"/>
            <a:chExt cx="852996" cy="708318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FB710BE-EA0B-1D47-BA91-FC779EEDA4D1}"/>
                </a:ext>
              </a:extLst>
            </p:cNvPr>
            <p:cNvSpPr/>
            <p:nvPr/>
          </p:nvSpPr>
          <p:spPr>
            <a:xfrm>
              <a:off x="5971242" y="1169530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C285433-6097-9643-A11D-7D64BA3F5FC5}"/>
                </a:ext>
              </a:extLst>
            </p:cNvPr>
            <p:cNvSpPr/>
            <p:nvPr/>
          </p:nvSpPr>
          <p:spPr>
            <a:xfrm>
              <a:off x="5529760" y="1503440"/>
              <a:ext cx="217115" cy="23428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BB2EFA1F-507B-1446-98B1-50CEE7A582AC}"/>
                </a:ext>
              </a:extLst>
            </p:cNvPr>
            <p:cNvSpPr/>
            <p:nvPr/>
          </p:nvSpPr>
          <p:spPr>
            <a:xfrm>
              <a:off x="5777059" y="1317680"/>
              <a:ext cx="217115" cy="2342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E2A26CE1-C841-E448-B047-EE19B4B5517F}"/>
                </a:ext>
              </a:extLst>
            </p:cNvPr>
            <p:cNvSpPr/>
            <p:nvPr/>
          </p:nvSpPr>
          <p:spPr>
            <a:xfrm>
              <a:off x="5335361" y="1643562"/>
              <a:ext cx="217115" cy="23428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</p:grpSp>
      <p:sp>
        <p:nvSpPr>
          <p:cNvPr id="113" name="椭圆 112">
            <a:extLst>
              <a:ext uri="{FF2B5EF4-FFF2-40B4-BE49-F238E27FC236}">
                <a16:creationId xmlns:a16="http://schemas.microsoft.com/office/drawing/2014/main" id="{DBB61BCC-279F-6F41-B963-A4BF429E52CB}"/>
              </a:ext>
            </a:extLst>
          </p:cNvPr>
          <p:cNvSpPr/>
          <p:nvPr/>
        </p:nvSpPr>
        <p:spPr>
          <a:xfrm>
            <a:off x="6151051" y="2330456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1BC2354-B2C3-D14A-BFB5-82F21B5E9150}"/>
              </a:ext>
            </a:extLst>
          </p:cNvPr>
          <p:cNvSpPr/>
          <p:nvPr/>
        </p:nvSpPr>
        <p:spPr>
          <a:xfrm>
            <a:off x="5883495" y="2342924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1DDB0B4-8D70-EE4A-AD71-12A2007D5168}"/>
              </a:ext>
            </a:extLst>
          </p:cNvPr>
          <p:cNvSpPr/>
          <p:nvPr/>
        </p:nvSpPr>
        <p:spPr>
          <a:xfrm>
            <a:off x="5627167" y="2342924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890A096-F5E2-6840-8A6C-36DB70C14AF5}"/>
              </a:ext>
            </a:extLst>
          </p:cNvPr>
          <p:cNvSpPr/>
          <p:nvPr/>
        </p:nvSpPr>
        <p:spPr>
          <a:xfrm>
            <a:off x="5367240" y="235146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 rot="16203660">
            <a:off x="5659189" y="2720312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39E0F92-C9CD-E04E-B626-422AB460D83E}"/>
              </a:ext>
            </a:extLst>
          </p:cNvPr>
          <p:cNvSpPr/>
          <p:nvPr/>
        </p:nvSpPr>
        <p:spPr>
          <a:xfrm rot="19974859">
            <a:off x="6142943" y="3226564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025D33D-C0A4-9547-A5D8-112B19E7100F}"/>
              </a:ext>
            </a:extLst>
          </p:cNvPr>
          <p:cNvSpPr/>
          <p:nvPr/>
        </p:nvSpPr>
        <p:spPr>
          <a:xfrm rot="19974859">
            <a:off x="5873498" y="3212848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EE26E09-EE60-2D46-8463-A54EC929B6E2}"/>
              </a:ext>
            </a:extLst>
          </p:cNvPr>
          <p:cNvSpPr/>
          <p:nvPr/>
        </p:nvSpPr>
        <p:spPr>
          <a:xfrm rot="19974859">
            <a:off x="5616165" y="3216139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505B9AA-634F-864B-B71F-AE5B459E1FE5}"/>
              </a:ext>
            </a:extLst>
          </p:cNvPr>
          <p:cNvSpPr/>
          <p:nvPr/>
        </p:nvSpPr>
        <p:spPr>
          <a:xfrm rot="19974859">
            <a:off x="5359203" y="3207268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BE0759FD-32C1-0347-92A6-E06884BED869}"/>
              </a:ext>
            </a:extLst>
          </p:cNvPr>
          <p:cNvCxnSpPr>
            <a:cxnSpLocks/>
          </p:cNvCxnSpPr>
          <p:nvPr/>
        </p:nvCxnSpPr>
        <p:spPr>
          <a:xfrm flipV="1">
            <a:off x="4866249" y="64917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194D506-3717-1049-8785-A1ECD325AD0F}"/>
              </a:ext>
            </a:extLst>
          </p:cNvPr>
          <p:cNvSpPr txBox="1"/>
          <p:nvPr/>
        </p:nvSpPr>
        <p:spPr>
          <a:xfrm rot="5400000">
            <a:off x="-1370985" y="210458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6" name="右大括号 105">
            <a:extLst>
              <a:ext uri="{FF2B5EF4-FFF2-40B4-BE49-F238E27FC236}">
                <a16:creationId xmlns:a16="http://schemas.microsoft.com/office/drawing/2014/main" id="{1DD51A11-44C0-E84F-B953-0F78771F3192}"/>
              </a:ext>
            </a:extLst>
          </p:cNvPr>
          <p:cNvSpPr/>
          <p:nvPr/>
        </p:nvSpPr>
        <p:spPr>
          <a:xfrm rot="10800000">
            <a:off x="-3288018" y="1570304"/>
            <a:ext cx="154701" cy="125511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E3D721-0E95-6D49-B9B2-0F053900D38A}"/>
              </a:ext>
            </a:extLst>
          </p:cNvPr>
          <p:cNvSpPr/>
          <p:nvPr/>
        </p:nvSpPr>
        <p:spPr>
          <a:xfrm rot="16200000">
            <a:off x="-538414" y="1444871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3285F5-F1A6-0B4D-A95A-223283B7BC04}"/>
              </a:ext>
            </a:extLst>
          </p:cNvPr>
          <p:cNvSpPr/>
          <p:nvPr/>
        </p:nvSpPr>
        <p:spPr>
          <a:xfrm rot="16200000">
            <a:off x="-1016931" y="1448588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DB009C-0558-4C4C-99C6-1212D4CDFE1A}"/>
              </a:ext>
            </a:extLst>
          </p:cNvPr>
          <p:cNvSpPr/>
          <p:nvPr/>
        </p:nvSpPr>
        <p:spPr>
          <a:xfrm rot="16200000">
            <a:off x="-1492175" y="1448363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A4761D-5BA3-054F-AA99-A08C21DDFFC0}"/>
              </a:ext>
            </a:extLst>
          </p:cNvPr>
          <p:cNvSpPr/>
          <p:nvPr/>
        </p:nvSpPr>
        <p:spPr>
          <a:xfrm rot="16200000">
            <a:off x="-1970692" y="1452081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A129A9-D044-0743-8518-B574B43C3B94}"/>
              </a:ext>
            </a:extLst>
          </p:cNvPr>
          <p:cNvSpPr/>
          <p:nvPr/>
        </p:nvSpPr>
        <p:spPr>
          <a:xfrm rot="16200000">
            <a:off x="-2441788" y="1452080"/>
            <a:ext cx="210940" cy="460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EB70546-0762-A844-B9D7-F927728DC090}"/>
              </a:ext>
            </a:extLst>
          </p:cNvPr>
          <p:cNvSpPr/>
          <p:nvPr/>
        </p:nvSpPr>
        <p:spPr>
          <a:xfrm rot="16200000">
            <a:off x="-2936320" y="1439781"/>
            <a:ext cx="210940" cy="49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BE1A1C-0D56-D04E-8F75-842C1197C5E3}"/>
              </a:ext>
            </a:extLst>
          </p:cNvPr>
          <p:cNvSpPr/>
          <p:nvPr/>
        </p:nvSpPr>
        <p:spPr>
          <a:xfrm rot="16200000">
            <a:off x="-539558" y="1791071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F1670C7-D4FA-CE4E-B809-FDD995B0D549}"/>
              </a:ext>
            </a:extLst>
          </p:cNvPr>
          <p:cNvSpPr/>
          <p:nvPr/>
        </p:nvSpPr>
        <p:spPr>
          <a:xfrm rot="16200000">
            <a:off x="-1025247" y="1790007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480DDC0-4D20-A543-80AB-5116798C8226}"/>
              </a:ext>
            </a:extLst>
          </p:cNvPr>
          <p:cNvSpPr/>
          <p:nvPr/>
        </p:nvSpPr>
        <p:spPr>
          <a:xfrm rot="16200000">
            <a:off x="-1500816" y="1796403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E8A41B-6753-424D-88AC-8F6A617C2EBB}"/>
              </a:ext>
            </a:extLst>
          </p:cNvPr>
          <p:cNvSpPr/>
          <p:nvPr/>
        </p:nvSpPr>
        <p:spPr>
          <a:xfrm rot="16200000">
            <a:off x="-1986504" y="1795339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3D132F1-465B-0E4E-9547-D4D331950EAE}"/>
              </a:ext>
            </a:extLst>
          </p:cNvPr>
          <p:cNvSpPr/>
          <p:nvPr/>
        </p:nvSpPr>
        <p:spPr>
          <a:xfrm rot="16200000">
            <a:off x="-2466647" y="1795134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8CC6E2-AAAD-8F40-B2BC-B1064D1E1A2C}"/>
              </a:ext>
            </a:extLst>
          </p:cNvPr>
          <p:cNvSpPr/>
          <p:nvPr/>
        </p:nvSpPr>
        <p:spPr>
          <a:xfrm rot="16200000">
            <a:off x="-2952336" y="1794070"/>
            <a:ext cx="210940" cy="46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3DB615C-279C-4347-BE54-F4EF4D4BD8C2}"/>
              </a:ext>
            </a:extLst>
          </p:cNvPr>
          <p:cNvSpPr/>
          <p:nvPr/>
        </p:nvSpPr>
        <p:spPr>
          <a:xfrm rot="16200000">
            <a:off x="-539559" y="2423980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761B4D5-172B-7E43-B509-1C88F88562A7}"/>
              </a:ext>
            </a:extLst>
          </p:cNvPr>
          <p:cNvSpPr/>
          <p:nvPr/>
        </p:nvSpPr>
        <p:spPr>
          <a:xfrm rot="16200000">
            <a:off x="-1025247" y="2429787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7A84CCE-198C-C94B-8384-93E2E1B9F6AF}"/>
              </a:ext>
            </a:extLst>
          </p:cNvPr>
          <p:cNvSpPr/>
          <p:nvPr/>
        </p:nvSpPr>
        <p:spPr>
          <a:xfrm rot="16200000">
            <a:off x="-1512164" y="2428806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92B3AB1-0D33-BA49-AD5B-C44CDA236E12}"/>
              </a:ext>
            </a:extLst>
          </p:cNvPr>
          <p:cNvSpPr/>
          <p:nvPr/>
        </p:nvSpPr>
        <p:spPr>
          <a:xfrm rot="16200000">
            <a:off x="-1991178" y="2431317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4FA9E91-C6A8-6D47-9309-194818D202E1}"/>
              </a:ext>
            </a:extLst>
          </p:cNvPr>
          <p:cNvSpPr/>
          <p:nvPr/>
        </p:nvSpPr>
        <p:spPr>
          <a:xfrm rot="16200000">
            <a:off x="-2476866" y="2437125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B5F6AAC-4F9B-C647-95C1-779A9F7DFE12}"/>
              </a:ext>
            </a:extLst>
          </p:cNvPr>
          <p:cNvSpPr/>
          <p:nvPr/>
        </p:nvSpPr>
        <p:spPr>
          <a:xfrm rot="16200000">
            <a:off x="-2963783" y="2436144"/>
            <a:ext cx="210940" cy="4687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626D8A3-654C-D44C-9716-A59961928A72}"/>
              </a:ext>
            </a:extLst>
          </p:cNvPr>
          <p:cNvCxnSpPr>
            <a:cxnSpLocks/>
          </p:cNvCxnSpPr>
          <p:nvPr/>
        </p:nvCxnSpPr>
        <p:spPr>
          <a:xfrm flipV="1">
            <a:off x="68918" y="65360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52F5D86-7462-3946-AE1F-AF92BBB7AE51}"/>
              </a:ext>
            </a:extLst>
          </p:cNvPr>
          <p:cNvSpPr txBox="1"/>
          <p:nvPr/>
        </p:nvSpPr>
        <p:spPr>
          <a:xfrm>
            <a:off x="3694721" y="402956"/>
            <a:ext cx="11352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/>
              <a:t>Sender</a:t>
            </a:r>
            <a:endParaRPr kumimoji="1" lang="zh-SG" altLang="en-US" sz="2600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33D1556-1C07-4247-8FC8-55EF22B196CE}"/>
              </a:ext>
            </a:extLst>
          </p:cNvPr>
          <p:cNvCxnSpPr>
            <a:cxnSpLocks/>
          </p:cNvCxnSpPr>
          <p:nvPr/>
        </p:nvCxnSpPr>
        <p:spPr>
          <a:xfrm flipV="1">
            <a:off x="6944118" y="696574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633FBFA-979F-9940-8FAF-C456A5C59AE5}"/>
              </a:ext>
            </a:extLst>
          </p:cNvPr>
          <p:cNvSpPr/>
          <p:nvPr/>
        </p:nvSpPr>
        <p:spPr>
          <a:xfrm>
            <a:off x="7159898" y="461331"/>
            <a:ext cx="4626274" cy="3780262"/>
          </a:xfrm>
          <a:prstGeom prst="rect">
            <a:avLst/>
          </a:prstGeom>
          <a:solidFill>
            <a:schemeClr val="bg2">
              <a:lumMod val="9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ADB076A-DFC8-4841-8130-6AFF3E641A6C}"/>
              </a:ext>
            </a:extLst>
          </p:cNvPr>
          <p:cNvSpPr/>
          <p:nvPr/>
        </p:nvSpPr>
        <p:spPr>
          <a:xfrm>
            <a:off x="7403744" y="1138369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8B1E0FC-63AC-8C45-9F54-7FB98BADE8AA}"/>
              </a:ext>
            </a:extLst>
          </p:cNvPr>
          <p:cNvSpPr txBox="1"/>
          <p:nvPr/>
        </p:nvSpPr>
        <p:spPr>
          <a:xfrm rot="5400000">
            <a:off x="8729134" y="263789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2E30B8-34B5-C24D-BE58-C76D15547233}"/>
              </a:ext>
            </a:extLst>
          </p:cNvPr>
          <p:cNvSpPr/>
          <p:nvPr/>
        </p:nvSpPr>
        <p:spPr>
          <a:xfrm>
            <a:off x="7403744" y="1658609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81A6044-704C-F849-B6EE-6C705CE04283}"/>
              </a:ext>
            </a:extLst>
          </p:cNvPr>
          <p:cNvSpPr/>
          <p:nvPr/>
        </p:nvSpPr>
        <p:spPr>
          <a:xfrm>
            <a:off x="7403744" y="2177499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6FC3E61-E4C9-5749-9B06-250652389206}"/>
              </a:ext>
            </a:extLst>
          </p:cNvPr>
          <p:cNvSpPr/>
          <p:nvPr/>
        </p:nvSpPr>
        <p:spPr>
          <a:xfrm>
            <a:off x="7403744" y="3159753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5B84A98-E9A5-2F49-BC15-CEAF5D5086BC}"/>
              </a:ext>
            </a:extLst>
          </p:cNvPr>
          <p:cNvSpPr txBox="1"/>
          <p:nvPr/>
        </p:nvSpPr>
        <p:spPr>
          <a:xfrm rot="10800000">
            <a:off x="7466002" y="12375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527B8EF-207C-514D-AE9E-E00DFE086042}"/>
              </a:ext>
            </a:extLst>
          </p:cNvPr>
          <p:cNvSpPr txBox="1"/>
          <p:nvPr/>
        </p:nvSpPr>
        <p:spPr>
          <a:xfrm rot="10800000">
            <a:off x="7454183" y="17496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9D30CC8-6874-B04C-9236-CA09D8A5B794}"/>
              </a:ext>
            </a:extLst>
          </p:cNvPr>
          <p:cNvSpPr txBox="1"/>
          <p:nvPr/>
        </p:nvSpPr>
        <p:spPr>
          <a:xfrm rot="10800000">
            <a:off x="7476773" y="2270734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1682E37-73E2-A24D-94B8-59EBDC3246CA}"/>
              </a:ext>
            </a:extLst>
          </p:cNvPr>
          <p:cNvSpPr txBox="1"/>
          <p:nvPr/>
        </p:nvSpPr>
        <p:spPr>
          <a:xfrm rot="10800000">
            <a:off x="7476773" y="32295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B6E0521-E274-0046-92EC-EDF8AAC1CA7B}"/>
              </a:ext>
            </a:extLst>
          </p:cNvPr>
          <p:cNvSpPr txBox="1"/>
          <p:nvPr/>
        </p:nvSpPr>
        <p:spPr>
          <a:xfrm>
            <a:off x="7199292" y="452256"/>
            <a:ext cx="13377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/>
              <a:t>Receiver</a:t>
            </a:r>
            <a:endParaRPr kumimoji="1" lang="zh-SG" alt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F798DA4-F9CE-2C4F-BADE-13AE576FDAAA}"/>
                  </a:ext>
                </a:extLst>
              </p:cNvPr>
              <p:cNvSpPr txBox="1"/>
              <p:nvPr/>
            </p:nvSpPr>
            <p:spPr>
              <a:xfrm>
                <a:off x="8221309" y="3450790"/>
                <a:ext cx="106522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QPs</a:t>
                </a:r>
                <a:endParaRPr kumimoji="1" lang="zh-SG" altLang="en-US" sz="26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F798DA4-F9CE-2C4F-BADE-13AE576FD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309" y="3450790"/>
                <a:ext cx="1065228" cy="492443"/>
              </a:xfrm>
              <a:prstGeom prst="rect">
                <a:avLst/>
              </a:prstGeom>
              <a:blipFill>
                <a:blip r:embed="rId5"/>
                <a:stretch>
                  <a:fillRect t="-10000" r="-8235" b="-30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48DC3577-5F5A-0E45-A175-F1169B5D842D}"/>
              </a:ext>
            </a:extLst>
          </p:cNvPr>
          <p:cNvCxnSpPr>
            <a:cxnSpLocks/>
          </p:cNvCxnSpPr>
          <p:nvPr/>
        </p:nvCxnSpPr>
        <p:spPr>
          <a:xfrm flipV="1">
            <a:off x="11929078" y="677827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F6F8D9B-F566-994C-9686-559A739AE8E3}"/>
              </a:ext>
            </a:extLst>
          </p:cNvPr>
          <p:cNvCxnSpPr>
            <a:cxnSpLocks/>
            <a:stCxn id="95" idx="3"/>
            <a:endCxn id="176" idx="0"/>
          </p:cNvCxnSpPr>
          <p:nvPr/>
        </p:nvCxnSpPr>
        <p:spPr>
          <a:xfrm>
            <a:off x="10206673" y="1320524"/>
            <a:ext cx="1985328" cy="285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1DF0EF00-7BE5-C142-A1E9-879A881F65B9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10206673" y="1808017"/>
            <a:ext cx="4955355" cy="551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ADC463AE-B6BF-594F-8AE9-00C24E010CA6}"/>
              </a:ext>
            </a:extLst>
          </p:cNvPr>
          <p:cNvCxnSpPr>
            <a:cxnSpLocks/>
            <a:stCxn id="122" idx="3"/>
            <a:endCxn id="192" idx="1"/>
          </p:cNvCxnSpPr>
          <p:nvPr/>
        </p:nvCxnSpPr>
        <p:spPr>
          <a:xfrm flipV="1">
            <a:off x="10206673" y="1808018"/>
            <a:ext cx="3636297" cy="3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E6845D78-02AB-C944-B21E-E822AFFDB503}"/>
              </a:ext>
            </a:extLst>
          </p:cNvPr>
          <p:cNvSpPr/>
          <p:nvPr/>
        </p:nvSpPr>
        <p:spPr>
          <a:xfrm rot="16200000">
            <a:off x="12521500" y="1074994"/>
            <a:ext cx="403524" cy="106252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C86437A-CCB0-9244-B03A-E53335EAB36C}"/>
              </a:ext>
            </a:extLst>
          </p:cNvPr>
          <p:cNvSpPr/>
          <p:nvPr/>
        </p:nvSpPr>
        <p:spPr>
          <a:xfrm rot="19974859">
            <a:off x="12290615" y="1489112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1992AFB6-C773-744F-A984-F281601BD4A7}"/>
              </a:ext>
            </a:extLst>
          </p:cNvPr>
          <p:cNvSpPr/>
          <p:nvPr/>
        </p:nvSpPr>
        <p:spPr>
          <a:xfrm rot="19974859">
            <a:off x="12555563" y="1489112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FFB7A2D-6058-6A42-9C55-22066E402C1A}"/>
              </a:ext>
            </a:extLst>
          </p:cNvPr>
          <p:cNvSpPr/>
          <p:nvPr/>
        </p:nvSpPr>
        <p:spPr>
          <a:xfrm rot="16200000">
            <a:off x="13641207" y="1074994"/>
            <a:ext cx="403524" cy="106252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38C23697-E62F-2749-AA51-15FDC7B71DE8}"/>
              </a:ext>
            </a:extLst>
          </p:cNvPr>
          <p:cNvSpPr/>
          <p:nvPr/>
        </p:nvSpPr>
        <p:spPr>
          <a:xfrm rot="19974859">
            <a:off x="13410322" y="1489112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FD21CCB1-D7A8-384B-B3C1-717493A35653}"/>
              </a:ext>
            </a:extLst>
          </p:cNvPr>
          <p:cNvSpPr/>
          <p:nvPr/>
        </p:nvSpPr>
        <p:spPr>
          <a:xfrm rot="19974859">
            <a:off x="13675270" y="1489112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693BFE1A-BCBE-3E46-A22F-9E0B34BB17FE}"/>
              </a:ext>
            </a:extLst>
          </p:cNvPr>
          <p:cNvSpPr/>
          <p:nvPr/>
        </p:nvSpPr>
        <p:spPr>
          <a:xfrm rot="16200000">
            <a:off x="14775407" y="1074994"/>
            <a:ext cx="403524" cy="106252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EC6F55E2-482F-BD4C-B5E8-0DC50D6A7666}"/>
              </a:ext>
            </a:extLst>
          </p:cNvPr>
          <p:cNvSpPr/>
          <p:nvPr/>
        </p:nvSpPr>
        <p:spPr>
          <a:xfrm rot="19974859">
            <a:off x="14544522" y="1489112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82E723BF-7E8B-CE40-8B35-61062FB53FE5}"/>
              </a:ext>
            </a:extLst>
          </p:cNvPr>
          <p:cNvSpPr/>
          <p:nvPr/>
        </p:nvSpPr>
        <p:spPr>
          <a:xfrm rot="16200000">
            <a:off x="15895114" y="1074994"/>
            <a:ext cx="403524" cy="106252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92A8C2D6-7ABA-B542-9B2F-6A4DFC00C738}"/>
              </a:ext>
            </a:extLst>
          </p:cNvPr>
          <p:cNvSpPr/>
          <p:nvPr/>
        </p:nvSpPr>
        <p:spPr>
          <a:xfrm rot="19974859">
            <a:off x="15664229" y="1489112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3FF80E37-C874-BB48-B5C5-41D7C08E069E}"/>
              </a:ext>
            </a:extLst>
          </p:cNvPr>
          <p:cNvSpPr/>
          <p:nvPr/>
        </p:nvSpPr>
        <p:spPr>
          <a:xfrm rot="19974859">
            <a:off x="15929177" y="1489112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975AE0C-1458-7D47-8786-EF93093E345B}"/>
              </a:ext>
            </a:extLst>
          </p:cNvPr>
          <p:cNvSpPr/>
          <p:nvPr/>
        </p:nvSpPr>
        <p:spPr>
          <a:xfrm rot="16200000">
            <a:off x="16996858" y="1074994"/>
            <a:ext cx="403524" cy="106252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4FFB9D1-1BE4-DB47-9F8F-C78A2BCB9B97}"/>
              </a:ext>
            </a:extLst>
          </p:cNvPr>
          <p:cNvSpPr/>
          <p:nvPr/>
        </p:nvSpPr>
        <p:spPr>
          <a:xfrm rot="16200000">
            <a:off x="18116565" y="1074994"/>
            <a:ext cx="403524" cy="106252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3D2FF33-15BB-4E41-AE5E-8F3FFCDF1676}"/>
              </a:ext>
            </a:extLst>
          </p:cNvPr>
          <p:cNvSpPr txBox="1"/>
          <p:nvPr/>
        </p:nvSpPr>
        <p:spPr>
          <a:xfrm>
            <a:off x="5246214" y="414027"/>
            <a:ext cx="13563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/>
              <a:t>Network</a:t>
            </a:r>
          </a:p>
          <a:p>
            <a:r>
              <a:rPr kumimoji="1" lang="en-US" altLang="zh-SG" sz="2600" dirty="0"/>
              <a:t>(ECMP)</a:t>
            </a:r>
            <a:endParaRPr kumimoji="1" lang="zh-SG" altLang="en-US" sz="2600" dirty="0"/>
          </a:p>
        </p:txBody>
      </p: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40F2CF8E-C00E-9846-B90B-8AC189040998}"/>
              </a:ext>
            </a:extLst>
          </p:cNvPr>
          <p:cNvCxnSpPr>
            <a:cxnSpLocks/>
            <a:stCxn id="124" idx="3"/>
            <a:endCxn id="198" idx="1"/>
          </p:cNvCxnSpPr>
          <p:nvPr/>
        </p:nvCxnSpPr>
        <p:spPr>
          <a:xfrm flipV="1">
            <a:off x="10206673" y="1808018"/>
            <a:ext cx="5890204" cy="1533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>
            <a:extLst>
              <a:ext uri="{FF2B5EF4-FFF2-40B4-BE49-F238E27FC236}">
                <a16:creationId xmlns:a16="http://schemas.microsoft.com/office/drawing/2014/main" id="{CEBA6DE4-5676-234B-AE89-22FC87095D53}"/>
              </a:ext>
            </a:extLst>
          </p:cNvPr>
          <p:cNvSpPr/>
          <p:nvPr/>
        </p:nvSpPr>
        <p:spPr>
          <a:xfrm flipV="1">
            <a:off x="5477967" y="3982621"/>
            <a:ext cx="586552" cy="25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9811E7A7-8CFD-9145-BA4A-96396511272D}"/>
              </a:ext>
            </a:extLst>
          </p:cNvPr>
          <p:cNvCxnSpPr>
            <a:cxnSpLocks/>
            <a:stCxn id="52" idx="2"/>
            <a:endCxn id="10" idx="1"/>
          </p:cNvCxnSpPr>
          <p:nvPr/>
        </p:nvCxnSpPr>
        <p:spPr>
          <a:xfrm flipV="1">
            <a:off x="-202743" y="1249487"/>
            <a:ext cx="1061423" cy="425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EB08436E-6F6F-B14E-BBF4-7203DFD7FDF2}"/>
              </a:ext>
            </a:extLst>
          </p:cNvPr>
          <p:cNvCxnSpPr>
            <a:cxnSpLocks/>
            <a:stCxn id="52" idx="2"/>
            <a:endCxn id="63" idx="1"/>
          </p:cNvCxnSpPr>
          <p:nvPr/>
        </p:nvCxnSpPr>
        <p:spPr>
          <a:xfrm>
            <a:off x="-202743" y="1675072"/>
            <a:ext cx="1061423" cy="94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B1F74090-6B75-F149-9848-CA1BC72ACCBC}"/>
              </a:ext>
            </a:extLst>
          </p:cNvPr>
          <p:cNvCxnSpPr>
            <a:cxnSpLocks/>
            <a:stCxn id="52" idx="2"/>
            <a:endCxn id="64" idx="1"/>
          </p:cNvCxnSpPr>
          <p:nvPr/>
        </p:nvCxnSpPr>
        <p:spPr>
          <a:xfrm>
            <a:off x="-202743" y="1675072"/>
            <a:ext cx="1061423" cy="613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053AA23E-5754-6048-B05E-2883BDA4B51E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>
            <a:off x="-202743" y="1675072"/>
            <a:ext cx="1061423" cy="159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3E3C76-38D0-674F-9FD3-61B0EDC545CF}"/>
              </a:ext>
            </a:extLst>
          </p:cNvPr>
          <p:cNvSpPr/>
          <p:nvPr/>
        </p:nvSpPr>
        <p:spPr>
          <a:xfrm>
            <a:off x="4304334" y="390294"/>
            <a:ext cx="4626274" cy="3780262"/>
          </a:xfrm>
          <a:prstGeom prst="rect">
            <a:avLst/>
          </a:prstGeom>
          <a:solidFill>
            <a:schemeClr val="bg2">
              <a:lumMod val="9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5329099" y="3654411"/>
            <a:ext cx="24404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err="1"/>
              <a:t>LessFLow</a:t>
            </a:r>
            <a:r>
              <a:rPr kumimoji="1" lang="en-US" altLang="zh-CN" sz="2600" dirty="0"/>
              <a:t> Design</a:t>
            </a:r>
            <a:endParaRPr kumimoji="1" lang="zh-SG" altLang="en-US" sz="2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4973480" y="106733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 rot="5400000">
            <a:off x="6298870" y="256685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7987132" y="2173229"/>
                <a:ext cx="106522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QPs</a:t>
                </a:r>
                <a:endParaRPr kumimoji="1" lang="zh-SG" altLang="en-US" sz="2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32" y="2173229"/>
                <a:ext cx="1065228" cy="492443"/>
              </a:xfrm>
              <a:prstGeom prst="rect">
                <a:avLst/>
              </a:prstGeom>
              <a:blipFill>
                <a:blip r:embed="rId2"/>
                <a:stretch>
                  <a:fillRect t="-12821" r="-9412" b="-30769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>
            <a:off x="7916979" y="1067332"/>
            <a:ext cx="229395" cy="238569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6200000">
            <a:off x="9789762" y="184106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 rot="17828801">
            <a:off x="9634704" y="2745357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4078832">
            <a:off x="9658047" y="94389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280A329-CB5F-EB4A-A00E-402CD5B991DE}"/>
              </a:ext>
            </a:extLst>
          </p:cNvPr>
          <p:cNvSpPr/>
          <p:nvPr/>
        </p:nvSpPr>
        <p:spPr>
          <a:xfrm>
            <a:off x="4973480" y="158757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8C8A27-2DB2-5B4B-9992-17B1FE853371}"/>
              </a:ext>
            </a:extLst>
          </p:cNvPr>
          <p:cNvSpPr/>
          <p:nvPr/>
        </p:nvSpPr>
        <p:spPr>
          <a:xfrm>
            <a:off x="4973480" y="210646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B7F1E9-2842-5E40-B1D1-71286ACE3C07}"/>
              </a:ext>
            </a:extLst>
          </p:cNvPr>
          <p:cNvSpPr/>
          <p:nvPr/>
        </p:nvSpPr>
        <p:spPr>
          <a:xfrm>
            <a:off x="4973480" y="3088716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/>
              <p:nvPr/>
            </p:nvSpPr>
            <p:spPr>
              <a:xfrm>
                <a:off x="5518369" y="594949"/>
                <a:ext cx="22009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600" b="0" dirty="0" err="1"/>
                  <a:t>Less</a:t>
                </a:r>
                <a:r>
                  <a:rPr kumimoji="1" lang="en-US" altLang="zh-CN" sz="2600" b="0" dirty="0"/>
                  <a:t>Flow</a:t>
                </a:r>
                <a:r>
                  <a:rPr kumimoji="1" lang="zh-CN" altLang="en-US" sz="2600" b="0" dirty="0"/>
                  <a:t> </a:t>
                </a:r>
                <a:r>
                  <a:rPr kumimoji="1" lang="en-US" altLang="zh-CN" sz="2600" b="0" dirty="0"/>
                  <a:t>size</a:t>
                </a:r>
                <a:r>
                  <a:rPr kumimoji="1" lang="zh-CN" altLang="en-US" sz="26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6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69" y="594949"/>
                <a:ext cx="2200924" cy="492443"/>
              </a:xfrm>
              <a:prstGeom prst="rect">
                <a:avLst/>
              </a:prstGeom>
              <a:blipFill>
                <a:blip r:embed="rId3"/>
                <a:stretch>
                  <a:fillRect l="-5172" t="-12821" b="-28205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 rot="16200000">
            <a:off x="7248373" y="90944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BE506E3-6CA6-294B-90F0-0171BBA85588}"/>
              </a:ext>
            </a:extLst>
          </p:cNvPr>
          <p:cNvSpPr/>
          <p:nvPr/>
        </p:nvSpPr>
        <p:spPr>
          <a:xfrm rot="16200000">
            <a:off x="6531753" y="142968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135C709-348A-004E-B6E7-EB5543716FFC}"/>
              </a:ext>
            </a:extLst>
          </p:cNvPr>
          <p:cNvSpPr/>
          <p:nvPr/>
        </p:nvSpPr>
        <p:spPr>
          <a:xfrm rot="16200000">
            <a:off x="5778817" y="194071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890FED3-43F5-614E-AD9E-46AAF79A8372}"/>
              </a:ext>
            </a:extLst>
          </p:cNvPr>
          <p:cNvSpPr/>
          <p:nvPr/>
        </p:nvSpPr>
        <p:spPr>
          <a:xfrm rot="16200000">
            <a:off x="5779140" y="2930823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3A3BED-FBD2-D14D-A8B0-DE1D80EAFA1F}"/>
              </a:ext>
            </a:extLst>
          </p:cNvPr>
          <p:cNvSpPr/>
          <p:nvPr/>
        </p:nvSpPr>
        <p:spPr>
          <a:xfrm rot="16200000">
            <a:off x="6535454" y="90944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C45863B-2FB6-0043-9E29-25F102339135}"/>
              </a:ext>
            </a:extLst>
          </p:cNvPr>
          <p:cNvSpPr/>
          <p:nvPr/>
        </p:nvSpPr>
        <p:spPr>
          <a:xfrm rot="16200000">
            <a:off x="5778166" y="1432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14E77F-3478-E142-9690-E86738B76B1D}"/>
              </a:ext>
            </a:extLst>
          </p:cNvPr>
          <p:cNvSpPr/>
          <p:nvPr/>
        </p:nvSpPr>
        <p:spPr>
          <a:xfrm rot="16200000">
            <a:off x="7257023" y="1930917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2A0E24-5AFC-024A-8280-5CE5F432B2C1}"/>
              </a:ext>
            </a:extLst>
          </p:cNvPr>
          <p:cNvSpPr/>
          <p:nvPr/>
        </p:nvSpPr>
        <p:spPr>
          <a:xfrm rot="16200000">
            <a:off x="6502396" y="293082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45FE289-1433-DD4F-A3C7-45EFB1BB7629}"/>
              </a:ext>
            </a:extLst>
          </p:cNvPr>
          <p:cNvSpPr/>
          <p:nvPr/>
        </p:nvSpPr>
        <p:spPr>
          <a:xfrm rot="16200000">
            <a:off x="7246138" y="2924687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5DB4A-9D4C-794A-A8E3-7E810A6739A0}"/>
              </a:ext>
            </a:extLst>
          </p:cNvPr>
          <p:cNvSpPr/>
          <p:nvPr/>
        </p:nvSpPr>
        <p:spPr>
          <a:xfrm rot="16200000">
            <a:off x="7257024" y="141364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628E03-894C-AB4E-820E-7C3C61A2A8D5}"/>
              </a:ext>
            </a:extLst>
          </p:cNvPr>
          <p:cNvSpPr/>
          <p:nvPr/>
        </p:nvSpPr>
        <p:spPr>
          <a:xfrm rot="16200000">
            <a:off x="6525616" y="1934584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3FB42-429B-2D45-9E6D-4DAB20BB061F}"/>
              </a:ext>
            </a:extLst>
          </p:cNvPr>
          <p:cNvSpPr/>
          <p:nvPr/>
        </p:nvSpPr>
        <p:spPr>
          <a:xfrm rot="16200000">
            <a:off x="5795916" y="91618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EF0534-6A30-F349-AF35-161C62ECB29D}"/>
              </a:ext>
            </a:extLst>
          </p:cNvPr>
          <p:cNvSpPr txBox="1"/>
          <p:nvPr/>
        </p:nvSpPr>
        <p:spPr>
          <a:xfrm rot="10800000">
            <a:off x="5035738" y="116655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9C3367-9520-E14E-9E13-321B6CAA09AD}"/>
              </a:ext>
            </a:extLst>
          </p:cNvPr>
          <p:cNvSpPr txBox="1"/>
          <p:nvPr/>
        </p:nvSpPr>
        <p:spPr>
          <a:xfrm rot="10800000">
            <a:off x="5023919" y="167865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E2415D6-8BE1-8B48-A43E-89DD7FC1A067}"/>
              </a:ext>
            </a:extLst>
          </p:cNvPr>
          <p:cNvSpPr txBox="1"/>
          <p:nvPr/>
        </p:nvSpPr>
        <p:spPr>
          <a:xfrm rot="10800000">
            <a:off x="5046509" y="219969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8C2860-A723-1542-BB89-08A3931A9EA1}"/>
              </a:ext>
            </a:extLst>
          </p:cNvPr>
          <p:cNvSpPr txBox="1"/>
          <p:nvPr/>
        </p:nvSpPr>
        <p:spPr>
          <a:xfrm rot="10800000">
            <a:off x="5046509" y="315849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600" dirty="0"/>
              <a:t>…</a:t>
            </a:r>
            <a:endParaRPr kumimoji="1" lang="zh-SG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/>
              <p:nvPr/>
            </p:nvSpPr>
            <p:spPr>
              <a:xfrm>
                <a:off x="-335324" y="1920366"/>
                <a:ext cx="117282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600" dirty="0"/>
                  <a:t> </a:t>
                </a:r>
                <a:r>
                  <a:rPr kumimoji="1" lang="en-US" altLang="zh-CN" sz="2600" dirty="0"/>
                  <a:t>flows</a:t>
                </a:r>
                <a:endParaRPr kumimoji="1" lang="zh-SG" altLang="en-US" sz="26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324" y="1920366"/>
                <a:ext cx="1172822" cy="492443"/>
              </a:xfrm>
              <a:prstGeom prst="rect">
                <a:avLst/>
              </a:prstGeom>
              <a:blipFill>
                <a:blip r:embed="rId4"/>
                <a:stretch>
                  <a:fillRect l="-2151" t="-12500" r="-8602" b="-275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>
            <a:extLst>
              <a:ext uri="{FF2B5EF4-FFF2-40B4-BE49-F238E27FC236}">
                <a16:creationId xmlns:a16="http://schemas.microsoft.com/office/drawing/2014/main" id="{BCB26A6E-245B-B94C-8174-07440C6A4E80}"/>
              </a:ext>
            </a:extLst>
          </p:cNvPr>
          <p:cNvSpPr txBox="1"/>
          <p:nvPr/>
        </p:nvSpPr>
        <p:spPr>
          <a:xfrm>
            <a:off x="-306914" y="1010231"/>
            <a:ext cx="45256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0" dirty="0"/>
              <a:t>Flow</a:t>
            </a:r>
            <a:r>
              <a:rPr kumimoji="1" lang="zh-CN" altLang="en-US" sz="2600" b="0" dirty="0"/>
              <a:t> </a:t>
            </a:r>
            <a:r>
              <a:rPr kumimoji="1" lang="en-US" altLang="zh-CN" sz="2600" dirty="0"/>
              <a:t>size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in</a:t>
            </a:r>
            <a:r>
              <a:rPr kumimoji="1" lang="zh-CN" altLang="en-US" sz="2600" dirty="0"/>
              <a:t> </a:t>
            </a:r>
            <a:r>
              <a:rPr kumimoji="1" lang="en-US" altLang="zh-CN" sz="2600" b="0" dirty="0"/>
              <a:t>AI</a:t>
            </a:r>
            <a:r>
              <a:rPr kumimoji="1" lang="zh-CN" altLang="en-US" sz="2600" b="0" dirty="0"/>
              <a:t> </a:t>
            </a:r>
            <a:r>
              <a:rPr kumimoji="1" lang="en-US" altLang="zh-CN" sz="2600" b="0" dirty="0"/>
              <a:t>workload</a:t>
            </a:r>
            <a:r>
              <a:rPr kumimoji="1" lang="zh-CN" altLang="en-US" sz="2600" b="0" dirty="0"/>
              <a:t> </a:t>
            </a:r>
            <a:r>
              <a:rPr kumimoji="1" lang="en-US" altLang="zh-CN" sz="2600" b="0" dirty="0"/>
              <a:t>is</a:t>
            </a:r>
            <a:r>
              <a:rPr kumimoji="1" lang="zh-CN" altLang="en-US" sz="2600" b="0" dirty="0"/>
              <a:t> </a:t>
            </a:r>
            <a:r>
              <a:rPr kumimoji="1" lang="en-US" altLang="zh-CN" sz="2600" b="0" dirty="0"/>
              <a:t>large</a:t>
            </a:r>
            <a:r>
              <a:rPr kumimoji="1" lang="zh-CN" altLang="en-US" sz="2600" b="0" dirty="0"/>
              <a:t> </a:t>
            </a:r>
            <a:endParaRPr kumimoji="1" lang="zh-SG" altLang="en-US" sz="26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DFB710BE-EA0B-1D47-BA91-FC779EEDA4D1}"/>
              </a:ext>
            </a:extLst>
          </p:cNvPr>
          <p:cNvSpPr/>
          <p:nvPr/>
        </p:nvSpPr>
        <p:spPr>
          <a:xfrm>
            <a:off x="10098203" y="118697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C285433-6097-9643-A11D-7D64BA3F5FC5}"/>
              </a:ext>
            </a:extLst>
          </p:cNvPr>
          <p:cNvSpPr/>
          <p:nvPr/>
        </p:nvSpPr>
        <p:spPr>
          <a:xfrm>
            <a:off x="9644560" y="1503440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39E0F92-C9CD-E04E-B626-422AB460D83E}"/>
              </a:ext>
            </a:extLst>
          </p:cNvPr>
          <p:cNvSpPr/>
          <p:nvPr/>
        </p:nvSpPr>
        <p:spPr>
          <a:xfrm>
            <a:off x="10066064" y="343849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B2EFA1F-507B-1446-98B1-50CEE7A582AC}"/>
              </a:ext>
            </a:extLst>
          </p:cNvPr>
          <p:cNvSpPr/>
          <p:nvPr/>
        </p:nvSpPr>
        <p:spPr>
          <a:xfrm>
            <a:off x="9891859" y="1317680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2A26CE1-C841-E448-B047-EE19B4B5517F}"/>
              </a:ext>
            </a:extLst>
          </p:cNvPr>
          <p:cNvSpPr/>
          <p:nvPr/>
        </p:nvSpPr>
        <p:spPr>
          <a:xfrm>
            <a:off x="9450161" y="1643562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BB61BCC-279F-6F41-B963-A4BF429E52CB}"/>
              </a:ext>
            </a:extLst>
          </p:cNvPr>
          <p:cNvSpPr/>
          <p:nvPr/>
        </p:nvSpPr>
        <p:spPr>
          <a:xfrm>
            <a:off x="10265851" y="2330456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1BC2354-B2C3-D14A-BFB5-82F21B5E9150}"/>
              </a:ext>
            </a:extLst>
          </p:cNvPr>
          <p:cNvSpPr/>
          <p:nvPr/>
        </p:nvSpPr>
        <p:spPr>
          <a:xfrm>
            <a:off x="9998295" y="2342924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1DDB0B4-8D70-EE4A-AD71-12A2007D5168}"/>
              </a:ext>
            </a:extLst>
          </p:cNvPr>
          <p:cNvSpPr/>
          <p:nvPr/>
        </p:nvSpPr>
        <p:spPr>
          <a:xfrm>
            <a:off x="9741967" y="2342924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890A096-F5E2-6840-8A6C-36DB70C14AF5}"/>
              </a:ext>
            </a:extLst>
          </p:cNvPr>
          <p:cNvSpPr/>
          <p:nvPr/>
        </p:nvSpPr>
        <p:spPr>
          <a:xfrm>
            <a:off x="9482040" y="235146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025D33D-C0A4-9547-A5D8-112B19E7100F}"/>
              </a:ext>
            </a:extLst>
          </p:cNvPr>
          <p:cNvSpPr/>
          <p:nvPr/>
        </p:nvSpPr>
        <p:spPr>
          <a:xfrm>
            <a:off x="9832415" y="3303596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EE26E09-EE60-2D46-8463-A54EC929B6E2}"/>
              </a:ext>
            </a:extLst>
          </p:cNvPr>
          <p:cNvSpPr/>
          <p:nvPr/>
        </p:nvSpPr>
        <p:spPr>
          <a:xfrm>
            <a:off x="9611489" y="317042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505B9AA-634F-864B-B71F-AE5B459E1FE5}"/>
              </a:ext>
            </a:extLst>
          </p:cNvPr>
          <p:cNvSpPr/>
          <p:nvPr/>
        </p:nvSpPr>
        <p:spPr>
          <a:xfrm>
            <a:off x="9377065" y="3064458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60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BE0759FD-32C1-0347-92A6-E06884BED869}"/>
              </a:ext>
            </a:extLst>
          </p:cNvPr>
          <p:cNvCxnSpPr>
            <a:cxnSpLocks/>
          </p:cNvCxnSpPr>
          <p:nvPr/>
        </p:nvCxnSpPr>
        <p:spPr>
          <a:xfrm flipV="1">
            <a:off x="8981049" y="64917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569228-CF52-E141-AEA7-1D5530AB9AA3}"/>
              </a:ext>
            </a:extLst>
          </p:cNvPr>
          <p:cNvGrpSpPr/>
          <p:nvPr/>
        </p:nvGrpSpPr>
        <p:grpSpPr>
          <a:xfrm>
            <a:off x="826782" y="1569602"/>
            <a:ext cx="3088285" cy="1255820"/>
            <a:chOff x="-113896" y="1562258"/>
            <a:chExt cx="4561911" cy="1597450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194D506-3717-1049-8785-A1ECD325AD0F}"/>
                </a:ext>
              </a:extLst>
            </p:cNvPr>
            <p:cNvSpPr txBox="1"/>
            <p:nvPr/>
          </p:nvSpPr>
          <p:spPr>
            <a:xfrm rot="5400000">
              <a:off x="2760496" y="2192264"/>
              <a:ext cx="528529" cy="72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SG" sz="2600" dirty="0"/>
                <a:t>…</a:t>
              </a:r>
              <a:endParaRPr kumimoji="1" lang="zh-SG" altLang="en-US" sz="2600" dirty="0"/>
            </a:p>
          </p:txBody>
        </p:sp>
        <p:sp>
          <p:nvSpPr>
            <p:cNvPr id="106" name="右大括号 105">
              <a:extLst>
                <a:ext uri="{FF2B5EF4-FFF2-40B4-BE49-F238E27FC236}">
                  <a16:creationId xmlns:a16="http://schemas.microsoft.com/office/drawing/2014/main" id="{1DD51A11-44C0-E84F-B953-0F78771F3192}"/>
                </a:ext>
              </a:extLst>
            </p:cNvPr>
            <p:cNvSpPr/>
            <p:nvPr/>
          </p:nvSpPr>
          <p:spPr>
            <a:xfrm rot="10800000">
              <a:off x="-113896" y="1563151"/>
              <a:ext cx="228519" cy="159655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FE3D721-0E95-6D49-B9B2-0F053900D38A}"/>
                </a:ext>
              </a:extLst>
            </p:cNvPr>
            <p:cNvSpPr/>
            <p:nvPr/>
          </p:nvSpPr>
          <p:spPr>
            <a:xfrm rot="16200000">
              <a:off x="3969362" y="1356374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73285F5-F1A6-0B4D-A95A-223283B7BC04}"/>
                </a:ext>
              </a:extLst>
            </p:cNvPr>
            <p:cNvSpPr/>
            <p:nvPr/>
          </p:nvSpPr>
          <p:spPr>
            <a:xfrm rot="16200000">
              <a:off x="3262513" y="1361103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5DB009C-0558-4C4C-99C6-1212D4CDFE1A}"/>
                </a:ext>
              </a:extLst>
            </p:cNvPr>
            <p:cNvSpPr/>
            <p:nvPr/>
          </p:nvSpPr>
          <p:spPr>
            <a:xfrm rot="16200000">
              <a:off x="2560498" y="1360817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FA4761D-5BA3-054F-AA99-A08C21DDFFC0}"/>
                </a:ext>
              </a:extLst>
            </p:cNvPr>
            <p:cNvSpPr/>
            <p:nvPr/>
          </p:nvSpPr>
          <p:spPr>
            <a:xfrm rot="16200000">
              <a:off x="1853649" y="1365546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BA129A9-D044-0743-8518-B574B43C3B94}"/>
                </a:ext>
              </a:extLst>
            </p:cNvPr>
            <p:cNvSpPr/>
            <p:nvPr/>
          </p:nvSpPr>
          <p:spPr>
            <a:xfrm rot="16200000">
              <a:off x="1157762" y="1365545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EB70546-0762-A844-B9D7-F927728DC090}"/>
                </a:ext>
              </a:extLst>
            </p:cNvPr>
            <p:cNvSpPr/>
            <p:nvPr/>
          </p:nvSpPr>
          <p:spPr>
            <a:xfrm rot="16200000">
              <a:off x="427255" y="1346615"/>
              <a:ext cx="268323" cy="7274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2BE1A1C-0D56-D04E-8F75-842C1197C5E3}"/>
                </a:ext>
              </a:extLst>
            </p:cNvPr>
            <p:cNvSpPr/>
            <p:nvPr/>
          </p:nvSpPr>
          <p:spPr>
            <a:xfrm rot="16200000">
              <a:off x="3967672" y="1796754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F1670C7-D4FA-CE4E-B809-FDD995B0D549}"/>
                </a:ext>
              </a:extLst>
            </p:cNvPr>
            <p:cNvSpPr/>
            <p:nvPr/>
          </p:nvSpPr>
          <p:spPr>
            <a:xfrm rot="16200000">
              <a:off x="3250229" y="1795401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480DDC0-4D20-A543-80AB-5116798C8226}"/>
                </a:ext>
              </a:extLst>
            </p:cNvPr>
            <p:cNvSpPr/>
            <p:nvPr/>
          </p:nvSpPr>
          <p:spPr>
            <a:xfrm rot="16200000">
              <a:off x="2547734" y="1803536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CE8A41B-6753-424D-88AC-8F6A617C2EBB}"/>
                </a:ext>
              </a:extLst>
            </p:cNvPr>
            <p:cNvSpPr/>
            <p:nvPr/>
          </p:nvSpPr>
          <p:spPr>
            <a:xfrm rot="16200000">
              <a:off x="1830291" y="1802183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3D132F1-465B-0E4E-9547-D4D331950EAE}"/>
                </a:ext>
              </a:extLst>
            </p:cNvPr>
            <p:cNvSpPr/>
            <p:nvPr/>
          </p:nvSpPr>
          <p:spPr>
            <a:xfrm rot="16200000">
              <a:off x="1121040" y="1801922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D8CC6E2-AAAD-8F40-B2BC-B1064D1E1A2C}"/>
                </a:ext>
              </a:extLst>
            </p:cNvPr>
            <p:cNvSpPr/>
            <p:nvPr/>
          </p:nvSpPr>
          <p:spPr>
            <a:xfrm rot="16200000">
              <a:off x="403597" y="1800569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3DB615C-279C-4347-BE54-F4EF4D4BD8C2}"/>
                </a:ext>
              </a:extLst>
            </p:cNvPr>
            <p:cNvSpPr/>
            <p:nvPr/>
          </p:nvSpPr>
          <p:spPr>
            <a:xfrm rot="16200000">
              <a:off x="3967671" y="2600985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761B4D5-172B-7E43-B509-1C88F88562A7}"/>
                </a:ext>
              </a:extLst>
            </p:cNvPr>
            <p:cNvSpPr/>
            <p:nvPr/>
          </p:nvSpPr>
          <p:spPr>
            <a:xfrm rot="16200000">
              <a:off x="3250228" y="2608372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7A84CCE-198C-C94B-8384-93E2E1B9F6AF}"/>
                </a:ext>
              </a:extLst>
            </p:cNvPr>
            <p:cNvSpPr/>
            <p:nvPr/>
          </p:nvSpPr>
          <p:spPr>
            <a:xfrm rot="16200000">
              <a:off x="2530971" y="2607125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92B3AB1-0D33-BA49-AD5B-C44CDA236E12}"/>
                </a:ext>
              </a:extLst>
            </p:cNvPr>
            <p:cNvSpPr/>
            <p:nvPr/>
          </p:nvSpPr>
          <p:spPr>
            <a:xfrm rot="16200000">
              <a:off x="1823388" y="2610319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4FA9E91-C6A8-6D47-9309-194818D202E1}"/>
                </a:ext>
              </a:extLst>
            </p:cNvPr>
            <p:cNvSpPr/>
            <p:nvPr/>
          </p:nvSpPr>
          <p:spPr>
            <a:xfrm rot="16200000">
              <a:off x="1105945" y="2617706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B5F6AAC-4F9B-C647-95C1-779A9F7DFE12}"/>
                </a:ext>
              </a:extLst>
            </p:cNvPr>
            <p:cNvSpPr/>
            <p:nvPr/>
          </p:nvSpPr>
          <p:spPr>
            <a:xfrm rot="16200000">
              <a:off x="386688" y="2616459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600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11709163-B840-F144-AD4A-ADE5FB872F04}"/>
              </a:ext>
            </a:extLst>
          </p:cNvPr>
          <p:cNvSpPr txBox="1"/>
          <p:nvPr/>
        </p:nvSpPr>
        <p:spPr>
          <a:xfrm>
            <a:off x="4312787" y="3420739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/>
              <a:t>RNIC</a:t>
            </a:r>
            <a:endParaRPr kumimoji="1" lang="zh-SG" altLang="en-US" sz="26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626D8A3-654C-D44C-9716-A59961928A72}"/>
              </a:ext>
            </a:extLst>
          </p:cNvPr>
          <p:cNvCxnSpPr>
            <a:cxnSpLocks/>
          </p:cNvCxnSpPr>
          <p:nvPr/>
        </p:nvCxnSpPr>
        <p:spPr>
          <a:xfrm flipV="1">
            <a:off x="4183718" y="65360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>
            <a:off x="1605776" y="3300761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1506802" y="334536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3407227" y="3555139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DF298-FFCB-F345-8EDC-3F831F3B0593}"/>
              </a:ext>
            </a:extLst>
          </p:cNvPr>
          <p:cNvSpPr/>
          <p:nvPr/>
        </p:nvSpPr>
        <p:spPr>
          <a:xfrm>
            <a:off x="3407228" y="3934182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F2445E-B7CA-664E-83B3-D7CE353B817D}"/>
              </a:ext>
            </a:extLst>
          </p:cNvPr>
          <p:cNvSpPr/>
          <p:nvPr/>
        </p:nvSpPr>
        <p:spPr>
          <a:xfrm>
            <a:off x="4082301" y="3560250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C88F2B-C8DA-4B44-8A2B-CA4EB38C0C58}"/>
              </a:ext>
            </a:extLst>
          </p:cNvPr>
          <p:cNvSpPr/>
          <p:nvPr/>
        </p:nvSpPr>
        <p:spPr>
          <a:xfrm>
            <a:off x="4082302" y="3939293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899CB0-EBF0-3B45-80BE-996102293FE8}"/>
              </a:ext>
            </a:extLst>
          </p:cNvPr>
          <p:cNvSpPr/>
          <p:nvPr/>
        </p:nvSpPr>
        <p:spPr>
          <a:xfrm>
            <a:off x="4769704" y="3567801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E3725-0350-3648-BA9E-9DB4943FA05F}"/>
              </a:ext>
            </a:extLst>
          </p:cNvPr>
          <p:cNvSpPr/>
          <p:nvPr/>
        </p:nvSpPr>
        <p:spPr>
          <a:xfrm>
            <a:off x="4769705" y="3946844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4D349-EBF4-AA46-A56C-E1556274BE0B}"/>
              </a:ext>
            </a:extLst>
          </p:cNvPr>
          <p:cNvSpPr/>
          <p:nvPr/>
        </p:nvSpPr>
        <p:spPr>
          <a:xfrm>
            <a:off x="5642388" y="3554716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BE64C5-FE60-CF43-A756-27A88905353B}"/>
              </a:ext>
            </a:extLst>
          </p:cNvPr>
          <p:cNvSpPr/>
          <p:nvPr/>
        </p:nvSpPr>
        <p:spPr>
          <a:xfrm>
            <a:off x="5642389" y="3933759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>
            <a:off x="5157056" y="334536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7246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 rot="5400000">
            <a:off x="4647409" y="3159397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6D2069-8A24-4643-84BB-CDBE402EC0C4}"/>
              </a:ext>
            </a:extLst>
          </p:cNvPr>
          <p:cNvSpPr/>
          <p:nvPr/>
        </p:nvSpPr>
        <p:spPr>
          <a:xfrm>
            <a:off x="3448244" y="1033470"/>
            <a:ext cx="183466" cy="20078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9D466D-866C-3E4D-BC12-DE24C82954C6}"/>
              </a:ext>
            </a:extLst>
          </p:cNvPr>
          <p:cNvSpPr/>
          <p:nvPr/>
        </p:nvSpPr>
        <p:spPr>
          <a:xfrm>
            <a:off x="3837551" y="1033470"/>
            <a:ext cx="183466" cy="20078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B8AF9-75D5-CE4D-9C29-8FD377521149}"/>
              </a:ext>
            </a:extLst>
          </p:cNvPr>
          <p:cNvSpPr txBox="1"/>
          <p:nvPr/>
        </p:nvSpPr>
        <p:spPr>
          <a:xfrm>
            <a:off x="4170266" y="146399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30235DA-D4B5-0B47-B0AE-D8294D200CF5}"/>
              </a:ext>
            </a:extLst>
          </p:cNvPr>
          <p:cNvSpPr/>
          <p:nvPr/>
        </p:nvSpPr>
        <p:spPr>
          <a:xfrm rot="16200000">
            <a:off x="4581908" y="-506465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977D8F-8C80-074F-93E1-3C886A9FA9BC}"/>
              </a:ext>
            </a:extLst>
          </p:cNvPr>
          <p:cNvSpPr/>
          <p:nvPr/>
        </p:nvSpPr>
        <p:spPr>
          <a:xfrm>
            <a:off x="4727585" y="1033470"/>
            <a:ext cx="183466" cy="2007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4C4D65-4D6B-D34B-A998-F571DE69B7BF}"/>
              </a:ext>
            </a:extLst>
          </p:cNvPr>
          <p:cNvSpPr/>
          <p:nvPr/>
        </p:nvSpPr>
        <p:spPr>
          <a:xfrm>
            <a:off x="5217588" y="1019885"/>
            <a:ext cx="183466" cy="2007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FD7ED9-B163-554A-9BD8-9A2642BA0598}"/>
              </a:ext>
            </a:extLst>
          </p:cNvPr>
          <p:cNvSpPr/>
          <p:nvPr/>
        </p:nvSpPr>
        <p:spPr>
          <a:xfrm>
            <a:off x="5654223" y="1024762"/>
            <a:ext cx="183466" cy="2007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/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blipFill>
                <a:blip r:embed="rId3"/>
                <a:stretch>
                  <a:fillRect t="-6061" r="-5333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C71D799-779C-EA40-8836-2DE6A6549342}"/>
              </a:ext>
            </a:extLst>
          </p:cNvPr>
          <p:cNvCxnSpPr>
            <a:cxnSpLocks/>
          </p:cNvCxnSpPr>
          <p:nvPr/>
        </p:nvCxnSpPr>
        <p:spPr>
          <a:xfrm>
            <a:off x="3325485" y="2654878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B1EF8F9-D20A-F240-B89D-B11BF9D253C5}"/>
              </a:ext>
            </a:extLst>
          </p:cNvPr>
          <p:cNvCxnSpPr>
            <a:cxnSpLocks/>
          </p:cNvCxnSpPr>
          <p:nvPr/>
        </p:nvCxnSpPr>
        <p:spPr>
          <a:xfrm>
            <a:off x="3325485" y="2233434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B053192-DAAD-2E46-B69E-81231A523275}"/>
              </a:ext>
            </a:extLst>
          </p:cNvPr>
          <p:cNvCxnSpPr>
            <a:cxnSpLocks/>
          </p:cNvCxnSpPr>
          <p:nvPr/>
        </p:nvCxnSpPr>
        <p:spPr>
          <a:xfrm>
            <a:off x="3325485" y="184871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3BBF8B86-F3F6-7047-A20D-5824F2EDB7E0}"/>
              </a:ext>
            </a:extLst>
          </p:cNvPr>
          <p:cNvCxnSpPr>
            <a:cxnSpLocks/>
          </p:cNvCxnSpPr>
          <p:nvPr/>
        </p:nvCxnSpPr>
        <p:spPr>
          <a:xfrm>
            <a:off x="3325485" y="146399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DBCC893-1561-3340-98B8-B10A4349CDD8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3539977" y="3041273"/>
            <a:ext cx="94056" cy="5138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9CC4AF2-FE5C-844E-9C9F-13CE027DEF8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10338" y="2368894"/>
            <a:ext cx="698769" cy="11913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AFD6299-6994-3C4C-9863-8C0444E4BEF5}"/>
              </a:ext>
            </a:extLst>
          </p:cNvPr>
          <p:cNvCxnSpPr>
            <a:cxnSpLocks/>
          </p:cNvCxnSpPr>
          <p:nvPr/>
        </p:nvCxnSpPr>
        <p:spPr>
          <a:xfrm>
            <a:off x="3631710" y="1613516"/>
            <a:ext cx="1446398" cy="19893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146A5FA-FC02-8A46-90C0-F787826E89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638067" y="1268640"/>
            <a:ext cx="2231127" cy="22860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/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4380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ADF3180F-B597-F54A-9978-B11DBD09F890}"/>
              </a:ext>
            </a:extLst>
          </p:cNvPr>
          <p:cNvCxnSpPr>
            <a:cxnSpLocks/>
          </p:cNvCxnSpPr>
          <p:nvPr/>
        </p:nvCxnSpPr>
        <p:spPr>
          <a:xfrm>
            <a:off x="1646226" y="4990606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009394">
            <a:off x="3506915" y="5121931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>
            <a:off x="4554693" y="514747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9898163">
            <a:off x="5668543" y="512193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SG" dirty="0"/>
                  <a:t>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</a:p>
              <a:p>
                <a:endParaRPr kumimoji="1" lang="zh-SG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95</Words>
  <Application>Microsoft Macintosh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10</cp:revision>
  <dcterms:created xsi:type="dcterms:W3CDTF">2024-03-12T08:06:25Z</dcterms:created>
  <dcterms:modified xsi:type="dcterms:W3CDTF">2024-03-15T07:48:09Z</dcterms:modified>
</cp:coreProperties>
</file>