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13/03/24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3E3C76-38D0-674F-9FD3-61B0EDC545CF}"/>
              </a:ext>
            </a:extLst>
          </p:cNvPr>
          <p:cNvSpPr/>
          <p:nvPr/>
        </p:nvSpPr>
        <p:spPr>
          <a:xfrm>
            <a:off x="278780" y="390294"/>
            <a:ext cx="8651828" cy="3780262"/>
          </a:xfrm>
          <a:prstGeom prst="rect">
            <a:avLst/>
          </a:prstGeom>
          <a:solidFill>
            <a:schemeClr val="bg2">
              <a:lumMod val="90000"/>
              <a:alpha val="5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 flipV="1">
            <a:off x="4482595" y="662110"/>
            <a:ext cx="0" cy="30106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3476198" y="3724877"/>
            <a:ext cx="192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LessFLow</a:t>
            </a:r>
            <a:r>
              <a:rPr kumimoji="1" lang="en-US" altLang="zh-CN" sz="2000" dirty="0"/>
              <a:t> Design</a:t>
            </a:r>
            <a:endParaRPr kumimoji="1" lang="zh-SG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4973480" y="106733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6219521" y="242835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74" y="2196254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579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>
            <a:off x="7916979" y="1067332"/>
            <a:ext cx="229395" cy="23856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9789762" y="184106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7828801">
            <a:off x="9634704" y="2745357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4078832">
            <a:off x="9658047" y="94389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4973480" y="158757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4973480" y="2106462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4973480" y="3088716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369" y="59494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3623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7248373" y="90944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6531753" y="1429681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5778817" y="1940715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5779140" y="2930823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6535454" y="909441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5778166" y="143292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7257023" y="1930917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6502396" y="293082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7246138" y="2924687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7257024" y="141364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6525616" y="1934584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5795916" y="916189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4956389" y="1028049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4944570" y="154015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4967160" y="206119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4967160" y="301999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377927" y="1942814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7" y="1942814"/>
                <a:ext cx="943913" cy="400110"/>
              </a:xfrm>
              <a:prstGeom prst="rect">
                <a:avLst/>
              </a:prstGeom>
              <a:blipFill>
                <a:blip r:embed="rId5"/>
                <a:stretch>
                  <a:fillRect t="-9375" r="-5263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993579" y="1127357"/>
            <a:ext cx="362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dirty="0"/>
              <a:t>Flow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b="0" dirty="0"/>
              <a:t>AI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workload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is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large</a:t>
            </a:r>
            <a:r>
              <a:rPr kumimoji="1" lang="zh-CN" altLang="en-US" sz="2000" b="0" dirty="0"/>
              <a:t> </a:t>
            </a:r>
            <a:endParaRPr kumimoji="1" lang="zh-SG" altLang="en-US" sz="20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FB710BE-EA0B-1D47-BA91-FC779EEDA4D1}"/>
              </a:ext>
            </a:extLst>
          </p:cNvPr>
          <p:cNvSpPr/>
          <p:nvPr/>
        </p:nvSpPr>
        <p:spPr>
          <a:xfrm>
            <a:off x="10098203" y="118697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285433-6097-9643-A11D-7D64BA3F5FC5}"/>
              </a:ext>
            </a:extLst>
          </p:cNvPr>
          <p:cNvSpPr/>
          <p:nvPr/>
        </p:nvSpPr>
        <p:spPr>
          <a:xfrm>
            <a:off x="9644560" y="1503440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>
            <a:off x="10066064" y="343849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B2EFA1F-507B-1446-98B1-50CEE7A582AC}"/>
              </a:ext>
            </a:extLst>
          </p:cNvPr>
          <p:cNvSpPr/>
          <p:nvPr/>
        </p:nvSpPr>
        <p:spPr>
          <a:xfrm>
            <a:off x="9891859" y="1317680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2A26CE1-C841-E448-B047-EE19B4B5517F}"/>
              </a:ext>
            </a:extLst>
          </p:cNvPr>
          <p:cNvSpPr/>
          <p:nvPr/>
        </p:nvSpPr>
        <p:spPr>
          <a:xfrm>
            <a:off x="9450161" y="1643562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10265851" y="2330456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9998295" y="2342924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9741967" y="2342924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9482040" y="2351462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>
            <a:off x="9832415" y="3303596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>
            <a:off x="9611489" y="3170424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>
            <a:off x="9377065" y="3064458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BE0759FD-32C1-0347-92A6-E06884BED869}"/>
              </a:ext>
            </a:extLst>
          </p:cNvPr>
          <p:cNvCxnSpPr>
            <a:cxnSpLocks/>
          </p:cNvCxnSpPr>
          <p:nvPr/>
        </p:nvCxnSpPr>
        <p:spPr>
          <a:xfrm flipV="1">
            <a:off x="8981049" y="649178"/>
            <a:ext cx="35030" cy="33084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569228-CF52-E141-AEA7-1D5530AB9AA3}"/>
              </a:ext>
            </a:extLst>
          </p:cNvPr>
          <p:cNvGrpSpPr/>
          <p:nvPr/>
        </p:nvGrpSpPr>
        <p:grpSpPr>
          <a:xfrm>
            <a:off x="1283981" y="1569602"/>
            <a:ext cx="3088285" cy="1255820"/>
            <a:chOff x="-113896" y="1562258"/>
            <a:chExt cx="4561911" cy="1597450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194D506-3717-1049-8785-A1ECD325AD0F}"/>
                </a:ext>
              </a:extLst>
            </p:cNvPr>
            <p:cNvSpPr txBox="1"/>
            <p:nvPr/>
          </p:nvSpPr>
          <p:spPr>
            <a:xfrm rot="5400000">
              <a:off x="2738066" y="2146797"/>
              <a:ext cx="573389" cy="818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SG" sz="3000" dirty="0"/>
                <a:t>…</a:t>
              </a:r>
              <a:endParaRPr kumimoji="1" lang="zh-SG" altLang="en-US" sz="3000" dirty="0"/>
            </a:p>
          </p:txBody>
        </p:sp>
        <p:sp>
          <p:nvSpPr>
            <p:cNvPr id="106" name="右大括号 105">
              <a:extLst>
                <a:ext uri="{FF2B5EF4-FFF2-40B4-BE49-F238E27FC236}">
                  <a16:creationId xmlns:a16="http://schemas.microsoft.com/office/drawing/2014/main" id="{1DD51A11-44C0-E84F-B953-0F78771F3192}"/>
                </a:ext>
              </a:extLst>
            </p:cNvPr>
            <p:cNvSpPr/>
            <p:nvPr/>
          </p:nvSpPr>
          <p:spPr>
            <a:xfrm rot="10800000">
              <a:off x="-113896" y="1563151"/>
              <a:ext cx="228519" cy="159655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FE3D721-0E95-6D49-B9B2-0F053900D38A}"/>
                </a:ext>
              </a:extLst>
            </p:cNvPr>
            <p:cNvSpPr/>
            <p:nvPr/>
          </p:nvSpPr>
          <p:spPr>
            <a:xfrm rot="16200000">
              <a:off x="3969362" y="1356374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73285F5-F1A6-0B4D-A95A-223283B7BC04}"/>
                </a:ext>
              </a:extLst>
            </p:cNvPr>
            <p:cNvSpPr/>
            <p:nvPr/>
          </p:nvSpPr>
          <p:spPr>
            <a:xfrm rot="16200000">
              <a:off x="3262513" y="1361103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5DB009C-0558-4C4C-99C6-1212D4CDFE1A}"/>
                </a:ext>
              </a:extLst>
            </p:cNvPr>
            <p:cNvSpPr/>
            <p:nvPr/>
          </p:nvSpPr>
          <p:spPr>
            <a:xfrm rot="16200000">
              <a:off x="2560498" y="1360817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FA4761D-5BA3-054F-AA99-A08C21DDFFC0}"/>
                </a:ext>
              </a:extLst>
            </p:cNvPr>
            <p:cNvSpPr/>
            <p:nvPr/>
          </p:nvSpPr>
          <p:spPr>
            <a:xfrm rot="16200000">
              <a:off x="1853649" y="1365546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BA129A9-D044-0743-8518-B574B43C3B94}"/>
                </a:ext>
              </a:extLst>
            </p:cNvPr>
            <p:cNvSpPr/>
            <p:nvPr/>
          </p:nvSpPr>
          <p:spPr>
            <a:xfrm rot="16200000">
              <a:off x="1157762" y="1365545"/>
              <a:ext cx="268323" cy="6800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EB70546-0762-A844-B9D7-F927728DC090}"/>
                </a:ext>
              </a:extLst>
            </p:cNvPr>
            <p:cNvSpPr/>
            <p:nvPr/>
          </p:nvSpPr>
          <p:spPr>
            <a:xfrm rot="16200000">
              <a:off x="427255" y="1346615"/>
              <a:ext cx="268323" cy="7274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2BE1A1C-0D56-D04E-8F75-842C1197C5E3}"/>
                </a:ext>
              </a:extLst>
            </p:cNvPr>
            <p:cNvSpPr/>
            <p:nvPr/>
          </p:nvSpPr>
          <p:spPr>
            <a:xfrm rot="16200000">
              <a:off x="3967672" y="1796754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1670C7-D4FA-CE4E-B809-FDD995B0D549}"/>
                </a:ext>
              </a:extLst>
            </p:cNvPr>
            <p:cNvSpPr/>
            <p:nvPr/>
          </p:nvSpPr>
          <p:spPr>
            <a:xfrm rot="16200000">
              <a:off x="3250229" y="1795401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480DDC0-4D20-A543-80AB-5116798C8226}"/>
                </a:ext>
              </a:extLst>
            </p:cNvPr>
            <p:cNvSpPr/>
            <p:nvPr/>
          </p:nvSpPr>
          <p:spPr>
            <a:xfrm rot="16200000">
              <a:off x="2547734" y="1803536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E8A41B-6753-424D-88AC-8F6A617C2EBB}"/>
                </a:ext>
              </a:extLst>
            </p:cNvPr>
            <p:cNvSpPr/>
            <p:nvPr/>
          </p:nvSpPr>
          <p:spPr>
            <a:xfrm rot="16200000">
              <a:off x="1830291" y="1802183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3D132F1-465B-0E4E-9547-D4D331950EAE}"/>
                </a:ext>
              </a:extLst>
            </p:cNvPr>
            <p:cNvSpPr/>
            <p:nvPr/>
          </p:nvSpPr>
          <p:spPr>
            <a:xfrm rot="16200000">
              <a:off x="1121040" y="1801922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8CC6E2-AAAD-8F40-B2BC-B1064D1E1A2C}"/>
                </a:ext>
              </a:extLst>
            </p:cNvPr>
            <p:cNvSpPr/>
            <p:nvPr/>
          </p:nvSpPr>
          <p:spPr>
            <a:xfrm rot="16200000">
              <a:off x="403597" y="1800569"/>
              <a:ext cx="268323" cy="6800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DB615C-279C-4347-BE54-F4EF4D4BD8C2}"/>
                </a:ext>
              </a:extLst>
            </p:cNvPr>
            <p:cNvSpPr/>
            <p:nvPr/>
          </p:nvSpPr>
          <p:spPr>
            <a:xfrm rot="16200000">
              <a:off x="3967671" y="2600985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761B4D5-172B-7E43-B509-1C88F88562A7}"/>
                </a:ext>
              </a:extLst>
            </p:cNvPr>
            <p:cNvSpPr/>
            <p:nvPr/>
          </p:nvSpPr>
          <p:spPr>
            <a:xfrm rot="16200000">
              <a:off x="3250228" y="2608372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7A84CCE-198C-C94B-8384-93E2E1B9F6AF}"/>
                </a:ext>
              </a:extLst>
            </p:cNvPr>
            <p:cNvSpPr/>
            <p:nvPr/>
          </p:nvSpPr>
          <p:spPr>
            <a:xfrm rot="16200000">
              <a:off x="2530971" y="2607125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92B3AB1-0D33-BA49-AD5B-C44CDA236E12}"/>
                </a:ext>
              </a:extLst>
            </p:cNvPr>
            <p:cNvSpPr/>
            <p:nvPr/>
          </p:nvSpPr>
          <p:spPr>
            <a:xfrm rot="16200000">
              <a:off x="1823388" y="2610319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4FA9E91-C6A8-6D47-9309-194818D202E1}"/>
                </a:ext>
              </a:extLst>
            </p:cNvPr>
            <p:cNvSpPr/>
            <p:nvPr/>
          </p:nvSpPr>
          <p:spPr>
            <a:xfrm rot="16200000">
              <a:off x="1105945" y="2617706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B5F6AAC-4F9B-C647-95C1-779A9F7DFE12}"/>
                </a:ext>
              </a:extLst>
            </p:cNvPr>
            <p:cNvSpPr/>
            <p:nvPr/>
          </p:nvSpPr>
          <p:spPr>
            <a:xfrm rot="16200000">
              <a:off x="386688" y="2616459"/>
              <a:ext cx="268323" cy="6923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11709163-B840-F144-AD4A-ADE5FB872F04}"/>
              </a:ext>
            </a:extLst>
          </p:cNvPr>
          <p:cNvSpPr txBox="1"/>
          <p:nvPr/>
        </p:nvSpPr>
        <p:spPr>
          <a:xfrm>
            <a:off x="4622445" y="340950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RNIC</a:t>
            </a:r>
            <a:endParaRPr kumimoji="1" lang="zh-SG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>
            <a:off x="1605776" y="3300761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506802" y="334536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3407227" y="3555139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DF298-FFCB-F345-8EDC-3F831F3B0593}"/>
              </a:ext>
            </a:extLst>
          </p:cNvPr>
          <p:cNvSpPr/>
          <p:nvPr/>
        </p:nvSpPr>
        <p:spPr>
          <a:xfrm>
            <a:off x="3407228" y="3934182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2445E-B7CA-664E-83B3-D7CE353B817D}"/>
              </a:ext>
            </a:extLst>
          </p:cNvPr>
          <p:cNvSpPr/>
          <p:nvPr/>
        </p:nvSpPr>
        <p:spPr>
          <a:xfrm>
            <a:off x="4082301" y="3560250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C88F2B-C8DA-4B44-8A2B-CA4EB38C0C58}"/>
              </a:ext>
            </a:extLst>
          </p:cNvPr>
          <p:cNvSpPr/>
          <p:nvPr/>
        </p:nvSpPr>
        <p:spPr>
          <a:xfrm>
            <a:off x="4082302" y="3939293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99CB0-EBF0-3B45-80BE-996102293FE8}"/>
              </a:ext>
            </a:extLst>
          </p:cNvPr>
          <p:cNvSpPr/>
          <p:nvPr/>
        </p:nvSpPr>
        <p:spPr>
          <a:xfrm>
            <a:off x="4769704" y="3567801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E3725-0350-3648-BA9E-9DB4943FA05F}"/>
              </a:ext>
            </a:extLst>
          </p:cNvPr>
          <p:cNvSpPr/>
          <p:nvPr/>
        </p:nvSpPr>
        <p:spPr>
          <a:xfrm>
            <a:off x="4769705" y="3946844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4D349-EBF4-AA46-A56C-E1556274BE0B}"/>
              </a:ext>
            </a:extLst>
          </p:cNvPr>
          <p:cNvSpPr/>
          <p:nvPr/>
        </p:nvSpPr>
        <p:spPr>
          <a:xfrm>
            <a:off x="5642388" y="355471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E64C5-FE60-CF43-A756-27A88905353B}"/>
              </a:ext>
            </a:extLst>
          </p:cNvPr>
          <p:cNvSpPr/>
          <p:nvPr/>
        </p:nvSpPr>
        <p:spPr>
          <a:xfrm>
            <a:off x="5642389" y="393375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>
            <a:off x="5157056" y="334536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7246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 rot="5400000">
            <a:off x="4647409" y="3159397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D2069-8A24-4643-84BB-CDBE402EC0C4}"/>
              </a:ext>
            </a:extLst>
          </p:cNvPr>
          <p:cNvSpPr/>
          <p:nvPr/>
        </p:nvSpPr>
        <p:spPr>
          <a:xfrm>
            <a:off x="3448244" y="1033470"/>
            <a:ext cx="183466" cy="2007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9D466D-866C-3E4D-BC12-DE24C82954C6}"/>
              </a:ext>
            </a:extLst>
          </p:cNvPr>
          <p:cNvSpPr/>
          <p:nvPr/>
        </p:nvSpPr>
        <p:spPr>
          <a:xfrm>
            <a:off x="3837551" y="1033470"/>
            <a:ext cx="183466" cy="20078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B8AF9-75D5-CE4D-9C29-8FD377521149}"/>
              </a:ext>
            </a:extLst>
          </p:cNvPr>
          <p:cNvSpPr txBox="1"/>
          <p:nvPr/>
        </p:nvSpPr>
        <p:spPr>
          <a:xfrm>
            <a:off x="4170266" y="146399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30235DA-D4B5-0B47-B0AE-D8294D200CF5}"/>
              </a:ext>
            </a:extLst>
          </p:cNvPr>
          <p:cNvSpPr/>
          <p:nvPr/>
        </p:nvSpPr>
        <p:spPr>
          <a:xfrm rot="16200000">
            <a:off x="4581908" y="-506465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977D8F-8C80-074F-93E1-3C886A9FA9BC}"/>
              </a:ext>
            </a:extLst>
          </p:cNvPr>
          <p:cNvSpPr/>
          <p:nvPr/>
        </p:nvSpPr>
        <p:spPr>
          <a:xfrm>
            <a:off x="4727585" y="1033470"/>
            <a:ext cx="183466" cy="2007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C4D65-4D6B-D34B-A998-F571DE69B7BF}"/>
              </a:ext>
            </a:extLst>
          </p:cNvPr>
          <p:cNvSpPr/>
          <p:nvPr/>
        </p:nvSpPr>
        <p:spPr>
          <a:xfrm>
            <a:off x="5217588" y="1019885"/>
            <a:ext cx="183466" cy="2007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FD7ED9-B163-554A-9BD8-9A2642BA0598}"/>
              </a:ext>
            </a:extLst>
          </p:cNvPr>
          <p:cNvSpPr/>
          <p:nvPr/>
        </p:nvSpPr>
        <p:spPr>
          <a:xfrm>
            <a:off x="5654223" y="1024762"/>
            <a:ext cx="183466" cy="2007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/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blipFill>
                <a:blip r:embed="rId3"/>
                <a:stretch>
                  <a:fillRect t="-6061" r="-5333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71D799-779C-EA40-8836-2DE6A6549342}"/>
              </a:ext>
            </a:extLst>
          </p:cNvPr>
          <p:cNvCxnSpPr>
            <a:cxnSpLocks/>
          </p:cNvCxnSpPr>
          <p:nvPr/>
        </p:nvCxnSpPr>
        <p:spPr>
          <a:xfrm>
            <a:off x="3325485" y="2654878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B1EF8F9-D20A-F240-B89D-B11BF9D253C5}"/>
              </a:ext>
            </a:extLst>
          </p:cNvPr>
          <p:cNvCxnSpPr>
            <a:cxnSpLocks/>
          </p:cNvCxnSpPr>
          <p:nvPr/>
        </p:nvCxnSpPr>
        <p:spPr>
          <a:xfrm>
            <a:off x="3325485" y="2233434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053192-DAAD-2E46-B69E-81231A523275}"/>
              </a:ext>
            </a:extLst>
          </p:cNvPr>
          <p:cNvCxnSpPr>
            <a:cxnSpLocks/>
          </p:cNvCxnSpPr>
          <p:nvPr/>
        </p:nvCxnSpPr>
        <p:spPr>
          <a:xfrm>
            <a:off x="3325485" y="184871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BBF8B86-F3F6-7047-A20D-5824F2EDB7E0}"/>
              </a:ext>
            </a:extLst>
          </p:cNvPr>
          <p:cNvCxnSpPr>
            <a:cxnSpLocks/>
          </p:cNvCxnSpPr>
          <p:nvPr/>
        </p:nvCxnSpPr>
        <p:spPr>
          <a:xfrm>
            <a:off x="3325485" y="146399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DBCC893-1561-3340-98B8-B10A4349CDD8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539977" y="3041273"/>
            <a:ext cx="94056" cy="513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9CC4AF2-FE5C-844E-9C9F-13CE027DEF8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10338" y="2368894"/>
            <a:ext cx="698769" cy="11913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FD6299-6994-3C4C-9863-8C0444E4BEF5}"/>
              </a:ext>
            </a:extLst>
          </p:cNvPr>
          <p:cNvCxnSpPr>
            <a:cxnSpLocks/>
          </p:cNvCxnSpPr>
          <p:nvPr/>
        </p:nvCxnSpPr>
        <p:spPr>
          <a:xfrm>
            <a:off x="3631710" y="1613516"/>
            <a:ext cx="1446398" cy="19893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146A5FA-FC02-8A46-90C0-F787826E89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638067" y="1268640"/>
            <a:ext cx="2231127" cy="22860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/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4380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DF3180F-B597-F54A-9978-B11DBD09F890}"/>
              </a:ext>
            </a:extLst>
          </p:cNvPr>
          <p:cNvCxnSpPr>
            <a:cxnSpLocks/>
          </p:cNvCxnSpPr>
          <p:nvPr/>
        </p:nvCxnSpPr>
        <p:spPr>
          <a:xfrm>
            <a:off x="1646226" y="4990606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009394">
            <a:off x="3506915" y="512193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>
            <a:off x="4554693" y="514747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9898163">
            <a:off x="5668543" y="512193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SG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</a:p>
              <a:p>
                <a:endParaRPr kumimoji="1" lang="zh-SG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6</cp:revision>
  <dcterms:created xsi:type="dcterms:W3CDTF">2024-03-12T08:06:25Z</dcterms:created>
  <dcterms:modified xsi:type="dcterms:W3CDTF">2024-03-13T08:09:29Z</dcterms:modified>
</cp:coreProperties>
</file>