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AD"/>
    <a:srgbClr val="585885"/>
    <a:srgbClr val="9C9CCC"/>
    <a:srgbClr val="CACAE0"/>
    <a:srgbClr val="FFFFFF"/>
    <a:srgbClr val="F1D7DA"/>
    <a:srgbClr val="F0A8A6"/>
    <a:srgbClr val="E8817D"/>
    <a:srgbClr val="BE5958"/>
    <a:srgbClr val="E7C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95AA5-6D76-F58D-8942-C190EDCF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1FB67B-E0C0-4377-9FB3-9A7727E3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F7C3E-EFB4-94B2-46C6-044E3C01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7E2B5-FBFE-4F06-F531-3C4D8549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4BA1D-24DB-1EF2-4F76-E26182CD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31C02-5080-E7C6-28C1-A37139F8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2C0CF-2098-40A9-F6AF-DA4AC8CEC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F2E62-9C16-FE7E-A723-40D1BCB8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EFBCF-05A4-D51E-6A52-23537B9D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A91BB-4B33-5B27-AC4E-3EF7C06D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5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09B8B9-57A5-16DF-2BFE-F00028BA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0C8887-205A-19BC-10CB-874097C76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838C7-6175-CA93-ABFA-6D30ECB0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EF4A1-3D71-BBBD-ABCD-E705B820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23F39-EB13-081A-A1A4-A7655FA9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1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1FA2F-5175-0E7A-48A9-9ABC893C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2C45D-E0EF-2A63-DCCD-B46A4667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C8B2A-646D-8182-8CAD-A0583286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68B44-90C7-A67D-E610-B6FE5E2B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AD659-C684-2765-B3C9-E301216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F2F2-6584-4B4B-C88C-F4D93130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04998-81C7-C602-340A-02440DC4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41451-CB37-AF23-2093-C77DAB67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4F2D6-916E-A75C-4BAA-A5F6146B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1C870-E1F5-0B12-EA43-20B45AD4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8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B2D2-7385-4BEF-3F67-934815C8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E2954-9900-FA1E-6BAB-6EBF4C221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37E5A-E8B1-F63E-7E08-39AB83F7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7153D-6688-D58B-6D16-075D239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818F1-810A-97B9-8BA1-67629F32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B5ECE-3755-0C19-B1AB-6C4E939E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0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51792-A0DD-83F6-6F5D-678DE534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357D7-FB69-927C-0E31-940C3E17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3B858-875F-12CF-6677-96A43E18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93B21-6DFA-F017-3577-4253625CD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30FAE-5C27-7B28-4963-FD44B134C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74546-9D0A-93C2-307C-71966C36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4065-A9BD-BC37-C989-D13C2B37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143918-A90F-0247-59CD-27F9D365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2F49F-C860-A74A-264E-B7ED42D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49FEB4-DBC0-86A6-54A1-12C6424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52C5A6-EC5B-953B-ECEB-178A0342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C28CE8-2591-CE4E-CF72-49B1CEE0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3C2FBF-2FEB-E6E6-4300-C19AD3E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560130-8EC3-8802-EBBE-A25E66F8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F513B-FDA4-7E4D-AB95-398260C3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9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CCFF-D469-89EF-8C84-398C0F7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D393A-FF42-31DE-E628-69062275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1F7BE-30EA-7896-B261-2CB58F4A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28444-304A-0516-2941-311BAB4A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E74FD-5287-6291-81C2-C5F0840D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D3F51-C8BB-A76F-604F-63F7C8E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A99D-349B-90A5-233B-44192EC6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6828C2-8FBC-30FE-04D3-74B991D9A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0E200-C6A1-2F3B-C8CB-2A35E053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337A9-A4B5-95CF-4802-3E9FD23D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B3A52-A1E5-18E2-9A38-EB7A3ECD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543D4-1A26-8AD4-93A0-13827B4F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199761-EB07-87FB-5756-7320B2B3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C840D-5258-54E5-2861-8D11AF07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1D057-1AFB-F54C-F500-C3525AEA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BF70-B98F-4A17-814E-138A3B1BCFC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DAA4E-E56F-3B3C-FD02-7BF7AEA71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52E48-517E-CE2A-9174-D46AA220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DFFE-9B5F-45A7-B2DE-DC84EC871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nlab.com/25036.html" TargetMode="External"/><Relationship Id="rId2" Type="http://schemas.openxmlformats.org/officeDocument/2006/relationships/hyperlink" Target="https://server.51cto.com/article/59453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hontek.net/show-24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CE3B5DE-AFCE-2E1F-4318-DD54E1B412F1}"/>
              </a:ext>
            </a:extLst>
          </p:cNvPr>
          <p:cNvGrpSpPr/>
          <p:nvPr/>
        </p:nvGrpSpPr>
        <p:grpSpPr>
          <a:xfrm>
            <a:off x="2227908" y="5635857"/>
            <a:ext cx="7720757" cy="369332"/>
            <a:chOff x="2224293" y="5651013"/>
            <a:chExt cx="7699129" cy="369332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27DEB34-0E1E-704E-1571-2EB592A7A04A}"/>
                </a:ext>
              </a:extLst>
            </p:cNvPr>
            <p:cNvSpPr txBox="1"/>
            <p:nvPr/>
          </p:nvSpPr>
          <p:spPr>
            <a:xfrm>
              <a:off x="2224293" y="5651013"/>
              <a:ext cx="644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CBA478F-37D2-2F2E-81F1-F6902B2666C6}"/>
                </a:ext>
              </a:extLst>
            </p:cNvPr>
            <p:cNvSpPr txBox="1"/>
            <p:nvPr/>
          </p:nvSpPr>
          <p:spPr>
            <a:xfrm>
              <a:off x="3987945" y="5651013"/>
              <a:ext cx="644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09B7B7B-2DF7-4CC9-2E31-637009956993}"/>
                </a:ext>
              </a:extLst>
            </p:cNvPr>
            <p:cNvSpPr txBox="1"/>
            <p:nvPr/>
          </p:nvSpPr>
          <p:spPr>
            <a:xfrm>
              <a:off x="5751597" y="5651013"/>
              <a:ext cx="644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70C6B9B-E34E-AB29-3C23-238B5FF946F2}"/>
                </a:ext>
              </a:extLst>
            </p:cNvPr>
            <p:cNvSpPr txBox="1"/>
            <p:nvPr/>
          </p:nvSpPr>
          <p:spPr>
            <a:xfrm>
              <a:off x="7515249" y="5651013"/>
              <a:ext cx="644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E9C545D-D6E0-C415-8D94-6C98C2764AE7}"/>
                </a:ext>
              </a:extLst>
            </p:cNvPr>
            <p:cNvSpPr txBox="1"/>
            <p:nvPr/>
          </p:nvSpPr>
          <p:spPr>
            <a:xfrm>
              <a:off x="9278902" y="5651013"/>
              <a:ext cx="644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DB1D3A9-454F-E7EF-EA5C-5599D66FD85F}"/>
              </a:ext>
            </a:extLst>
          </p:cNvPr>
          <p:cNvGrpSpPr/>
          <p:nvPr/>
        </p:nvGrpSpPr>
        <p:grpSpPr>
          <a:xfrm>
            <a:off x="2456434" y="598571"/>
            <a:ext cx="7061310" cy="5029343"/>
            <a:chOff x="2456434" y="-730124"/>
            <a:chExt cx="7061310" cy="6358039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9D5406B2-F8C1-C69E-AB98-619705C65CD5}"/>
                </a:ext>
              </a:extLst>
            </p:cNvPr>
            <p:cNvGrpSpPr/>
            <p:nvPr/>
          </p:nvGrpSpPr>
          <p:grpSpPr>
            <a:xfrm>
              <a:off x="2456434" y="-730124"/>
              <a:ext cx="7061310" cy="6358039"/>
              <a:chOff x="2456434" y="-730124"/>
              <a:chExt cx="7061310" cy="6358039"/>
            </a:xfrm>
          </p:grpSpPr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BA6A64D2-D4DB-A287-10D6-87BF9390CBF7}"/>
                  </a:ext>
                </a:extLst>
              </p:cNvPr>
              <p:cNvSpPr/>
              <p:nvPr/>
            </p:nvSpPr>
            <p:spPr>
              <a:xfrm>
                <a:off x="6865578" y="-730124"/>
                <a:ext cx="2638014" cy="6352930"/>
              </a:xfrm>
              <a:custGeom>
                <a:avLst/>
                <a:gdLst>
                  <a:gd name="connsiteX0" fmla="*/ 0 w 2672473"/>
                  <a:gd name="connsiteY0" fmla="*/ 3096835 h 3096835"/>
                  <a:gd name="connsiteX1" fmla="*/ 217233 w 2672473"/>
                  <a:gd name="connsiteY1" fmla="*/ 2480499 h 3096835"/>
                  <a:gd name="connsiteX2" fmla="*/ 550661 w 2672473"/>
                  <a:gd name="connsiteY2" fmla="*/ 1950046 h 3096835"/>
                  <a:gd name="connsiteX3" fmla="*/ 1232672 w 2672473"/>
                  <a:gd name="connsiteY3" fmla="*/ 1227620 h 3096835"/>
                  <a:gd name="connsiteX4" fmla="*/ 1783332 w 2672473"/>
                  <a:gd name="connsiteY4" fmla="*/ 580972 h 3096835"/>
                  <a:gd name="connsiteX5" fmla="*/ 2470395 w 2672473"/>
                  <a:gd name="connsiteY5" fmla="*/ 111142 h 3096835"/>
                  <a:gd name="connsiteX6" fmla="*/ 2672473 w 2672473"/>
                  <a:gd name="connsiteY6" fmla="*/ 0 h 3096835"/>
                  <a:gd name="connsiteX0" fmla="*/ 8608 w 2681081"/>
                  <a:gd name="connsiteY0" fmla="*/ 3096835 h 3116677"/>
                  <a:gd name="connsiteX1" fmla="*/ 18712 w 2681081"/>
                  <a:gd name="connsiteY1" fmla="*/ 3061472 h 3116677"/>
                  <a:gd name="connsiteX2" fmla="*/ 225841 w 2681081"/>
                  <a:gd name="connsiteY2" fmla="*/ 2480499 h 3116677"/>
                  <a:gd name="connsiteX3" fmla="*/ 559269 w 2681081"/>
                  <a:gd name="connsiteY3" fmla="*/ 1950046 h 3116677"/>
                  <a:gd name="connsiteX4" fmla="*/ 1241280 w 2681081"/>
                  <a:gd name="connsiteY4" fmla="*/ 1227620 h 3116677"/>
                  <a:gd name="connsiteX5" fmla="*/ 1791940 w 2681081"/>
                  <a:gd name="connsiteY5" fmla="*/ 580972 h 3116677"/>
                  <a:gd name="connsiteX6" fmla="*/ 2479003 w 2681081"/>
                  <a:gd name="connsiteY6" fmla="*/ 111142 h 3116677"/>
                  <a:gd name="connsiteX7" fmla="*/ 2681081 w 2681081"/>
                  <a:gd name="connsiteY7" fmla="*/ 0 h 3116677"/>
                  <a:gd name="connsiteX0" fmla="*/ 59235 w 2731708"/>
                  <a:gd name="connsiteY0" fmla="*/ 3096835 h 3105366"/>
                  <a:gd name="connsiteX1" fmla="*/ 8715 w 2731708"/>
                  <a:gd name="connsiteY1" fmla="*/ 3041264 h 3105366"/>
                  <a:gd name="connsiteX2" fmla="*/ 276468 w 2731708"/>
                  <a:gd name="connsiteY2" fmla="*/ 2480499 h 3105366"/>
                  <a:gd name="connsiteX3" fmla="*/ 609896 w 2731708"/>
                  <a:gd name="connsiteY3" fmla="*/ 1950046 h 3105366"/>
                  <a:gd name="connsiteX4" fmla="*/ 1291907 w 2731708"/>
                  <a:gd name="connsiteY4" fmla="*/ 1227620 h 3105366"/>
                  <a:gd name="connsiteX5" fmla="*/ 1842567 w 2731708"/>
                  <a:gd name="connsiteY5" fmla="*/ 580972 h 3105366"/>
                  <a:gd name="connsiteX6" fmla="*/ 2529630 w 2731708"/>
                  <a:gd name="connsiteY6" fmla="*/ 111142 h 3105366"/>
                  <a:gd name="connsiteX7" fmla="*/ 2731708 w 2731708"/>
                  <a:gd name="connsiteY7" fmla="*/ 0 h 3105366"/>
                  <a:gd name="connsiteX0" fmla="*/ 49986 w 2732563"/>
                  <a:gd name="connsiteY0" fmla="*/ 5319686 h 5319686"/>
                  <a:gd name="connsiteX1" fmla="*/ 9570 w 2732563"/>
                  <a:gd name="connsiteY1" fmla="*/ 3041264 h 5319686"/>
                  <a:gd name="connsiteX2" fmla="*/ 277323 w 2732563"/>
                  <a:gd name="connsiteY2" fmla="*/ 2480499 h 5319686"/>
                  <a:gd name="connsiteX3" fmla="*/ 610751 w 2732563"/>
                  <a:gd name="connsiteY3" fmla="*/ 1950046 h 5319686"/>
                  <a:gd name="connsiteX4" fmla="*/ 1292762 w 2732563"/>
                  <a:gd name="connsiteY4" fmla="*/ 1227620 h 5319686"/>
                  <a:gd name="connsiteX5" fmla="*/ 1843422 w 2732563"/>
                  <a:gd name="connsiteY5" fmla="*/ 580972 h 5319686"/>
                  <a:gd name="connsiteX6" fmla="*/ 2530485 w 2732563"/>
                  <a:gd name="connsiteY6" fmla="*/ 111142 h 5319686"/>
                  <a:gd name="connsiteX7" fmla="*/ 2732563 w 2732563"/>
                  <a:gd name="connsiteY7" fmla="*/ 0 h 5319686"/>
                  <a:gd name="connsiteX0" fmla="*/ 27832 w 2710409"/>
                  <a:gd name="connsiteY0" fmla="*/ 5319686 h 5319686"/>
                  <a:gd name="connsiteX1" fmla="*/ 12675 w 2710409"/>
                  <a:gd name="connsiteY1" fmla="*/ 3061472 h 5319686"/>
                  <a:gd name="connsiteX2" fmla="*/ 255169 w 2710409"/>
                  <a:gd name="connsiteY2" fmla="*/ 2480499 h 5319686"/>
                  <a:gd name="connsiteX3" fmla="*/ 588597 w 2710409"/>
                  <a:gd name="connsiteY3" fmla="*/ 1950046 h 5319686"/>
                  <a:gd name="connsiteX4" fmla="*/ 1270608 w 2710409"/>
                  <a:gd name="connsiteY4" fmla="*/ 1227620 h 5319686"/>
                  <a:gd name="connsiteX5" fmla="*/ 1821268 w 2710409"/>
                  <a:gd name="connsiteY5" fmla="*/ 580972 h 5319686"/>
                  <a:gd name="connsiteX6" fmla="*/ 2508331 w 2710409"/>
                  <a:gd name="connsiteY6" fmla="*/ 111142 h 5319686"/>
                  <a:gd name="connsiteX7" fmla="*/ 2710409 w 2710409"/>
                  <a:gd name="connsiteY7" fmla="*/ 0 h 5319686"/>
                  <a:gd name="connsiteX0" fmla="*/ 15157 w 2697734"/>
                  <a:gd name="connsiteY0" fmla="*/ 5319686 h 5319686"/>
                  <a:gd name="connsiteX1" fmla="*/ 0 w 2697734"/>
                  <a:gd name="connsiteY1" fmla="*/ 3061472 h 5319686"/>
                  <a:gd name="connsiteX2" fmla="*/ 242494 w 2697734"/>
                  <a:gd name="connsiteY2" fmla="*/ 2480499 h 5319686"/>
                  <a:gd name="connsiteX3" fmla="*/ 575922 w 2697734"/>
                  <a:gd name="connsiteY3" fmla="*/ 1950046 h 5319686"/>
                  <a:gd name="connsiteX4" fmla="*/ 1257933 w 2697734"/>
                  <a:gd name="connsiteY4" fmla="*/ 1227620 h 5319686"/>
                  <a:gd name="connsiteX5" fmla="*/ 1808593 w 2697734"/>
                  <a:gd name="connsiteY5" fmla="*/ 580972 h 5319686"/>
                  <a:gd name="connsiteX6" fmla="*/ 2495656 w 2697734"/>
                  <a:gd name="connsiteY6" fmla="*/ 111142 h 5319686"/>
                  <a:gd name="connsiteX7" fmla="*/ 2697734 w 2697734"/>
                  <a:gd name="connsiteY7" fmla="*/ 0 h 5319686"/>
                  <a:gd name="connsiteX0" fmla="*/ 0 w 2682577"/>
                  <a:gd name="connsiteY0" fmla="*/ 5319686 h 5319686"/>
                  <a:gd name="connsiteX1" fmla="*/ 15155 w 2682577"/>
                  <a:gd name="connsiteY1" fmla="*/ 3101888 h 5319686"/>
                  <a:gd name="connsiteX2" fmla="*/ 227337 w 2682577"/>
                  <a:gd name="connsiteY2" fmla="*/ 2480499 h 5319686"/>
                  <a:gd name="connsiteX3" fmla="*/ 560765 w 2682577"/>
                  <a:gd name="connsiteY3" fmla="*/ 1950046 h 5319686"/>
                  <a:gd name="connsiteX4" fmla="*/ 1242776 w 2682577"/>
                  <a:gd name="connsiteY4" fmla="*/ 1227620 h 5319686"/>
                  <a:gd name="connsiteX5" fmla="*/ 1793436 w 2682577"/>
                  <a:gd name="connsiteY5" fmla="*/ 580972 h 5319686"/>
                  <a:gd name="connsiteX6" fmla="*/ 2480499 w 2682577"/>
                  <a:gd name="connsiteY6" fmla="*/ 111142 h 5319686"/>
                  <a:gd name="connsiteX7" fmla="*/ 2682577 w 2682577"/>
                  <a:gd name="connsiteY7" fmla="*/ 0 h 5319686"/>
                  <a:gd name="connsiteX0" fmla="*/ 0 w 2682577"/>
                  <a:gd name="connsiteY0" fmla="*/ 5319686 h 5319686"/>
                  <a:gd name="connsiteX1" fmla="*/ 15155 w 2682577"/>
                  <a:gd name="connsiteY1" fmla="*/ 3101888 h 5319686"/>
                  <a:gd name="connsiteX2" fmla="*/ 227337 w 2682577"/>
                  <a:gd name="connsiteY2" fmla="*/ 2480499 h 5319686"/>
                  <a:gd name="connsiteX3" fmla="*/ 560765 w 2682577"/>
                  <a:gd name="connsiteY3" fmla="*/ 1950046 h 5319686"/>
                  <a:gd name="connsiteX4" fmla="*/ 1242776 w 2682577"/>
                  <a:gd name="connsiteY4" fmla="*/ 1227620 h 5319686"/>
                  <a:gd name="connsiteX5" fmla="*/ 1793436 w 2682577"/>
                  <a:gd name="connsiteY5" fmla="*/ 580972 h 5319686"/>
                  <a:gd name="connsiteX6" fmla="*/ 2480499 w 2682577"/>
                  <a:gd name="connsiteY6" fmla="*/ 111142 h 5319686"/>
                  <a:gd name="connsiteX7" fmla="*/ 2682577 w 2682577"/>
                  <a:gd name="connsiteY7" fmla="*/ 0 h 5319686"/>
                  <a:gd name="connsiteX0" fmla="*/ 10105 w 2667422"/>
                  <a:gd name="connsiteY0" fmla="*/ 5299478 h 5299478"/>
                  <a:gd name="connsiteX1" fmla="*/ 0 w 2667422"/>
                  <a:gd name="connsiteY1" fmla="*/ 3101888 h 5299478"/>
                  <a:gd name="connsiteX2" fmla="*/ 212182 w 2667422"/>
                  <a:gd name="connsiteY2" fmla="*/ 2480499 h 5299478"/>
                  <a:gd name="connsiteX3" fmla="*/ 545610 w 2667422"/>
                  <a:gd name="connsiteY3" fmla="*/ 1950046 h 5299478"/>
                  <a:gd name="connsiteX4" fmla="*/ 1227621 w 2667422"/>
                  <a:gd name="connsiteY4" fmla="*/ 1227620 h 5299478"/>
                  <a:gd name="connsiteX5" fmla="*/ 1778281 w 2667422"/>
                  <a:gd name="connsiteY5" fmla="*/ 580972 h 5299478"/>
                  <a:gd name="connsiteX6" fmla="*/ 2465344 w 2667422"/>
                  <a:gd name="connsiteY6" fmla="*/ 111142 h 5299478"/>
                  <a:gd name="connsiteX7" fmla="*/ 2667422 w 2667422"/>
                  <a:gd name="connsiteY7" fmla="*/ 0 h 5299478"/>
                  <a:gd name="connsiteX0" fmla="*/ 10105 w 2667422"/>
                  <a:gd name="connsiteY0" fmla="*/ 5299478 h 5299478"/>
                  <a:gd name="connsiteX1" fmla="*/ 0 w 2667422"/>
                  <a:gd name="connsiteY1" fmla="*/ 3101888 h 5299478"/>
                  <a:gd name="connsiteX2" fmla="*/ 212182 w 2667422"/>
                  <a:gd name="connsiteY2" fmla="*/ 2480499 h 5299478"/>
                  <a:gd name="connsiteX3" fmla="*/ 545610 w 2667422"/>
                  <a:gd name="connsiteY3" fmla="*/ 1950046 h 5299478"/>
                  <a:gd name="connsiteX4" fmla="*/ 1227621 w 2667422"/>
                  <a:gd name="connsiteY4" fmla="*/ 1227620 h 5299478"/>
                  <a:gd name="connsiteX5" fmla="*/ 1778281 w 2667422"/>
                  <a:gd name="connsiteY5" fmla="*/ 580972 h 5299478"/>
                  <a:gd name="connsiteX6" fmla="*/ 2465344 w 2667422"/>
                  <a:gd name="connsiteY6" fmla="*/ 111142 h 5299478"/>
                  <a:gd name="connsiteX7" fmla="*/ 2667422 w 2667422"/>
                  <a:gd name="connsiteY7" fmla="*/ 0 h 5299478"/>
                  <a:gd name="connsiteX0" fmla="*/ 10105 w 2667422"/>
                  <a:gd name="connsiteY0" fmla="*/ 5299478 h 5299478"/>
                  <a:gd name="connsiteX1" fmla="*/ 0 w 2667422"/>
                  <a:gd name="connsiteY1" fmla="*/ 3101888 h 5299478"/>
                  <a:gd name="connsiteX2" fmla="*/ 212182 w 2667422"/>
                  <a:gd name="connsiteY2" fmla="*/ 2480499 h 5299478"/>
                  <a:gd name="connsiteX3" fmla="*/ 545610 w 2667422"/>
                  <a:gd name="connsiteY3" fmla="*/ 1950046 h 5299478"/>
                  <a:gd name="connsiteX4" fmla="*/ 1227621 w 2667422"/>
                  <a:gd name="connsiteY4" fmla="*/ 1227620 h 5299478"/>
                  <a:gd name="connsiteX5" fmla="*/ 1778281 w 2667422"/>
                  <a:gd name="connsiteY5" fmla="*/ 580972 h 5299478"/>
                  <a:gd name="connsiteX6" fmla="*/ 2465344 w 2667422"/>
                  <a:gd name="connsiteY6" fmla="*/ 111142 h 5299478"/>
                  <a:gd name="connsiteX7" fmla="*/ 2667422 w 2667422"/>
                  <a:gd name="connsiteY7" fmla="*/ 0 h 5299478"/>
                  <a:gd name="connsiteX0" fmla="*/ 5768 w 2678241"/>
                  <a:gd name="connsiteY0" fmla="*/ 5294426 h 5294426"/>
                  <a:gd name="connsiteX1" fmla="*/ 10819 w 2678241"/>
                  <a:gd name="connsiteY1" fmla="*/ 3101888 h 5294426"/>
                  <a:gd name="connsiteX2" fmla="*/ 223001 w 2678241"/>
                  <a:gd name="connsiteY2" fmla="*/ 2480499 h 5294426"/>
                  <a:gd name="connsiteX3" fmla="*/ 556429 w 2678241"/>
                  <a:gd name="connsiteY3" fmla="*/ 1950046 h 5294426"/>
                  <a:gd name="connsiteX4" fmla="*/ 1238440 w 2678241"/>
                  <a:gd name="connsiteY4" fmla="*/ 1227620 h 5294426"/>
                  <a:gd name="connsiteX5" fmla="*/ 1789100 w 2678241"/>
                  <a:gd name="connsiteY5" fmla="*/ 580972 h 5294426"/>
                  <a:gd name="connsiteX6" fmla="*/ 2476163 w 2678241"/>
                  <a:gd name="connsiteY6" fmla="*/ 111142 h 5294426"/>
                  <a:gd name="connsiteX7" fmla="*/ 2678241 w 2678241"/>
                  <a:gd name="connsiteY7" fmla="*/ 0 h 5294426"/>
                  <a:gd name="connsiteX0" fmla="*/ 0 w 2672473"/>
                  <a:gd name="connsiteY0" fmla="*/ 5294426 h 5294426"/>
                  <a:gd name="connsiteX1" fmla="*/ 5051 w 2672473"/>
                  <a:gd name="connsiteY1" fmla="*/ 3101888 h 5294426"/>
                  <a:gd name="connsiteX2" fmla="*/ 217233 w 2672473"/>
                  <a:gd name="connsiteY2" fmla="*/ 2480499 h 5294426"/>
                  <a:gd name="connsiteX3" fmla="*/ 550661 w 2672473"/>
                  <a:gd name="connsiteY3" fmla="*/ 1950046 h 5294426"/>
                  <a:gd name="connsiteX4" fmla="*/ 1232672 w 2672473"/>
                  <a:gd name="connsiteY4" fmla="*/ 1227620 h 5294426"/>
                  <a:gd name="connsiteX5" fmla="*/ 1783332 w 2672473"/>
                  <a:gd name="connsiteY5" fmla="*/ 580972 h 5294426"/>
                  <a:gd name="connsiteX6" fmla="*/ 2470395 w 2672473"/>
                  <a:gd name="connsiteY6" fmla="*/ 111142 h 5294426"/>
                  <a:gd name="connsiteX7" fmla="*/ 2672473 w 2672473"/>
                  <a:gd name="connsiteY7" fmla="*/ 0 h 5294426"/>
                  <a:gd name="connsiteX0" fmla="*/ 0 w 2687441"/>
                  <a:gd name="connsiteY0" fmla="*/ 5301341 h 5301341"/>
                  <a:gd name="connsiteX1" fmla="*/ 5051 w 2687441"/>
                  <a:gd name="connsiteY1" fmla="*/ 3108803 h 5301341"/>
                  <a:gd name="connsiteX2" fmla="*/ 217233 w 2687441"/>
                  <a:gd name="connsiteY2" fmla="*/ 2487414 h 5301341"/>
                  <a:gd name="connsiteX3" fmla="*/ 550661 w 2687441"/>
                  <a:gd name="connsiteY3" fmla="*/ 1956961 h 5301341"/>
                  <a:gd name="connsiteX4" fmla="*/ 1232672 w 2687441"/>
                  <a:gd name="connsiteY4" fmla="*/ 1234535 h 5301341"/>
                  <a:gd name="connsiteX5" fmla="*/ 1783332 w 2687441"/>
                  <a:gd name="connsiteY5" fmla="*/ 587887 h 5301341"/>
                  <a:gd name="connsiteX6" fmla="*/ 2470395 w 2687441"/>
                  <a:gd name="connsiteY6" fmla="*/ 118057 h 5301341"/>
                  <a:gd name="connsiteX7" fmla="*/ 2672473 w 2687441"/>
                  <a:gd name="connsiteY7" fmla="*/ 6915 h 5301341"/>
                  <a:gd name="connsiteX8" fmla="*/ 2672473 w 2687441"/>
                  <a:gd name="connsiteY8" fmla="*/ 11967 h 5301341"/>
                  <a:gd name="connsiteX0" fmla="*/ 0 w 2707836"/>
                  <a:gd name="connsiteY0" fmla="*/ 5295103 h 5295103"/>
                  <a:gd name="connsiteX1" fmla="*/ 5051 w 2707836"/>
                  <a:gd name="connsiteY1" fmla="*/ 3102565 h 5295103"/>
                  <a:gd name="connsiteX2" fmla="*/ 217233 w 2707836"/>
                  <a:gd name="connsiteY2" fmla="*/ 2481176 h 5295103"/>
                  <a:gd name="connsiteX3" fmla="*/ 550661 w 2707836"/>
                  <a:gd name="connsiteY3" fmla="*/ 1950723 h 5295103"/>
                  <a:gd name="connsiteX4" fmla="*/ 1232672 w 2707836"/>
                  <a:gd name="connsiteY4" fmla="*/ 1228297 h 5295103"/>
                  <a:gd name="connsiteX5" fmla="*/ 1783332 w 2707836"/>
                  <a:gd name="connsiteY5" fmla="*/ 581649 h 5295103"/>
                  <a:gd name="connsiteX6" fmla="*/ 2470395 w 2707836"/>
                  <a:gd name="connsiteY6" fmla="*/ 111819 h 5295103"/>
                  <a:gd name="connsiteX7" fmla="*/ 2672473 w 2707836"/>
                  <a:gd name="connsiteY7" fmla="*/ 677 h 5295103"/>
                  <a:gd name="connsiteX8" fmla="*/ 2707836 w 2707836"/>
                  <a:gd name="connsiteY8" fmla="*/ 318949 h 5295103"/>
                  <a:gd name="connsiteX0" fmla="*/ 0 w 2676203"/>
                  <a:gd name="connsiteY0" fmla="*/ 5294969 h 5294969"/>
                  <a:gd name="connsiteX1" fmla="*/ 5051 w 2676203"/>
                  <a:gd name="connsiteY1" fmla="*/ 3102431 h 5294969"/>
                  <a:gd name="connsiteX2" fmla="*/ 217233 w 2676203"/>
                  <a:gd name="connsiteY2" fmla="*/ 2481042 h 5294969"/>
                  <a:gd name="connsiteX3" fmla="*/ 550661 w 2676203"/>
                  <a:gd name="connsiteY3" fmla="*/ 1950589 h 5294969"/>
                  <a:gd name="connsiteX4" fmla="*/ 1232672 w 2676203"/>
                  <a:gd name="connsiteY4" fmla="*/ 1228163 h 5294969"/>
                  <a:gd name="connsiteX5" fmla="*/ 1783332 w 2676203"/>
                  <a:gd name="connsiteY5" fmla="*/ 581515 h 5294969"/>
                  <a:gd name="connsiteX6" fmla="*/ 2470395 w 2676203"/>
                  <a:gd name="connsiteY6" fmla="*/ 111685 h 5294969"/>
                  <a:gd name="connsiteX7" fmla="*/ 2672473 w 2676203"/>
                  <a:gd name="connsiteY7" fmla="*/ 543 h 5294969"/>
                  <a:gd name="connsiteX8" fmla="*/ 2500707 w 2676203"/>
                  <a:gd name="connsiteY8" fmla="*/ 404698 h 5294969"/>
                  <a:gd name="connsiteX0" fmla="*/ 0 w 2682267"/>
                  <a:gd name="connsiteY0" fmla="*/ 5294470 h 5304575"/>
                  <a:gd name="connsiteX1" fmla="*/ 5051 w 2682267"/>
                  <a:gd name="connsiteY1" fmla="*/ 3101932 h 5304575"/>
                  <a:gd name="connsiteX2" fmla="*/ 217233 w 2682267"/>
                  <a:gd name="connsiteY2" fmla="*/ 2480543 h 5304575"/>
                  <a:gd name="connsiteX3" fmla="*/ 550661 w 2682267"/>
                  <a:gd name="connsiteY3" fmla="*/ 1950090 h 5304575"/>
                  <a:gd name="connsiteX4" fmla="*/ 1232672 w 2682267"/>
                  <a:gd name="connsiteY4" fmla="*/ 1227664 h 5304575"/>
                  <a:gd name="connsiteX5" fmla="*/ 1783332 w 2682267"/>
                  <a:gd name="connsiteY5" fmla="*/ 581016 h 5304575"/>
                  <a:gd name="connsiteX6" fmla="*/ 2470395 w 2682267"/>
                  <a:gd name="connsiteY6" fmla="*/ 111186 h 5304575"/>
                  <a:gd name="connsiteX7" fmla="*/ 2672473 w 2682267"/>
                  <a:gd name="connsiteY7" fmla="*/ 44 h 5304575"/>
                  <a:gd name="connsiteX8" fmla="*/ 2642161 w 2682267"/>
                  <a:gd name="connsiteY8" fmla="*/ 5304575 h 5304575"/>
                  <a:gd name="connsiteX0" fmla="*/ 0 w 2682267"/>
                  <a:gd name="connsiteY0" fmla="*/ 5294470 h 5304575"/>
                  <a:gd name="connsiteX1" fmla="*/ 5051 w 2682267"/>
                  <a:gd name="connsiteY1" fmla="*/ 3101932 h 5304575"/>
                  <a:gd name="connsiteX2" fmla="*/ 217233 w 2682267"/>
                  <a:gd name="connsiteY2" fmla="*/ 2480543 h 5304575"/>
                  <a:gd name="connsiteX3" fmla="*/ 550661 w 2682267"/>
                  <a:gd name="connsiteY3" fmla="*/ 1950090 h 5304575"/>
                  <a:gd name="connsiteX4" fmla="*/ 1232672 w 2682267"/>
                  <a:gd name="connsiteY4" fmla="*/ 1227664 h 5304575"/>
                  <a:gd name="connsiteX5" fmla="*/ 1783332 w 2682267"/>
                  <a:gd name="connsiteY5" fmla="*/ 581016 h 5304575"/>
                  <a:gd name="connsiteX6" fmla="*/ 2470395 w 2682267"/>
                  <a:gd name="connsiteY6" fmla="*/ 111186 h 5304575"/>
                  <a:gd name="connsiteX7" fmla="*/ 2672473 w 2682267"/>
                  <a:gd name="connsiteY7" fmla="*/ 44 h 5304575"/>
                  <a:gd name="connsiteX8" fmla="*/ 2642161 w 2682267"/>
                  <a:gd name="connsiteY8" fmla="*/ 5304575 h 5304575"/>
                  <a:gd name="connsiteX9" fmla="*/ 0 w 2682267"/>
                  <a:gd name="connsiteY9" fmla="*/ 5294470 h 5304575"/>
                  <a:gd name="connsiteX0" fmla="*/ 0 w 2681731"/>
                  <a:gd name="connsiteY0" fmla="*/ 5294470 h 5304575"/>
                  <a:gd name="connsiteX1" fmla="*/ 5051 w 2681731"/>
                  <a:gd name="connsiteY1" fmla="*/ 3101932 h 5304575"/>
                  <a:gd name="connsiteX2" fmla="*/ 217233 w 2681731"/>
                  <a:gd name="connsiteY2" fmla="*/ 2480543 h 5304575"/>
                  <a:gd name="connsiteX3" fmla="*/ 550661 w 2681731"/>
                  <a:gd name="connsiteY3" fmla="*/ 1950090 h 5304575"/>
                  <a:gd name="connsiteX4" fmla="*/ 1232672 w 2681731"/>
                  <a:gd name="connsiteY4" fmla="*/ 1227664 h 5304575"/>
                  <a:gd name="connsiteX5" fmla="*/ 1783332 w 2681731"/>
                  <a:gd name="connsiteY5" fmla="*/ 581016 h 5304575"/>
                  <a:gd name="connsiteX6" fmla="*/ 2470395 w 2681731"/>
                  <a:gd name="connsiteY6" fmla="*/ 111186 h 5304575"/>
                  <a:gd name="connsiteX7" fmla="*/ 2672473 w 2681731"/>
                  <a:gd name="connsiteY7" fmla="*/ 44 h 5304575"/>
                  <a:gd name="connsiteX8" fmla="*/ 2637109 w 2681731"/>
                  <a:gd name="connsiteY8" fmla="*/ 5304575 h 5304575"/>
                  <a:gd name="connsiteX9" fmla="*/ 0 w 2681731"/>
                  <a:gd name="connsiteY9" fmla="*/ 5294470 h 5304575"/>
                  <a:gd name="connsiteX0" fmla="*/ 0 w 2652077"/>
                  <a:gd name="connsiteY0" fmla="*/ 5242180 h 5252285"/>
                  <a:gd name="connsiteX1" fmla="*/ 5051 w 2652077"/>
                  <a:gd name="connsiteY1" fmla="*/ 3049642 h 5252285"/>
                  <a:gd name="connsiteX2" fmla="*/ 217233 w 2652077"/>
                  <a:gd name="connsiteY2" fmla="*/ 2428253 h 5252285"/>
                  <a:gd name="connsiteX3" fmla="*/ 550661 w 2652077"/>
                  <a:gd name="connsiteY3" fmla="*/ 1897800 h 5252285"/>
                  <a:gd name="connsiteX4" fmla="*/ 1232672 w 2652077"/>
                  <a:gd name="connsiteY4" fmla="*/ 1175374 h 5252285"/>
                  <a:gd name="connsiteX5" fmla="*/ 1783332 w 2652077"/>
                  <a:gd name="connsiteY5" fmla="*/ 528726 h 5252285"/>
                  <a:gd name="connsiteX6" fmla="*/ 2470395 w 2652077"/>
                  <a:gd name="connsiteY6" fmla="*/ 58896 h 5252285"/>
                  <a:gd name="connsiteX7" fmla="*/ 2637109 w 2652077"/>
                  <a:gd name="connsiteY7" fmla="*/ 8377 h 5252285"/>
                  <a:gd name="connsiteX8" fmla="*/ 2637109 w 2652077"/>
                  <a:gd name="connsiteY8" fmla="*/ 5252285 h 5252285"/>
                  <a:gd name="connsiteX9" fmla="*/ 0 w 2652077"/>
                  <a:gd name="connsiteY9" fmla="*/ 5242180 h 5252285"/>
                  <a:gd name="connsiteX0" fmla="*/ 0 w 2650871"/>
                  <a:gd name="connsiteY0" fmla="*/ 5242180 h 5252285"/>
                  <a:gd name="connsiteX1" fmla="*/ 5051 w 2650871"/>
                  <a:gd name="connsiteY1" fmla="*/ 3049642 h 5252285"/>
                  <a:gd name="connsiteX2" fmla="*/ 217233 w 2650871"/>
                  <a:gd name="connsiteY2" fmla="*/ 2428253 h 5252285"/>
                  <a:gd name="connsiteX3" fmla="*/ 550661 w 2650871"/>
                  <a:gd name="connsiteY3" fmla="*/ 1897800 h 5252285"/>
                  <a:gd name="connsiteX4" fmla="*/ 1232672 w 2650871"/>
                  <a:gd name="connsiteY4" fmla="*/ 1175374 h 5252285"/>
                  <a:gd name="connsiteX5" fmla="*/ 1783332 w 2650871"/>
                  <a:gd name="connsiteY5" fmla="*/ 528726 h 5252285"/>
                  <a:gd name="connsiteX6" fmla="*/ 2470395 w 2650871"/>
                  <a:gd name="connsiteY6" fmla="*/ 58896 h 5252285"/>
                  <a:gd name="connsiteX7" fmla="*/ 2637109 w 2650871"/>
                  <a:gd name="connsiteY7" fmla="*/ 8377 h 5252285"/>
                  <a:gd name="connsiteX8" fmla="*/ 2632057 w 2650871"/>
                  <a:gd name="connsiteY8" fmla="*/ 5252285 h 5252285"/>
                  <a:gd name="connsiteX9" fmla="*/ 0 w 2650871"/>
                  <a:gd name="connsiteY9" fmla="*/ 5242180 h 5252285"/>
                  <a:gd name="connsiteX0" fmla="*/ 0 w 2639877"/>
                  <a:gd name="connsiteY0" fmla="*/ 5242180 h 5252285"/>
                  <a:gd name="connsiteX1" fmla="*/ 5051 w 2639877"/>
                  <a:gd name="connsiteY1" fmla="*/ 3049642 h 5252285"/>
                  <a:gd name="connsiteX2" fmla="*/ 217233 w 2639877"/>
                  <a:gd name="connsiteY2" fmla="*/ 2428253 h 5252285"/>
                  <a:gd name="connsiteX3" fmla="*/ 550661 w 2639877"/>
                  <a:gd name="connsiteY3" fmla="*/ 1897800 h 5252285"/>
                  <a:gd name="connsiteX4" fmla="*/ 1232672 w 2639877"/>
                  <a:gd name="connsiteY4" fmla="*/ 1175374 h 5252285"/>
                  <a:gd name="connsiteX5" fmla="*/ 1783332 w 2639877"/>
                  <a:gd name="connsiteY5" fmla="*/ 528726 h 5252285"/>
                  <a:gd name="connsiteX6" fmla="*/ 2470395 w 2639877"/>
                  <a:gd name="connsiteY6" fmla="*/ 58896 h 5252285"/>
                  <a:gd name="connsiteX7" fmla="*/ 2637109 w 2639877"/>
                  <a:gd name="connsiteY7" fmla="*/ 8377 h 5252285"/>
                  <a:gd name="connsiteX8" fmla="*/ 2632057 w 2639877"/>
                  <a:gd name="connsiteY8" fmla="*/ 5252285 h 5252285"/>
                  <a:gd name="connsiteX9" fmla="*/ 0 w 2639877"/>
                  <a:gd name="connsiteY9" fmla="*/ 5242180 h 5252285"/>
                  <a:gd name="connsiteX0" fmla="*/ 0 w 2639877"/>
                  <a:gd name="connsiteY0" fmla="*/ 5252066 h 5262171"/>
                  <a:gd name="connsiteX1" fmla="*/ 5051 w 2639877"/>
                  <a:gd name="connsiteY1" fmla="*/ 3059528 h 5262171"/>
                  <a:gd name="connsiteX2" fmla="*/ 217233 w 2639877"/>
                  <a:gd name="connsiteY2" fmla="*/ 2438139 h 5262171"/>
                  <a:gd name="connsiteX3" fmla="*/ 550661 w 2639877"/>
                  <a:gd name="connsiteY3" fmla="*/ 1907686 h 5262171"/>
                  <a:gd name="connsiteX4" fmla="*/ 1232672 w 2639877"/>
                  <a:gd name="connsiteY4" fmla="*/ 1185260 h 5262171"/>
                  <a:gd name="connsiteX5" fmla="*/ 1783332 w 2639877"/>
                  <a:gd name="connsiteY5" fmla="*/ 538612 h 5262171"/>
                  <a:gd name="connsiteX6" fmla="*/ 2470395 w 2639877"/>
                  <a:gd name="connsiteY6" fmla="*/ 68782 h 5262171"/>
                  <a:gd name="connsiteX7" fmla="*/ 2637109 w 2639877"/>
                  <a:gd name="connsiteY7" fmla="*/ 18263 h 5262171"/>
                  <a:gd name="connsiteX8" fmla="*/ 2632057 w 2639877"/>
                  <a:gd name="connsiteY8" fmla="*/ 5262171 h 5262171"/>
                  <a:gd name="connsiteX9" fmla="*/ 0 w 2639877"/>
                  <a:gd name="connsiteY9" fmla="*/ 5252066 h 5262171"/>
                  <a:gd name="connsiteX0" fmla="*/ 0 w 2639877"/>
                  <a:gd name="connsiteY0" fmla="*/ 5237113 h 5247218"/>
                  <a:gd name="connsiteX1" fmla="*/ 5051 w 2639877"/>
                  <a:gd name="connsiteY1" fmla="*/ 3044575 h 5247218"/>
                  <a:gd name="connsiteX2" fmla="*/ 217233 w 2639877"/>
                  <a:gd name="connsiteY2" fmla="*/ 2423186 h 5247218"/>
                  <a:gd name="connsiteX3" fmla="*/ 550661 w 2639877"/>
                  <a:gd name="connsiteY3" fmla="*/ 1892733 h 5247218"/>
                  <a:gd name="connsiteX4" fmla="*/ 1232672 w 2639877"/>
                  <a:gd name="connsiteY4" fmla="*/ 1170307 h 5247218"/>
                  <a:gd name="connsiteX5" fmla="*/ 1783332 w 2639877"/>
                  <a:gd name="connsiteY5" fmla="*/ 523659 h 5247218"/>
                  <a:gd name="connsiteX6" fmla="*/ 2308733 w 2639877"/>
                  <a:gd name="connsiteY6" fmla="*/ 139712 h 5247218"/>
                  <a:gd name="connsiteX7" fmla="*/ 2637109 w 2639877"/>
                  <a:gd name="connsiteY7" fmla="*/ 3310 h 5247218"/>
                  <a:gd name="connsiteX8" fmla="*/ 2632057 w 2639877"/>
                  <a:gd name="connsiteY8" fmla="*/ 5247218 h 5247218"/>
                  <a:gd name="connsiteX9" fmla="*/ 0 w 2639877"/>
                  <a:gd name="connsiteY9" fmla="*/ 5237113 h 5247218"/>
                  <a:gd name="connsiteX0" fmla="*/ 0 w 2639877"/>
                  <a:gd name="connsiteY0" fmla="*/ 5233803 h 5243908"/>
                  <a:gd name="connsiteX1" fmla="*/ 5051 w 2639877"/>
                  <a:gd name="connsiteY1" fmla="*/ 3041265 h 5243908"/>
                  <a:gd name="connsiteX2" fmla="*/ 217233 w 2639877"/>
                  <a:gd name="connsiteY2" fmla="*/ 2419876 h 5243908"/>
                  <a:gd name="connsiteX3" fmla="*/ 550661 w 2639877"/>
                  <a:gd name="connsiteY3" fmla="*/ 1889423 h 5243908"/>
                  <a:gd name="connsiteX4" fmla="*/ 1232672 w 2639877"/>
                  <a:gd name="connsiteY4" fmla="*/ 1166997 h 5243908"/>
                  <a:gd name="connsiteX5" fmla="*/ 1783332 w 2639877"/>
                  <a:gd name="connsiteY5" fmla="*/ 520349 h 5243908"/>
                  <a:gd name="connsiteX6" fmla="*/ 2308733 w 2639877"/>
                  <a:gd name="connsiteY6" fmla="*/ 136402 h 5243908"/>
                  <a:gd name="connsiteX7" fmla="*/ 2637109 w 2639877"/>
                  <a:gd name="connsiteY7" fmla="*/ 0 h 5243908"/>
                  <a:gd name="connsiteX8" fmla="*/ 2632057 w 2639877"/>
                  <a:gd name="connsiteY8" fmla="*/ 5243908 h 5243908"/>
                  <a:gd name="connsiteX9" fmla="*/ 0 w 2639877"/>
                  <a:gd name="connsiteY9" fmla="*/ 5233803 h 5243908"/>
                  <a:gd name="connsiteX0" fmla="*/ 0 w 2637904"/>
                  <a:gd name="connsiteY0" fmla="*/ 5233803 h 5243908"/>
                  <a:gd name="connsiteX1" fmla="*/ 5051 w 2637904"/>
                  <a:gd name="connsiteY1" fmla="*/ 3041265 h 5243908"/>
                  <a:gd name="connsiteX2" fmla="*/ 217233 w 2637904"/>
                  <a:gd name="connsiteY2" fmla="*/ 2419876 h 5243908"/>
                  <a:gd name="connsiteX3" fmla="*/ 550661 w 2637904"/>
                  <a:gd name="connsiteY3" fmla="*/ 1889423 h 5243908"/>
                  <a:gd name="connsiteX4" fmla="*/ 1232672 w 2637904"/>
                  <a:gd name="connsiteY4" fmla="*/ 1166997 h 5243908"/>
                  <a:gd name="connsiteX5" fmla="*/ 1783332 w 2637904"/>
                  <a:gd name="connsiteY5" fmla="*/ 520349 h 5243908"/>
                  <a:gd name="connsiteX6" fmla="*/ 2308733 w 2637904"/>
                  <a:gd name="connsiteY6" fmla="*/ 136402 h 5243908"/>
                  <a:gd name="connsiteX7" fmla="*/ 2637109 w 2637904"/>
                  <a:gd name="connsiteY7" fmla="*/ 0 h 5243908"/>
                  <a:gd name="connsiteX8" fmla="*/ 2632057 w 2637904"/>
                  <a:gd name="connsiteY8" fmla="*/ 5243908 h 5243908"/>
                  <a:gd name="connsiteX9" fmla="*/ 0 w 2637904"/>
                  <a:gd name="connsiteY9" fmla="*/ 5233803 h 5243908"/>
                  <a:gd name="connsiteX0" fmla="*/ 0 w 2637904"/>
                  <a:gd name="connsiteY0" fmla="*/ 5309705 h 5319810"/>
                  <a:gd name="connsiteX1" fmla="*/ 5051 w 2637904"/>
                  <a:gd name="connsiteY1" fmla="*/ 3117167 h 5319810"/>
                  <a:gd name="connsiteX2" fmla="*/ 217233 w 2637904"/>
                  <a:gd name="connsiteY2" fmla="*/ 2495778 h 5319810"/>
                  <a:gd name="connsiteX3" fmla="*/ 550661 w 2637904"/>
                  <a:gd name="connsiteY3" fmla="*/ 1965325 h 5319810"/>
                  <a:gd name="connsiteX4" fmla="*/ 1232672 w 2637904"/>
                  <a:gd name="connsiteY4" fmla="*/ 1242899 h 5319810"/>
                  <a:gd name="connsiteX5" fmla="*/ 1783332 w 2637904"/>
                  <a:gd name="connsiteY5" fmla="*/ 596251 h 5319810"/>
                  <a:gd name="connsiteX6" fmla="*/ 2308733 w 2637904"/>
                  <a:gd name="connsiteY6" fmla="*/ 212304 h 5319810"/>
                  <a:gd name="connsiteX7" fmla="*/ 2637109 w 2637904"/>
                  <a:gd name="connsiteY7" fmla="*/ 0 h 5319810"/>
                  <a:gd name="connsiteX8" fmla="*/ 2632057 w 2637904"/>
                  <a:gd name="connsiteY8" fmla="*/ 5319810 h 5319810"/>
                  <a:gd name="connsiteX9" fmla="*/ 0 w 2637904"/>
                  <a:gd name="connsiteY9" fmla="*/ 5309705 h 5319810"/>
                  <a:gd name="connsiteX0" fmla="*/ 0 w 2637904"/>
                  <a:gd name="connsiteY0" fmla="*/ 5309705 h 5319810"/>
                  <a:gd name="connsiteX1" fmla="*/ 5051 w 2637904"/>
                  <a:gd name="connsiteY1" fmla="*/ 3117167 h 5319810"/>
                  <a:gd name="connsiteX2" fmla="*/ 217233 w 2637904"/>
                  <a:gd name="connsiteY2" fmla="*/ 2495778 h 5319810"/>
                  <a:gd name="connsiteX3" fmla="*/ 550661 w 2637904"/>
                  <a:gd name="connsiteY3" fmla="*/ 1965325 h 5319810"/>
                  <a:gd name="connsiteX4" fmla="*/ 1232672 w 2637904"/>
                  <a:gd name="connsiteY4" fmla="*/ 1242899 h 5319810"/>
                  <a:gd name="connsiteX5" fmla="*/ 1783332 w 2637904"/>
                  <a:gd name="connsiteY5" fmla="*/ 596251 h 5319810"/>
                  <a:gd name="connsiteX6" fmla="*/ 2308733 w 2637904"/>
                  <a:gd name="connsiteY6" fmla="*/ 212304 h 5319810"/>
                  <a:gd name="connsiteX7" fmla="*/ 2637109 w 2637904"/>
                  <a:gd name="connsiteY7" fmla="*/ 0 h 5319810"/>
                  <a:gd name="connsiteX8" fmla="*/ 2632057 w 2637904"/>
                  <a:gd name="connsiteY8" fmla="*/ 5319810 h 5319810"/>
                  <a:gd name="connsiteX9" fmla="*/ 0 w 2637904"/>
                  <a:gd name="connsiteY9" fmla="*/ 5309705 h 5319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37904" h="5319810">
                    <a:moveTo>
                      <a:pt x="0" y="5309705"/>
                    </a:moveTo>
                    <a:cubicBezTo>
                      <a:pt x="6736" y="5076475"/>
                      <a:pt x="14312" y="3401759"/>
                      <a:pt x="5051" y="3117167"/>
                    </a:cubicBezTo>
                    <a:cubicBezTo>
                      <a:pt x="61465" y="2928561"/>
                      <a:pt x="126298" y="2687752"/>
                      <a:pt x="217233" y="2495778"/>
                    </a:cubicBezTo>
                    <a:cubicBezTo>
                      <a:pt x="308168" y="2303804"/>
                      <a:pt x="381421" y="2174138"/>
                      <a:pt x="550661" y="1965325"/>
                    </a:cubicBezTo>
                    <a:cubicBezTo>
                      <a:pt x="719901" y="1756512"/>
                      <a:pt x="1027227" y="1471078"/>
                      <a:pt x="1232672" y="1242899"/>
                    </a:cubicBezTo>
                    <a:cubicBezTo>
                      <a:pt x="1438117" y="1014720"/>
                      <a:pt x="1603989" y="768017"/>
                      <a:pt x="1783332" y="596251"/>
                    </a:cubicBezTo>
                    <a:cubicBezTo>
                      <a:pt x="1962675" y="424485"/>
                      <a:pt x="2160543" y="309133"/>
                      <a:pt x="2308733" y="212304"/>
                    </a:cubicBezTo>
                    <a:cubicBezTo>
                      <a:pt x="2456923" y="115475"/>
                      <a:pt x="2387880" y="116847"/>
                      <a:pt x="2637109" y="0"/>
                    </a:cubicBezTo>
                    <a:cubicBezTo>
                      <a:pt x="2640477" y="5226225"/>
                      <a:pt x="2632057" y="5318758"/>
                      <a:pt x="2632057" y="5319810"/>
                    </a:cubicBezTo>
                    <a:lnTo>
                      <a:pt x="0" y="5309705"/>
                    </a:lnTo>
                    <a:close/>
                  </a:path>
                </a:pathLst>
              </a:custGeom>
              <a:solidFill>
                <a:srgbClr val="5858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DC81E1DD-4368-46ED-39ED-13EB0415C4BA}"/>
                  </a:ext>
                </a:extLst>
              </p:cNvPr>
              <p:cNvSpPr/>
              <p:nvPr/>
            </p:nvSpPr>
            <p:spPr>
              <a:xfrm>
                <a:off x="6421009" y="484620"/>
                <a:ext cx="3082624" cy="5128106"/>
              </a:xfrm>
              <a:custGeom>
                <a:avLst/>
                <a:gdLst>
                  <a:gd name="connsiteX0" fmla="*/ 0 w 3010953"/>
                  <a:gd name="connsiteY0" fmla="*/ 2288526 h 2288526"/>
                  <a:gd name="connsiteX1" fmla="*/ 722427 w 3010953"/>
                  <a:gd name="connsiteY1" fmla="*/ 1909631 h 2288526"/>
                  <a:gd name="connsiteX2" fmla="*/ 1641879 w 3010953"/>
                  <a:gd name="connsiteY2" fmla="*/ 1439801 h 2288526"/>
                  <a:gd name="connsiteX3" fmla="*/ 2005618 w 3010953"/>
                  <a:gd name="connsiteY3" fmla="*/ 1045751 h 2288526"/>
                  <a:gd name="connsiteX4" fmla="*/ 2596694 w 3010953"/>
                  <a:gd name="connsiteY4" fmla="*/ 479934 h 2288526"/>
                  <a:gd name="connsiteX5" fmla="*/ 3010953 w 3010953"/>
                  <a:gd name="connsiteY5" fmla="*/ 0 h 2288526"/>
                  <a:gd name="connsiteX0" fmla="*/ 0 w 3046317"/>
                  <a:gd name="connsiteY0" fmla="*/ 2303682 h 2303682"/>
                  <a:gd name="connsiteX1" fmla="*/ 757791 w 3046317"/>
                  <a:gd name="connsiteY1" fmla="*/ 1909631 h 2303682"/>
                  <a:gd name="connsiteX2" fmla="*/ 1677243 w 3046317"/>
                  <a:gd name="connsiteY2" fmla="*/ 1439801 h 2303682"/>
                  <a:gd name="connsiteX3" fmla="*/ 2040982 w 3046317"/>
                  <a:gd name="connsiteY3" fmla="*/ 1045751 h 2303682"/>
                  <a:gd name="connsiteX4" fmla="*/ 2632058 w 3046317"/>
                  <a:gd name="connsiteY4" fmla="*/ 479934 h 2303682"/>
                  <a:gd name="connsiteX5" fmla="*/ 3046317 w 3046317"/>
                  <a:gd name="connsiteY5" fmla="*/ 0 h 2303682"/>
                  <a:gd name="connsiteX0" fmla="*/ 0 w 3046317"/>
                  <a:gd name="connsiteY0" fmla="*/ 2303682 h 2328942"/>
                  <a:gd name="connsiteX1" fmla="*/ 1 w 3046317"/>
                  <a:gd name="connsiteY1" fmla="*/ 2328942 h 2328942"/>
                  <a:gd name="connsiteX2" fmla="*/ 757791 w 3046317"/>
                  <a:gd name="connsiteY2" fmla="*/ 1909631 h 2328942"/>
                  <a:gd name="connsiteX3" fmla="*/ 1677243 w 3046317"/>
                  <a:gd name="connsiteY3" fmla="*/ 1439801 h 2328942"/>
                  <a:gd name="connsiteX4" fmla="*/ 2040982 w 3046317"/>
                  <a:gd name="connsiteY4" fmla="*/ 1045751 h 2328942"/>
                  <a:gd name="connsiteX5" fmla="*/ 2632058 w 3046317"/>
                  <a:gd name="connsiteY5" fmla="*/ 479934 h 2328942"/>
                  <a:gd name="connsiteX6" fmla="*/ 3046317 w 3046317"/>
                  <a:gd name="connsiteY6" fmla="*/ 0 h 2328942"/>
                  <a:gd name="connsiteX0" fmla="*/ 0 w 3046317"/>
                  <a:gd name="connsiteY0" fmla="*/ 2303682 h 2304197"/>
                  <a:gd name="connsiteX1" fmla="*/ 80832 w 3046317"/>
                  <a:gd name="connsiteY1" fmla="*/ 2222852 h 2304197"/>
                  <a:gd name="connsiteX2" fmla="*/ 757791 w 3046317"/>
                  <a:gd name="connsiteY2" fmla="*/ 1909631 h 2304197"/>
                  <a:gd name="connsiteX3" fmla="*/ 1677243 w 3046317"/>
                  <a:gd name="connsiteY3" fmla="*/ 1439801 h 2304197"/>
                  <a:gd name="connsiteX4" fmla="*/ 2040982 w 3046317"/>
                  <a:gd name="connsiteY4" fmla="*/ 1045751 h 2304197"/>
                  <a:gd name="connsiteX5" fmla="*/ 2632058 w 3046317"/>
                  <a:gd name="connsiteY5" fmla="*/ 479934 h 2304197"/>
                  <a:gd name="connsiteX6" fmla="*/ 3046317 w 3046317"/>
                  <a:gd name="connsiteY6" fmla="*/ 0 h 2304197"/>
                  <a:gd name="connsiteX0" fmla="*/ 0 w 3096836"/>
                  <a:gd name="connsiteY0" fmla="*/ 3127147 h 3127204"/>
                  <a:gd name="connsiteX1" fmla="*/ 131351 w 3096836"/>
                  <a:gd name="connsiteY1" fmla="*/ 2222852 h 3127204"/>
                  <a:gd name="connsiteX2" fmla="*/ 808310 w 3096836"/>
                  <a:gd name="connsiteY2" fmla="*/ 1909631 h 3127204"/>
                  <a:gd name="connsiteX3" fmla="*/ 1727762 w 3096836"/>
                  <a:gd name="connsiteY3" fmla="*/ 1439801 h 3127204"/>
                  <a:gd name="connsiteX4" fmla="*/ 2091501 w 3096836"/>
                  <a:gd name="connsiteY4" fmla="*/ 1045751 h 3127204"/>
                  <a:gd name="connsiteX5" fmla="*/ 2682577 w 3096836"/>
                  <a:gd name="connsiteY5" fmla="*/ 479934 h 3127204"/>
                  <a:gd name="connsiteX6" fmla="*/ 3096836 w 3096836"/>
                  <a:gd name="connsiteY6" fmla="*/ 0 h 3127204"/>
                  <a:gd name="connsiteX0" fmla="*/ 0 w 3061472"/>
                  <a:gd name="connsiteY0" fmla="*/ 4258780 h 4258805"/>
                  <a:gd name="connsiteX1" fmla="*/ 95987 w 3061472"/>
                  <a:gd name="connsiteY1" fmla="*/ 2222852 h 4258805"/>
                  <a:gd name="connsiteX2" fmla="*/ 772946 w 3061472"/>
                  <a:gd name="connsiteY2" fmla="*/ 1909631 h 4258805"/>
                  <a:gd name="connsiteX3" fmla="*/ 1692398 w 3061472"/>
                  <a:gd name="connsiteY3" fmla="*/ 1439801 h 4258805"/>
                  <a:gd name="connsiteX4" fmla="*/ 2056137 w 3061472"/>
                  <a:gd name="connsiteY4" fmla="*/ 1045751 h 4258805"/>
                  <a:gd name="connsiteX5" fmla="*/ 2647213 w 3061472"/>
                  <a:gd name="connsiteY5" fmla="*/ 479934 h 4258805"/>
                  <a:gd name="connsiteX6" fmla="*/ 3061472 w 3061472"/>
                  <a:gd name="connsiteY6" fmla="*/ 0 h 4258805"/>
                  <a:gd name="connsiteX0" fmla="*/ 0 w 3061472"/>
                  <a:gd name="connsiteY0" fmla="*/ 4258780 h 4258806"/>
                  <a:gd name="connsiteX1" fmla="*/ 15157 w 3061472"/>
                  <a:gd name="connsiteY1" fmla="*/ 2293579 h 4258806"/>
                  <a:gd name="connsiteX2" fmla="*/ 772946 w 3061472"/>
                  <a:gd name="connsiteY2" fmla="*/ 1909631 h 4258806"/>
                  <a:gd name="connsiteX3" fmla="*/ 1692398 w 3061472"/>
                  <a:gd name="connsiteY3" fmla="*/ 1439801 h 4258806"/>
                  <a:gd name="connsiteX4" fmla="*/ 2056137 w 3061472"/>
                  <a:gd name="connsiteY4" fmla="*/ 1045751 h 4258806"/>
                  <a:gd name="connsiteX5" fmla="*/ 2647213 w 3061472"/>
                  <a:gd name="connsiteY5" fmla="*/ 479934 h 4258806"/>
                  <a:gd name="connsiteX6" fmla="*/ 3061472 w 3061472"/>
                  <a:gd name="connsiteY6" fmla="*/ 0 h 4258806"/>
                  <a:gd name="connsiteX0" fmla="*/ 0 w 3098655"/>
                  <a:gd name="connsiteY0" fmla="*/ 4290264 h 4290290"/>
                  <a:gd name="connsiteX1" fmla="*/ 15157 w 3098655"/>
                  <a:gd name="connsiteY1" fmla="*/ 2325063 h 4290290"/>
                  <a:gd name="connsiteX2" fmla="*/ 772946 w 3098655"/>
                  <a:gd name="connsiteY2" fmla="*/ 1941115 h 4290290"/>
                  <a:gd name="connsiteX3" fmla="*/ 1692398 w 3098655"/>
                  <a:gd name="connsiteY3" fmla="*/ 1471285 h 4290290"/>
                  <a:gd name="connsiteX4" fmla="*/ 2056137 w 3098655"/>
                  <a:gd name="connsiteY4" fmla="*/ 1077235 h 4290290"/>
                  <a:gd name="connsiteX5" fmla="*/ 2647213 w 3098655"/>
                  <a:gd name="connsiteY5" fmla="*/ 511418 h 4290290"/>
                  <a:gd name="connsiteX6" fmla="*/ 3061472 w 3098655"/>
                  <a:gd name="connsiteY6" fmla="*/ 31484 h 4290290"/>
                  <a:gd name="connsiteX7" fmla="*/ 3081679 w 3098655"/>
                  <a:gd name="connsiteY7" fmla="*/ 46639 h 4290290"/>
                  <a:gd name="connsiteX0" fmla="*/ 0 w 3202926"/>
                  <a:gd name="connsiteY0" fmla="*/ 4271680 h 4271706"/>
                  <a:gd name="connsiteX1" fmla="*/ 15157 w 3202926"/>
                  <a:gd name="connsiteY1" fmla="*/ 2306479 h 4271706"/>
                  <a:gd name="connsiteX2" fmla="*/ 772946 w 3202926"/>
                  <a:gd name="connsiteY2" fmla="*/ 1922531 h 4271706"/>
                  <a:gd name="connsiteX3" fmla="*/ 1692398 w 3202926"/>
                  <a:gd name="connsiteY3" fmla="*/ 1452701 h 4271706"/>
                  <a:gd name="connsiteX4" fmla="*/ 2056137 w 3202926"/>
                  <a:gd name="connsiteY4" fmla="*/ 1058651 h 4271706"/>
                  <a:gd name="connsiteX5" fmla="*/ 2647213 w 3202926"/>
                  <a:gd name="connsiteY5" fmla="*/ 492834 h 4271706"/>
                  <a:gd name="connsiteX6" fmla="*/ 3061472 w 3202926"/>
                  <a:gd name="connsiteY6" fmla="*/ 12900 h 4271706"/>
                  <a:gd name="connsiteX7" fmla="*/ 3202926 w 3202926"/>
                  <a:gd name="connsiteY7" fmla="*/ 235184 h 4271706"/>
                  <a:gd name="connsiteX0" fmla="*/ 0 w 3104775"/>
                  <a:gd name="connsiteY0" fmla="*/ 4259802 h 4280008"/>
                  <a:gd name="connsiteX1" fmla="*/ 15157 w 3104775"/>
                  <a:gd name="connsiteY1" fmla="*/ 2294601 h 4280008"/>
                  <a:gd name="connsiteX2" fmla="*/ 772946 w 3104775"/>
                  <a:gd name="connsiteY2" fmla="*/ 1910653 h 4280008"/>
                  <a:gd name="connsiteX3" fmla="*/ 1692398 w 3104775"/>
                  <a:gd name="connsiteY3" fmla="*/ 1440823 h 4280008"/>
                  <a:gd name="connsiteX4" fmla="*/ 2056137 w 3104775"/>
                  <a:gd name="connsiteY4" fmla="*/ 1046773 h 4280008"/>
                  <a:gd name="connsiteX5" fmla="*/ 2647213 w 3104775"/>
                  <a:gd name="connsiteY5" fmla="*/ 480956 h 4280008"/>
                  <a:gd name="connsiteX6" fmla="*/ 3061472 w 3104775"/>
                  <a:gd name="connsiteY6" fmla="*/ 1022 h 4280008"/>
                  <a:gd name="connsiteX7" fmla="*/ 3096835 w 3104775"/>
                  <a:gd name="connsiteY7" fmla="*/ 4280008 h 4280008"/>
                  <a:gd name="connsiteX0" fmla="*/ 0 w 3131956"/>
                  <a:gd name="connsiteY0" fmla="*/ 4244650 h 4264856"/>
                  <a:gd name="connsiteX1" fmla="*/ 15157 w 3131956"/>
                  <a:gd name="connsiteY1" fmla="*/ 2279449 h 4264856"/>
                  <a:gd name="connsiteX2" fmla="*/ 772946 w 3131956"/>
                  <a:gd name="connsiteY2" fmla="*/ 1895501 h 4264856"/>
                  <a:gd name="connsiteX3" fmla="*/ 1692398 w 3131956"/>
                  <a:gd name="connsiteY3" fmla="*/ 1425671 h 4264856"/>
                  <a:gd name="connsiteX4" fmla="*/ 2056137 w 3131956"/>
                  <a:gd name="connsiteY4" fmla="*/ 1031621 h 4264856"/>
                  <a:gd name="connsiteX5" fmla="*/ 2647213 w 3131956"/>
                  <a:gd name="connsiteY5" fmla="*/ 465804 h 4264856"/>
                  <a:gd name="connsiteX6" fmla="*/ 3101888 w 3131956"/>
                  <a:gd name="connsiteY6" fmla="*/ 1026 h 4264856"/>
                  <a:gd name="connsiteX7" fmla="*/ 3096835 w 3131956"/>
                  <a:gd name="connsiteY7" fmla="*/ 4264856 h 4264856"/>
                  <a:gd name="connsiteX0" fmla="*/ 0 w 3131956"/>
                  <a:gd name="connsiteY0" fmla="*/ 4244650 h 4264856"/>
                  <a:gd name="connsiteX1" fmla="*/ 15157 w 3131956"/>
                  <a:gd name="connsiteY1" fmla="*/ 2279449 h 4264856"/>
                  <a:gd name="connsiteX2" fmla="*/ 772946 w 3131956"/>
                  <a:gd name="connsiteY2" fmla="*/ 1895501 h 4264856"/>
                  <a:gd name="connsiteX3" fmla="*/ 1692398 w 3131956"/>
                  <a:gd name="connsiteY3" fmla="*/ 1425671 h 4264856"/>
                  <a:gd name="connsiteX4" fmla="*/ 2056137 w 3131956"/>
                  <a:gd name="connsiteY4" fmla="*/ 1031621 h 4264856"/>
                  <a:gd name="connsiteX5" fmla="*/ 2647213 w 3131956"/>
                  <a:gd name="connsiteY5" fmla="*/ 465804 h 4264856"/>
                  <a:gd name="connsiteX6" fmla="*/ 3101888 w 3131956"/>
                  <a:gd name="connsiteY6" fmla="*/ 1026 h 4264856"/>
                  <a:gd name="connsiteX7" fmla="*/ 3096835 w 3131956"/>
                  <a:gd name="connsiteY7" fmla="*/ 4264856 h 4264856"/>
                  <a:gd name="connsiteX0" fmla="*/ 0 w 3131956"/>
                  <a:gd name="connsiteY0" fmla="*/ 4244650 h 4264856"/>
                  <a:gd name="connsiteX1" fmla="*/ 15157 w 3131956"/>
                  <a:gd name="connsiteY1" fmla="*/ 2279449 h 4264856"/>
                  <a:gd name="connsiteX2" fmla="*/ 772946 w 3131956"/>
                  <a:gd name="connsiteY2" fmla="*/ 1895501 h 4264856"/>
                  <a:gd name="connsiteX3" fmla="*/ 1692398 w 3131956"/>
                  <a:gd name="connsiteY3" fmla="*/ 1425671 h 4264856"/>
                  <a:gd name="connsiteX4" fmla="*/ 2056137 w 3131956"/>
                  <a:gd name="connsiteY4" fmla="*/ 1031621 h 4264856"/>
                  <a:gd name="connsiteX5" fmla="*/ 2647213 w 3131956"/>
                  <a:gd name="connsiteY5" fmla="*/ 465804 h 4264856"/>
                  <a:gd name="connsiteX6" fmla="*/ 3101888 w 3131956"/>
                  <a:gd name="connsiteY6" fmla="*/ 1026 h 4264856"/>
                  <a:gd name="connsiteX7" fmla="*/ 3096835 w 3131956"/>
                  <a:gd name="connsiteY7" fmla="*/ 4264856 h 4264856"/>
                  <a:gd name="connsiteX0" fmla="*/ 0 w 3101888"/>
                  <a:gd name="connsiteY0" fmla="*/ 4243624 h 4263830"/>
                  <a:gd name="connsiteX1" fmla="*/ 15157 w 3101888"/>
                  <a:gd name="connsiteY1" fmla="*/ 2278423 h 4263830"/>
                  <a:gd name="connsiteX2" fmla="*/ 772946 w 3101888"/>
                  <a:gd name="connsiteY2" fmla="*/ 1894475 h 4263830"/>
                  <a:gd name="connsiteX3" fmla="*/ 1692398 w 3101888"/>
                  <a:gd name="connsiteY3" fmla="*/ 1424645 h 4263830"/>
                  <a:gd name="connsiteX4" fmla="*/ 2056137 w 3101888"/>
                  <a:gd name="connsiteY4" fmla="*/ 1030595 h 4263830"/>
                  <a:gd name="connsiteX5" fmla="*/ 2647213 w 3101888"/>
                  <a:gd name="connsiteY5" fmla="*/ 464778 h 4263830"/>
                  <a:gd name="connsiteX6" fmla="*/ 3101888 w 3101888"/>
                  <a:gd name="connsiteY6" fmla="*/ 0 h 4263830"/>
                  <a:gd name="connsiteX7" fmla="*/ 3096835 w 3101888"/>
                  <a:gd name="connsiteY7" fmla="*/ 4263830 h 4263830"/>
                  <a:gd name="connsiteX0" fmla="*/ 0 w 3101888"/>
                  <a:gd name="connsiteY0" fmla="*/ 4243624 h 4243650"/>
                  <a:gd name="connsiteX1" fmla="*/ 15157 w 3101888"/>
                  <a:gd name="connsiteY1" fmla="*/ 2278423 h 4243650"/>
                  <a:gd name="connsiteX2" fmla="*/ 772946 w 3101888"/>
                  <a:gd name="connsiteY2" fmla="*/ 1894475 h 4243650"/>
                  <a:gd name="connsiteX3" fmla="*/ 1692398 w 3101888"/>
                  <a:gd name="connsiteY3" fmla="*/ 1424645 h 4243650"/>
                  <a:gd name="connsiteX4" fmla="*/ 2056137 w 3101888"/>
                  <a:gd name="connsiteY4" fmla="*/ 1030595 h 4243650"/>
                  <a:gd name="connsiteX5" fmla="*/ 2647213 w 3101888"/>
                  <a:gd name="connsiteY5" fmla="*/ 464778 h 4243650"/>
                  <a:gd name="connsiteX6" fmla="*/ 3101888 w 3101888"/>
                  <a:gd name="connsiteY6" fmla="*/ 0 h 4243650"/>
                  <a:gd name="connsiteX7" fmla="*/ 3086731 w 3101888"/>
                  <a:gd name="connsiteY7" fmla="*/ 4243622 h 4243650"/>
                  <a:gd name="connsiteX0" fmla="*/ 0 w 3101888"/>
                  <a:gd name="connsiteY0" fmla="*/ 4243624 h 4243650"/>
                  <a:gd name="connsiteX1" fmla="*/ 15157 w 3101888"/>
                  <a:gd name="connsiteY1" fmla="*/ 2278423 h 4243650"/>
                  <a:gd name="connsiteX2" fmla="*/ 772946 w 3101888"/>
                  <a:gd name="connsiteY2" fmla="*/ 1894475 h 4243650"/>
                  <a:gd name="connsiteX3" fmla="*/ 1692398 w 3101888"/>
                  <a:gd name="connsiteY3" fmla="*/ 1424645 h 4243650"/>
                  <a:gd name="connsiteX4" fmla="*/ 2056137 w 3101888"/>
                  <a:gd name="connsiteY4" fmla="*/ 1030595 h 4243650"/>
                  <a:gd name="connsiteX5" fmla="*/ 2647213 w 3101888"/>
                  <a:gd name="connsiteY5" fmla="*/ 464778 h 4243650"/>
                  <a:gd name="connsiteX6" fmla="*/ 3101888 w 3101888"/>
                  <a:gd name="connsiteY6" fmla="*/ 0 h 4243650"/>
                  <a:gd name="connsiteX7" fmla="*/ 3086731 w 3101888"/>
                  <a:gd name="connsiteY7" fmla="*/ 4243622 h 4243650"/>
                  <a:gd name="connsiteX0" fmla="*/ 0 w 3101888"/>
                  <a:gd name="connsiteY0" fmla="*/ 4243624 h 4243650"/>
                  <a:gd name="connsiteX1" fmla="*/ 15157 w 3101888"/>
                  <a:gd name="connsiteY1" fmla="*/ 2278423 h 4243650"/>
                  <a:gd name="connsiteX2" fmla="*/ 772946 w 3101888"/>
                  <a:gd name="connsiteY2" fmla="*/ 1894475 h 4243650"/>
                  <a:gd name="connsiteX3" fmla="*/ 1692398 w 3101888"/>
                  <a:gd name="connsiteY3" fmla="*/ 1424645 h 4243650"/>
                  <a:gd name="connsiteX4" fmla="*/ 2056137 w 3101888"/>
                  <a:gd name="connsiteY4" fmla="*/ 1030595 h 4243650"/>
                  <a:gd name="connsiteX5" fmla="*/ 2647213 w 3101888"/>
                  <a:gd name="connsiteY5" fmla="*/ 464778 h 4243650"/>
                  <a:gd name="connsiteX6" fmla="*/ 3101888 w 3101888"/>
                  <a:gd name="connsiteY6" fmla="*/ 0 h 4243650"/>
                  <a:gd name="connsiteX7" fmla="*/ 3086731 w 3101888"/>
                  <a:gd name="connsiteY7" fmla="*/ 4243622 h 4243650"/>
                  <a:gd name="connsiteX0" fmla="*/ 0 w 3101888"/>
                  <a:gd name="connsiteY0" fmla="*/ 4278987 h 4279013"/>
                  <a:gd name="connsiteX1" fmla="*/ 15157 w 3101888"/>
                  <a:gd name="connsiteY1" fmla="*/ 2313786 h 4279013"/>
                  <a:gd name="connsiteX2" fmla="*/ 772946 w 3101888"/>
                  <a:gd name="connsiteY2" fmla="*/ 1929838 h 4279013"/>
                  <a:gd name="connsiteX3" fmla="*/ 1692398 w 3101888"/>
                  <a:gd name="connsiteY3" fmla="*/ 1460008 h 4279013"/>
                  <a:gd name="connsiteX4" fmla="*/ 2056137 w 3101888"/>
                  <a:gd name="connsiteY4" fmla="*/ 1065958 h 4279013"/>
                  <a:gd name="connsiteX5" fmla="*/ 2647213 w 3101888"/>
                  <a:gd name="connsiteY5" fmla="*/ 500141 h 4279013"/>
                  <a:gd name="connsiteX6" fmla="*/ 3101888 w 3101888"/>
                  <a:gd name="connsiteY6" fmla="*/ 0 h 4279013"/>
                  <a:gd name="connsiteX7" fmla="*/ 3086731 w 3101888"/>
                  <a:gd name="connsiteY7" fmla="*/ 4278985 h 4279013"/>
                  <a:gd name="connsiteX0" fmla="*/ 0 w 3101888"/>
                  <a:gd name="connsiteY0" fmla="*/ 4278987 h 4279013"/>
                  <a:gd name="connsiteX1" fmla="*/ 15157 w 3101888"/>
                  <a:gd name="connsiteY1" fmla="*/ 2313786 h 4279013"/>
                  <a:gd name="connsiteX2" fmla="*/ 772946 w 3101888"/>
                  <a:gd name="connsiteY2" fmla="*/ 1929838 h 4279013"/>
                  <a:gd name="connsiteX3" fmla="*/ 1692398 w 3101888"/>
                  <a:gd name="connsiteY3" fmla="*/ 1460008 h 4279013"/>
                  <a:gd name="connsiteX4" fmla="*/ 2056137 w 3101888"/>
                  <a:gd name="connsiteY4" fmla="*/ 1065958 h 4279013"/>
                  <a:gd name="connsiteX5" fmla="*/ 2581538 w 3101888"/>
                  <a:gd name="connsiteY5" fmla="*/ 555712 h 4279013"/>
                  <a:gd name="connsiteX6" fmla="*/ 3101888 w 3101888"/>
                  <a:gd name="connsiteY6" fmla="*/ 0 h 4279013"/>
                  <a:gd name="connsiteX7" fmla="*/ 3086731 w 3101888"/>
                  <a:gd name="connsiteY7" fmla="*/ 4278985 h 4279013"/>
                  <a:gd name="connsiteX0" fmla="*/ 0 w 3101888"/>
                  <a:gd name="connsiteY0" fmla="*/ 4278987 h 4279013"/>
                  <a:gd name="connsiteX1" fmla="*/ 15157 w 3101888"/>
                  <a:gd name="connsiteY1" fmla="*/ 2313786 h 4279013"/>
                  <a:gd name="connsiteX2" fmla="*/ 772946 w 3101888"/>
                  <a:gd name="connsiteY2" fmla="*/ 1929838 h 4279013"/>
                  <a:gd name="connsiteX3" fmla="*/ 1520633 w 3101888"/>
                  <a:gd name="connsiteY3" fmla="*/ 1550943 h 4279013"/>
                  <a:gd name="connsiteX4" fmla="*/ 2056137 w 3101888"/>
                  <a:gd name="connsiteY4" fmla="*/ 1065958 h 4279013"/>
                  <a:gd name="connsiteX5" fmla="*/ 2581538 w 3101888"/>
                  <a:gd name="connsiteY5" fmla="*/ 555712 h 4279013"/>
                  <a:gd name="connsiteX6" fmla="*/ 3101888 w 3101888"/>
                  <a:gd name="connsiteY6" fmla="*/ 0 h 4279013"/>
                  <a:gd name="connsiteX7" fmla="*/ 3086731 w 3101888"/>
                  <a:gd name="connsiteY7" fmla="*/ 4278985 h 4279013"/>
                  <a:gd name="connsiteX0" fmla="*/ 0 w 3101888"/>
                  <a:gd name="connsiteY0" fmla="*/ 4278987 h 4279013"/>
                  <a:gd name="connsiteX1" fmla="*/ 15157 w 3101888"/>
                  <a:gd name="connsiteY1" fmla="*/ 2313786 h 4279013"/>
                  <a:gd name="connsiteX2" fmla="*/ 772946 w 3101888"/>
                  <a:gd name="connsiteY2" fmla="*/ 1929838 h 4279013"/>
                  <a:gd name="connsiteX3" fmla="*/ 1520633 w 3101888"/>
                  <a:gd name="connsiteY3" fmla="*/ 1550943 h 4279013"/>
                  <a:gd name="connsiteX4" fmla="*/ 2056137 w 3101888"/>
                  <a:gd name="connsiteY4" fmla="*/ 1065958 h 4279013"/>
                  <a:gd name="connsiteX5" fmla="*/ 2581538 w 3101888"/>
                  <a:gd name="connsiteY5" fmla="*/ 555712 h 4279013"/>
                  <a:gd name="connsiteX6" fmla="*/ 3101888 w 3101888"/>
                  <a:gd name="connsiteY6" fmla="*/ 0 h 4279013"/>
                  <a:gd name="connsiteX7" fmla="*/ 3086731 w 3101888"/>
                  <a:gd name="connsiteY7" fmla="*/ 4278985 h 4279013"/>
                  <a:gd name="connsiteX8" fmla="*/ 0 w 3101888"/>
                  <a:gd name="connsiteY8" fmla="*/ 4278987 h 4279013"/>
                  <a:gd name="connsiteX0" fmla="*/ 0 w 3101888"/>
                  <a:gd name="connsiteY0" fmla="*/ 4284039 h 4284065"/>
                  <a:gd name="connsiteX1" fmla="*/ 15157 w 3101888"/>
                  <a:gd name="connsiteY1" fmla="*/ 2313786 h 4284065"/>
                  <a:gd name="connsiteX2" fmla="*/ 772946 w 3101888"/>
                  <a:gd name="connsiteY2" fmla="*/ 1929838 h 4284065"/>
                  <a:gd name="connsiteX3" fmla="*/ 1520633 w 3101888"/>
                  <a:gd name="connsiteY3" fmla="*/ 1550943 h 4284065"/>
                  <a:gd name="connsiteX4" fmla="*/ 2056137 w 3101888"/>
                  <a:gd name="connsiteY4" fmla="*/ 1065958 h 4284065"/>
                  <a:gd name="connsiteX5" fmla="*/ 2581538 w 3101888"/>
                  <a:gd name="connsiteY5" fmla="*/ 555712 h 4284065"/>
                  <a:gd name="connsiteX6" fmla="*/ 3101888 w 3101888"/>
                  <a:gd name="connsiteY6" fmla="*/ 0 h 4284065"/>
                  <a:gd name="connsiteX7" fmla="*/ 3086731 w 3101888"/>
                  <a:gd name="connsiteY7" fmla="*/ 4278985 h 4284065"/>
                  <a:gd name="connsiteX8" fmla="*/ 0 w 3101888"/>
                  <a:gd name="connsiteY8" fmla="*/ 4284039 h 4284065"/>
                  <a:gd name="connsiteX0" fmla="*/ 0 w 3101888"/>
                  <a:gd name="connsiteY0" fmla="*/ 4284039 h 4284065"/>
                  <a:gd name="connsiteX1" fmla="*/ 15157 w 3101888"/>
                  <a:gd name="connsiteY1" fmla="*/ 2313786 h 4284065"/>
                  <a:gd name="connsiteX2" fmla="*/ 772946 w 3101888"/>
                  <a:gd name="connsiteY2" fmla="*/ 1929838 h 4284065"/>
                  <a:gd name="connsiteX3" fmla="*/ 1520633 w 3101888"/>
                  <a:gd name="connsiteY3" fmla="*/ 1550943 h 4284065"/>
                  <a:gd name="connsiteX4" fmla="*/ 2056137 w 3101888"/>
                  <a:gd name="connsiteY4" fmla="*/ 1065958 h 4284065"/>
                  <a:gd name="connsiteX5" fmla="*/ 2581538 w 3101888"/>
                  <a:gd name="connsiteY5" fmla="*/ 555712 h 4284065"/>
                  <a:gd name="connsiteX6" fmla="*/ 3101888 w 3101888"/>
                  <a:gd name="connsiteY6" fmla="*/ 0 h 4284065"/>
                  <a:gd name="connsiteX7" fmla="*/ 3096892 w 3101888"/>
                  <a:gd name="connsiteY7" fmla="*/ 4278985 h 4284065"/>
                  <a:gd name="connsiteX8" fmla="*/ 0 w 3101888"/>
                  <a:gd name="connsiteY8" fmla="*/ 4284039 h 4284065"/>
                  <a:gd name="connsiteX0" fmla="*/ 0 w 3096892"/>
                  <a:gd name="connsiteY0" fmla="*/ 4294143 h 4294169"/>
                  <a:gd name="connsiteX1" fmla="*/ 15157 w 3096892"/>
                  <a:gd name="connsiteY1" fmla="*/ 2323890 h 4294169"/>
                  <a:gd name="connsiteX2" fmla="*/ 772946 w 3096892"/>
                  <a:gd name="connsiteY2" fmla="*/ 1939942 h 4294169"/>
                  <a:gd name="connsiteX3" fmla="*/ 1520633 w 3096892"/>
                  <a:gd name="connsiteY3" fmla="*/ 1561047 h 4294169"/>
                  <a:gd name="connsiteX4" fmla="*/ 2056137 w 3096892"/>
                  <a:gd name="connsiteY4" fmla="*/ 1076062 h 4294169"/>
                  <a:gd name="connsiteX5" fmla="*/ 2581538 w 3096892"/>
                  <a:gd name="connsiteY5" fmla="*/ 565816 h 4294169"/>
                  <a:gd name="connsiteX6" fmla="*/ 3096808 w 3096892"/>
                  <a:gd name="connsiteY6" fmla="*/ 0 h 4294169"/>
                  <a:gd name="connsiteX7" fmla="*/ 3096892 w 3096892"/>
                  <a:gd name="connsiteY7" fmla="*/ 4289089 h 4294169"/>
                  <a:gd name="connsiteX8" fmla="*/ 0 w 3096892"/>
                  <a:gd name="connsiteY8" fmla="*/ 4294143 h 4294169"/>
                  <a:gd name="connsiteX0" fmla="*/ 0 w 3101305"/>
                  <a:gd name="connsiteY0" fmla="*/ 4294143 h 4294169"/>
                  <a:gd name="connsiteX1" fmla="*/ 15157 w 3101305"/>
                  <a:gd name="connsiteY1" fmla="*/ 2323890 h 4294169"/>
                  <a:gd name="connsiteX2" fmla="*/ 772946 w 3101305"/>
                  <a:gd name="connsiteY2" fmla="*/ 1939942 h 4294169"/>
                  <a:gd name="connsiteX3" fmla="*/ 1520633 w 3101305"/>
                  <a:gd name="connsiteY3" fmla="*/ 1561047 h 4294169"/>
                  <a:gd name="connsiteX4" fmla="*/ 2056137 w 3101305"/>
                  <a:gd name="connsiteY4" fmla="*/ 1076062 h 4294169"/>
                  <a:gd name="connsiteX5" fmla="*/ 2581538 w 3101305"/>
                  <a:gd name="connsiteY5" fmla="*/ 565816 h 4294169"/>
                  <a:gd name="connsiteX6" fmla="*/ 3096808 w 3101305"/>
                  <a:gd name="connsiteY6" fmla="*/ 0 h 4294169"/>
                  <a:gd name="connsiteX7" fmla="*/ 3096892 w 3101305"/>
                  <a:gd name="connsiteY7" fmla="*/ 4289089 h 4294169"/>
                  <a:gd name="connsiteX8" fmla="*/ 0 w 3101305"/>
                  <a:gd name="connsiteY8" fmla="*/ 4294143 h 4294169"/>
                  <a:gd name="connsiteX0" fmla="*/ 0 w 3099947"/>
                  <a:gd name="connsiteY0" fmla="*/ 4294143 h 4294169"/>
                  <a:gd name="connsiteX1" fmla="*/ 15157 w 3099947"/>
                  <a:gd name="connsiteY1" fmla="*/ 2323890 h 4294169"/>
                  <a:gd name="connsiteX2" fmla="*/ 772946 w 3099947"/>
                  <a:gd name="connsiteY2" fmla="*/ 1939942 h 4294169"/>
                  <a:gd name="connsiteX3" fmla="*/ 1520633 w 3099947"/>
                  <a:gd name="connsiteY3" fmla="*/ 1561047 h 4294169"/>
                  <a:gd name="connsiteX4" fmla="*/ 2056137 w 3099947"/>
                  <a:gd name="connsiteY4" fmla="*/ 1076062 h 4294169"/>
                  <a:gd name="connsiteX5" fmla="*/ 2581538 w 3099947"/>
                  <a:gd name="connsiteY5" fmla="*/ 565816 h 4294169"/>
                  <a:gd name="connsiteX6" fmla="*/ 3096808 w 3099947"/>
                  <a:gd name="connsiteY6" fmla="*/ 0 h 4294169"/>
                  <a:gd name="connsiteX7" fmla="*/ 3086732 w 3099947"/>
                  <a:gd name="connsiteY7" fmla="*/ 4289089 h 4294169"/>
                  <a:gd name="connsiteX8" fmla="*/ 0 w 3099947"/>
                  <a:gd name="connsiteY8" fmla="*/ 4294143 h 4294169"/>
                  <a:gd name="connsiteX0" fmla="*/ 0 w 3099947"/>
                  <a:gd name="connsiteY0" fmla="*/ 4294143 h 4294169"/>
                  <a:gd name="connsiteX1" fmla="*/ 15157 w 3099947"/>
                  <a:gd name="connsiteY1" fmla="*/ 2323890 h 4294169"/>
                  <a:gd name="connsiteX2" fmla="*/ 772946 w 3099947"/>
                  <a:gd name="connsiteY2" fmla="*/ 1939942 h 4294169"/>
                  <a:gd name="connsiteX3" fmla="*/ 1520633 w 3099947"/>
                  <a:gd name="connsiteY3" fmla="*/ 1561047 h 4294169"/>
                  <a:gd name="connsiteX4" fmla="*/ 2056137 w 3099947"/>
                  <a:gd name="connsiteY4" fmla="*/ 1076062 h 4294169"/>
                  <a:gd name="connsiteX5" fmla="*/ 2581538 w 3099947"/>
                  <a:gd name="connsiteY5" fmla="*/ 565816 h 4294169"/>
                  <a:gd name="connsiteX6" fmla="*/ 3096808 w 3099947"/>
                  <a:gd name="connsiteY6" fmla="*/ 0 h 4294169"/>
                  <a:gd name="connsiteX7" fmla="*/ 3086732 w 3099947"/>
                  <a:gd name="connsiteY7" fmla="*/ 4289089 h 4294169"/>
                  <a:gd name="connsiteX8" fmla="*/ 0 w 3099947"/>
                  <a:gd name="connsiteY8" fmla="*/ 4294143 h 429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9947" h="4294169">
                    <a:moveTo>
                      <a:pt x="0" y="4294143"/>
                    </a:moveTo>
                    <a:cubicBezTo>
                      <a:pt x="0" y="4302563"/>
                      <a:pt x="15157" y="2315470"/>
                      <a:pt x="15157" y="2323890"/>
                    </a:cubicBezTo>
                    <a:lnTo>
                      <a:pt x="772946" y="1939942"/>
                    </a:lnTo>
                    <a:cubicBezTo>
                      <a:pt x="1046592" y="1798488"/>
                      <a:pt x="1306768" y="1705027"/>
                      <a:pt x="1520633" y="1561047"/>
                    </a:cubicBezTo>
                    <a:cubicBezTo>
                      <a:pt x="1734498" y="1417067"/>
                      <a:pt x="1879320" y="1241934"/>
                      <a:pt x="2056137" y="1076062"/>
                    </a:cubicBezTo>
                    <a:cubicBezTo>
                      <a:pt x="2232955" y="910190"/>
                      <a:pt x="2413982" y="740108"/>
                      <a:pt x="2581538" y="565816"/>
                    </a:cubicBezTo>
                    <a:cubicBezTo>
                      <a:pt x="2800067" y="325849"/>
                      <a:pt x="2848421" y="139771"/>
                      <a:pt x="3096808" y="0"/>
                    </a:cubicBezTo>
                    <a:cubicBezTo>
                      <a:pt x="3108737" y="4287408"/>
                      <a:pt x="3082522" y="4285932"/>
                      <a:pt x="3086732" y="4289089"/>
                    </a:cubicBezTo>
                    <a:lnTo>
                      <a:pt x="0" y="4294143"/>
                    </a:lnTo>
                    <a:close/>
                  </a:path>
                </a:pathLst>
              </a:custGeom>
              <a:solidFill>
                <a:srgbClr val="9C9C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1B60F52-F03A-9BB9-CEB5-E0233C157BE3}"/>
                  </a:ext>
                </a:extLst>
              </p:cNvPr>
              <p:cNvSpPr/>
              <p:nvPr/>
            </p:nvSpPr>
            <p:spPr>
              <a:xfrm>
                <a:off x="5094515" y="2087880"/>
                <a:ext cx="4423229" cy="3532773"/>
              </a:xfrm>
              <a:custGeom>
                <a:avLst/>
                <a:gdLst>
                  <a:gd name="connsiteX0" fmla="*/ 107897 w 4694411"/>
                  <a:gd name="connsiteY0" fmla="*/ 3431212 h 3703696"/>
                  <a:gd name="connsiteX1" fmla="*/ 104268 w 4694411"/>
                  <a:gd name="connsiteY1" fmla="*/ 1932612 h 3703696"/>
                  <a:gd name="connsiteX2" fmla="*/ 1200097 w 4694411"/>
                  <a:gd name="connsiteY2" fmla="*/ 1210526 h 3703696"/>
                  <a:gd name="connsiteX3" fmla="*/ 2343097 w 4694411"/>
                  <a:gd name="connsiteY3" fmla="*/ 1003697 h 3703696"/>
                  <a:gd name="connsiteX4" fmla="*/ 2999868 w 4694411"/>
                  <a:gd name="connsiteY4" fmla="*/ 637212 h 3703696"/>
                  <a:gd name="connsiteX5" fmla="*/ 3435297 w 4694411"/>
                  <a:gd name="connsiteY5" fmla="*/ 303383 h 3703696"/>
                  <a:gd name="connsiteX6" fmla="*/ 3776383 w 4694411"/>
                  <a:gd name="connsiteY6" fmla="*/ 9469 h 3703696"/>
                  <a:gd name="connsiteX7" fmla="*/ 4447668 w 4694411"/>
                  <a:gd name="connsiteY7" fmla="*/ 669869 h 3703696"/>
                  <a:gd name="connsiteX8" fmla="*/ 4520240 w 4694411"/>
                  <a:gd name="connsiteY8" fmla="*/ 3438469 h 3703696"/>
                  <a:gd name="connsiteX9" fmla="*/ 4694411 w 4694411"/>
                  <a:gd name="connsiteY9" fmla="*/ 3434840 h 3703696"/>
                  <a:gd name="connsiteX0" fmla="*/ 107897 w 4694411"/>
                  <a:gd name="connsiteY0" fmla="*/ 3431212 h 3703696"/>
                  <a:gd name="connsiteX1" fmla="*/ 104268 w 4694411"/>
                  <a:gd name="connsiteY1" fmla="*/ 1932612 h 3703696"/>
                  <a:gd name="connsiteX2" fmla="*/ 1200097 w 4694411"/>
                  <a:gd name="connsiteY2" fmla="*/ 1210526 h 3703696"/>
                  <a:gd name="connsiteX3" fmla="*/ 2343097 w 4694411"/>
                  <a:gd name="connsiteY3" fmla="*/ 1003697 h 3703696"/>
                  <a:gd name="connsiteX4" fmla="*/ 2999868 w 4694411"/>
                  <a:gd name="connsiteY4" fmla="*/ 637212 h 3703696"/>
                  <a:gd name="connsiteX5" fmla="*/ 3435297 w 4694411"/>
                  <a:gd name="connsiteY5" fmla="*/ 303383 h 3703696"/>
                  <a:gd name="connsiteX6" fmla="*/ 3776383 w 4694411"/>
                  <a:gd name="connsiteY6" fmla="*/ 9469 h 3703696"/>
                  <a:gd name="connsiteX7" fmla="*/ 4447668 w 4694411"/>
                  <a:gd name="connsiteY7" fmla="*/ 669869 h 3703696"/>
                  <a:gd name="connsiteX8" fmla="*/ 4520240 w 4694411"/>
                  <a:gd name="connsiteY8" fmla="*/ 3438469 h 3703696"/>
                  <a:gd name="connsiteX9" fmla="*/ 4694411 w 4694411"/>
                  <a:gd name="connsiteY9" fmla="*/ 3434840 h 3703696"/>
                  <a:gd name="connsiteX0" fmla="*/ 107897 w 4694411"/>
                  <a:gd name="connsiteY0" fmla="*/ 3431212 h 3703696"/>
                  <a:gd name="connsiteX1" fmla="*/ 104268 w 4694411"/>
                  <a:gd name="connsiteY1" fmla="*/ 1932612 h 3703696"/>
                  <a:gd name="connsiteX2" fmla="*/ 1200097 w 4694411"/>
                  <a:gd name="connsiteY2" fmla="*/ 1210526 h 3703696"/>
                  <a:gd name="connsiteX3" fmla="*/ 2343097 w 4694411"/>
                  <a:gd name="connsiteY3" fmla="*/ 1003697 h 3703696"/>
                  <a:gd name="connsiteX4" fmla="*/ 2999868 w 4694411"/>
                  <a:gd name="connsiteY4" fmla="*/ 637212 h 3703696"/>
                  <a:gd name="connsiteX5" fmla="*/ 3435297 w 4694411"/>
                  <a:gd name="connsiteY5" fmla="*/ 303383 h 3703696"/>
                  <a:gd name="connsiteX6" fmla="*/ 3776383 w 4694411"/>
                  <a:gd name="connsiteY6" fmla="*/ 9469 h 3703696"/>
                  <a:gd name="connsiteX7" fmla="*/ 4447668 w 4694411"/>
                  <a:gd name="connsiteY7" fmla="*/ 669869 h 3703696"/>
                  <a:gd name="connsiteX8" fmla="*/ 4520240 w 4694411"/>
                  <a:gd name="connsiteY8" fmla="*/ 3438469 h 3703696"/>
                  <a:gd name="connsiteX9" fmla="*/ 4694411 w 4694411"/>
                  <a:gd name="connsiteY9" fmla="*/ 3434840 h 3703696"/>
                  <a:gd name="connsiteX0" fmla="*/ 47873 w 4634387"/>
                  <a:gd name="connsiteY0" fmla="*/ 3431212 h 3703696"/>
                  <a:gd name="connsiteX1" fmla="*/ 44244 w 4634387"/>
                  <a:gd name="connsiteY1" fmla="*/ 1932612 h 3703696"/>
                  <a:gd name="connsiteX2" fmla="*/ 1140073 w 4634387"/>
                  <a:gd name="connsiteY2" fmla="*/ 1210526 h 3703696"/>
                  <a:gd name="connsiteX3" fmla="*/ 2283073 w 4634387"/>
                  <a:gd name="connsiteY3" fmla="*/ 1003697 h 3703696"/>
                  <a:gd name="connsiteX4" fmla="*/ 2939844 w 4634387"/>
                  <a:gd name="connsiteY4" fmla="*/ 637212 h 3703696"/>
                  <a:gd name="connsiteX5" fmla="*/ 3375273 w 4634387"/>
                  <a:gd name="connsiteY5" fmla="*/ 303383 h 3703696"/>
                  <a:gd name="connsiteX6" fmla="*/ 3716359 w 4634387"/>
                  <a:gd name="connsiteY6" fmla="*/ 9469 h 3703696"/>
                  <a:gd name="connsiteX7" fmla="*/ 4387644 w 4634387"/>
                  <a:gd name="connsiteY7" fmla="*/ 669869 h 3703696"/>
                  <a:gd name="connsiteX8" fmla="*/ 4460216 w 4634387"/>
                  <a:gd name="connsiteY8" fmla="*/ 3438469 h 3703696"/>
                  <a:gd name="connsiteX9" fmla="*/ 4634387 w 4634387"/>
                  <a:gd name="connsiteY9" fmla="*/ 3434840 h 3703696"/>
                  <a:gd name="connsiteX0" fmla="*/ 41531 w 4628045"/>
                  <a:gd name="connsiteY0" fmla="*/ 3431212 h 3703696"/>
                  <a:gd name="connsiteX1" fmla="*/ 37902 w 4628045"/>
                  <a:gd name="connsiteY1" fmla="*/ 1932612 h 3703696"/>
                  <a:gd name="connsiteX2" fmla="*/ 1133731 w 4628045"/>
                  <a:gd name="connsiteY2" fmla="*/ 1210526 h 3703696"/>
                  <a:gd name="connsiteX3" fmla="*/ 2276731 w 4628045"/>
                  <a:gd name="connsiteY3" fmla="*/ 1003697 h 3703696"/>
                  <a:gd name="connsiteX4" fmla="*/ 2933502 w 4628045"/>
                  <a:gd name="connsiteY4" fmla="*/ 637212 h 3703696"/>
                  <a:gd name="connsiteX5" fmla="*/ 3368931 w 4628045"/>
                  <a:gd name="connsiteY5" fmla="*/ 303383 h 3703696"/>
                  <a:gd name="connsiteX6" fmla="*/ 3710017 w 4628045"/>
                  <a:gd name="connsiteY6" fmla="*/ 9469 h 3703696"/>
                  <a:gd name="connsiteX7" fmla="*/ 4381302 w 4628045"/>
                  <a:gd name="connsiteY7" fmla="*/ 669869 h 3703696"/>
                  <a:gd name="connsiteX8" fmla="*/ 4453874 w 4628045"/>
                  <a:gd name="connsiteY8" fmla="*/ 3438469 h 3703696"/>
                  <a:gd name="connsiteX9" fmla="*/ 4628045 w 4628045"/>
                  <a:gd name="connsiteY9" fmla="*/ 3434840 h 3703696"/>
                  <a:gd name="connsiteX0" fmla="*/ 41531 w 4628045"/>
                  <a:gd name="connsiteY0" fmla="*/ 3431212 h 3703696"/>
                  <a:gd name="connsiteX1" fmla="*/ 37902 w 4628045"/>
                  <a:gd name="connsiteY1" fmla="*/ 1932612 h 3703696"/>
                  <a:gd name="connsiteX2" fmla="*/ 1133731 w 4628045"/>
                  <a:gd name="connsiteY2" fmla="*/ 1210526 h 3703696"/>
                  <a:gd name="connsiteX3" fmla="*/ 2276731 w 4628045"/>
                  <a:gd name="connsiteY3" fmla="*/ 1003697 h 3703696"/>
                  <a:gd name="connsiteX4" fmla="*/ 2933502 w 4628045"/>
                  <a:gd name="connsiteY4" fmla="*/ 637212 h 3703696"/>
                  <a:gd name="connsiteX5" fmla="*/ 3368931 w 4628045"/>
                  <a:gd name="connsiteY5" fmla="*/ 303383 h 3703696"/>
                  <a:gd name="connsiteX6" fmla="*/ 3710017 w 4628045"/>
                  <a:gd name="connsiteY6" fmla="*/ 9469 h 3703696"/>
                  <a:gd name="connsiteX7" fmla="*/ 4381302 w 4628045"/>
                  <a:gd name="connsiteY7" fmla="*/ 669869 h 3703696"/>
                  <a:gd name="connsiteX8" fmla="*/ 4453874 w 4628045"/>
                  <a:gd name="connsiteY8" fmla="*/ 3438469 h 3703696"/>
                  <a:gd name="connsiteX9" fmla="*/ 4628045 w 4628045"/>
                  <a:gd name="connsiteY9" fmla="*/ 3434840 h 3703696"/>
                  <a:gd name="connsiteX0" fmla="*/ 41531 w 4628045"/>
                  <a:gd name="connsiteY0" fmla="*/ 3431212 h 3703696"/>
                  <a:gd name="connsiteX1" fmla="*/ 37902 w 4628045"/>
                  <a:gd name="connsiteY1" fmla="*/ 1932612 h 3703696"/>
                  <a:gd name="connsiteX2" fmla="*/ 1133731 w 4628045"/>
                  <a:gd name="connsiteY2" fmla="*/ 1210526 h 3703696"/>
                  <a:gd name="connsiteX3" fmla="*/ 2276731 w 4628045"/>
                  <a:gd name="connsiteY3" fmla="*/ 1003697 h 3703696"/>
                  <a:gd name="connsiteX4" fmla="*/ 2933502 w 4628045"/>
                  <a:gd name="connsiteY4" fmla="*/ 637212 h 3703696"/>
                  <a:gd name="connsiteX5" fmla="*/ 3368931 w 4628045"/>
                  <a:gd name="connsiteY5" fmla="*/ 303383 h 3703696"/>
                  <a:gd name="connsiteX6" fmla="*/ 3710017 w 4628045"/>
                  <a:gd name="connsiteY6" fmla="*/ 9469 h 3703696"/>
                  <a:gd name="connsiteX7" fmla="*/ 4381302 w 4628045"/>
                  <a:gd name="connsiteY7" fmla="*/ 669869 h 3703696"/>
                  <a:gd name="connsiteX8" fmla="*/ 4453874 w 4628045"/>
                  <a:gd name="connsiteY8" fmla="*/ 3438469 h 3703696"/>
                  <a:gd name="connsiteX9" fmla="*/ 4628045 w 4628045"/>
                  <a:gd name="connsiteY9" fmla="*/ 3434840 h 3703696"/>
                  <a:gd name="connsiteX0" fmla="*/ 39942 w 4626456"/>
                  <a:gd name="connsiteY0" fmla="*/ 3431212 h 3703696"/>
                  <a:gd name="connsiteX1" fmla="*/ 36313 w 4626456"/>
                  <a:gd name="connsiteY1" fmla="*/ 1932612 h 3703696"/>
                  <a:gd name="connsiteX2" fmla="*/ 1132142 w 4626456"/>
                  <a:gd name="connsiteY2" fmla="*/ 1210526 h 3703696"/>
                  <a:gd name="connsiteX3" fmla="*/ 2275142 w 4626456"/>
                  <a:gd name="connsiteY3" fmla="*/ 1003697 h 3703696"/>
                  <a:gd name="connsiteX4" fmla="*/ 2931913 w 4626456"/>
                  <a:gd name="connsiteY4" fmla="*/ 637212 h 3703696"/>
                  <a:gd name="connsiteX5" fmla="*/ 3367342 w 4626456"/>
                  <a:gd name="connsiteY5" fmla="*/ 303383 h 3703696"/>
                  <a:gd name="connsiteX6" fmla="*/ 3708428 w 4626456"/>
                  <a:gd name="connsiteY6" fmla="*/ 9469 h 3703696"/>
                  <a:gd name="connsiteX7" fmla="*/ 4379713 w 4626456"/>
                  <a:gd name="connsiteY7" fmla="*/ 669869 h 3703696"/>
                  <a:gd name="connsiteX8" fmla="*/ 4452285 w 4626456"/>
                  <a:gd name="connsiteY8" fmla="*/ 3438469 h 3703696"/>
                  <a:gd name="connsiteX9" fmla="*/ 4626456 w 4626456"/>
                  <a:gd name="connsiteY9" fmla="*/ 3434840 h 3703696"/>
                  <a:gd name="connsiteX0" fmla="*/ 39942 w 4626456"/>
                  <a:gd name="connsiteY0" fmla="*/ 3431212 h 3703696"/>
                  <a:gd name="connsiteX1" fmla="*/ 36313 w 4626456"/>
                  <a:gd name="connsiteY1" fmla="*/ 1932612 h 3703696"/>
                  <a:gd name="connsiteX2" fmla="*/ 1132142 w 4626456"/>
                  <a:gd name="connsiteY2" fmla="*/ 1210526 h 3703696"/>
                  <a:gd name="connsiteX3" fmla="*/ 2275142 w 4626456"/>
                  <a:gd name="connsiteY3" fmla="*/ 1003697 h 3703696"/>
                  <a:gd name="connsiteX4" fmla="*/ 2931913 w 4626456"/>
                  <a:gd name="connsiteY4" fmla="*/ 637212 h 3703696"/>
                  <a:gd name="connsiteX5" fmla="*/ 3367342 w 4626456"/>
                  <a:gd name="connsiteY5" fmla="*/ 303383 h 3703696"/>
                  <a:gd name="connsiteX6" fmla="*/ 3708428 w 4626456"/>
                  <a:gd name="connsiteY6" fmla="*/ 9469 h 3703696"/>
                  <a:gd name="connsiteX7" fmla="*/ 4379713 w 4626456"/>
                  <a:gd name="connsiteY7" fmla="*/ 669869 h 3703696"/>
                  <a:gd name="connsiteX8" fmla="*/ 4452285 w 4626456"/>
                  <a:gd name="connsiteY8" fmla="*/ 3438469 h 3703696"/>
                  <a:gd name="connsiteX9" fmla="*/ 4626456 w 4626456"/>
                  <a:gd name="connsiteY9" fmla="*/ 3434840 h 3703696"/>
                  <a:gd name="connsiteX0" fmla="*/ 3629 w 4590143"/>
                  <a:gd name="connsiteY0" fmla="*/ 3431212 h 3703696"/>
                  <a:gd name="connsiteX1" fmla="*/ 0 w 4590143"/>
                  <a:gd name="connsiteY1" fmla="*/ 1932612 h 3703696"/>
                  <a:gd name="connsiteX2" fmla="*/ 1095829 w 4590143"/>
                  <a:gd name="connsiteY2" fmla="*/ 1210526 h 3703696"/>
                  <a:gd name="connsiteX3" fmla="*/ 2238829 w 4590143"/>
                  <a:gd name="connsiteY3" fmla="*/ 1003697 h 3703696"/>
                  <a:gd name="connsiteX4" fmla="*/ 2895600 w 4590143"/>
                  <a:gd name="connsiteY4" fmla="*/ 637212 h 3703696"/>
                  <a:gd name="connsiteX5" fmla="*/ 3331029 w 4590143"/>
                  <a:gd name="connsiteY5" fmla="*/ 303383 h 3703696"/>
                  <a:gd name="connsiteX6" fmla="*/ 3672115 w 4590143"/>
                  <a:gd name="connsiteY6" fmla="*/ 9469 h 3703696"/>
                  <a:gd name="connsiteX7" fmla="*/ 4343400 w 4590143"/>
                  <a:gd name="connsiteY7" fmla="*/ 669869 h 3703696"/>
                  <a:gd name="connsiteX8" fmla="*/ 4415972 w 4590143"/>
                  <a:gd name="connsiteY8" fmla="*/ 3438469 h 3703696"/>
                  <a:gd name="connsiteX9" fmla="*/ 4590143 w 4590143"/>
                  <a:gd name="connsiteY9" fmla="*/ 3434840 h 3703696"/>
                  <a:gd name="connsiteX0" fmla="*/ 3629 w 4590143"/>
                  <a:gd name="connsiteY0" fmla="*/ 3399507 h 3671991"/>
                  <a:gd name="connsiteX1" fmla="*/ 0 w 4590143"/>
                  <a:gd name="connsiteY1" fmla="*/ 1900907 h 3671991"/>
                  <a:gd name="connsiteX2" fmla="*/ 1095829 w 4590143"/>
                  <a:gd name="connsiteY2" fmla="*/ 1178821 h 3671991"/>
                  <a:gd name="connsiteX3" fmla="*/ 2238829 w 4590143"/>
                  <a:gd name="connsiteY3" fmla="*/ 971992 h 3671991"/>
                  <a:gd name="connsiteX4" fmla="*/ 2895600 w 4590143"/>
                  <a:gd name="connsiteY4" fmla="*/ 605507 h 3671991"/>
                  <a:gd name="connsiteX5" fmla="*/ 3331029 w 4590143"/>
                  <a:gd name="connsiteY5" fmla="*/ 271678 h 3671991"/>
                  <a:gd name="connsiteX6" fmla="*/ 3849915 w 4590143"/>
                  <a:gd name="connsiteY6" fmla="*/ 10421 h 3671991"/>
                  <a:gd name="connsiteX7" fmla="*/ 4343400 w 4590143"/>
                  <a:gd name="connsiteY7" fmla="*/ 638164 h 3671991"/>
                  <a:gd name="connsiteX8" fmla="*/ 4415972 w 4590143"/>
                  <a:gd name="connsiteY8" fmla="*/ 3406764 h 3671991"/>
                  <a:gd name="connsiteX9" fmla="*/ 4590143 w 4590143"/>
                  <a:gd name="connsiteY9" fmla="*/ 3403135 h 3671991"/>
                  <a:gd name="connsiteX0" fmla="*/ 3629 w 4415972"/>
                  <a:gd name="connsiteY0" fmla="*/ 3399507 h 3406764"/>
                  <a:gd name="connsiteX1" fmla="*/ 0 w 4415972"/>
                  <a:gd name="connsiteY1" fmla="*/ 1900907 h 3406764"/>
                  <a:gd name="connsiteX2" fmla="*/ 1095829 w 4415972"/>
                  <a:gd name="connsiteY2" fmla="*/ 1178821 h 3406764"/>
                  <a:gd name="connsiteX3" fmla="*/ 2238829 w 4415972"/>
                  <a:gd name="connsiteY3" fmla="*/ 971992 h 3406764"/>
                  <a:gd name="connsiteX4" fmla="*/ 2895600 w 4415972"/>
                  <a:gd name="connsiteY4" fmla="*/ 605507 h 3406764"/>
                  <a:gd name="connsiteX5" fmla="*/ 3331029 w 4415972"/>
                  <a:gd name="connsiteY5" fmla="*/ 271678 h 3406764"/>
                  <a:gd name="connsiteX6" fmla="*/ 3849915 w 4415972"/>
                  <a:gd name="connsiteY6" fmla="*/ 10421 h 3406764"/>
                  <a:gd name="connsiteX7" fmla="*/ 4343400 w 4415972"/>
                  <a:gd name="connsiteY7" fmla="*/ 638164 h 3406764"/>
                  <a:gd name="connsiteX8" fmla="*/ 4415972 w 4415972"/>
                  <a:gd name="connsiteY8" fmla="*/ 3406764 h 3406764"/>
                  <a:gd name="connsiteX0" fmla="*/ 3629 w 4415972"/>
                  <a:gd name="connsiteY0" fmla="*/ 3399507 h 3406764"/>
                  <a:gd name="connsiteX1" fmla="*/ 0 w 4415972"/>
                  <a:gd name="connsiteY1" fmla="*/ 1900907 h 3406764"/>
                  <a:gd name="connsiteX2" fmla="*/ 1095829 w 4415972"/>
                  <a:gd name="connsiteY2" fmla="*/ 1178821 h 3406764"/>
                  <a:gd name="connsiteX3" fmla="*/ 2238829 w 4415972"/>
                  <a:gd name="connsiteY3" fmla="*/ 971992 h 3406764"/>
                  <a:gd name="connsiteX4" fmla="*/ 2895600 w 4415972"/>
                  <a:gd name="connsiteY4" fmla="*/ 605507 h 3406764"/>
                  <a:gd name="connsiteX5" fmla="*/ 3331029 w 4415972"/>
                  <a:gd name="connsiteY5" fmla="*/ 271678 h 3406764"/>
                  <a:gd name="connsiteX6" fmla="*/ 3849915 w 4415972"/>
                  <a:gd name="connsiteY6" fmla="*/ 10421 h 3406764"/>
                  <a:gd name="connsiteX7" fmla="*/ 4343400 w 4415972"/>
                  <a:gd name="connsiteY7" fmla="*/ 638164 h 3406764"/>
                  <a:gd name="connsiteX8" fmla="*/ 4415972 w 4415972"/>
                  <a:gd name="connsiteY8" fmla="*/ 3406764 h 3406764"/>
                  <a:gd name="connsiteX0" fmla="*/ 3629 w 4415972"/>
                  <a:gd name="connsiteY0" fmla="*/ 3399507 h 3406764"/>
                  <a:gd name="connsiteX1" fmla="*/ 0 w 4415972"/>
                  <a:gd name="connsiteY1" fmla="*/ 1900907 h 3406764"/>
                  <a:gd name="connsiteX2" fmla="*/ 1095829 w 4415972"/>
                  <a:gd name="connsiteY2" fmla="*/ 1178821 h 3406764"/>
                  <a:gd name="connsiteX3" fmla="*/ 2238829 w 4415972"/>
                  <a:gd name="connsiteY3" fmla="*/ 971992 h 3406764"/>
                  <a:gd name="connsiteX4" fmla="*/ 2895600 w 4415972"/>
                  <a:gd name="connsiteY4" fmla="*/ 605507 h 3406764"/>
                  <a:gd name="connsiteX5" fmla="*/ 3331029 w 4415972"/>
                  <a:gd name="connsiteY5" fmla="*/ 271678 h 3406764"/>
                  <a:gd name="connsiteX6" fmla="*/ 3849915 w 4415972"/>
                  <a:gd name="connsiteY6" fmla="*/ 10421 h 3406764"/>
                  <a:gd name="connsiteX7" fmla="*/ 4343400 w 4415972"/>
                  <a:gd name="connsiteY7" fmla="*/ 638164 h 3406764"/>
                  <a:gd name="connsiteX8" fmla="*/ 4415972 w 4415972"/>
                  <a:gd name="connsiteY8" fmla="*/ 3406764 h 3406764"/>
                  <a:gd name="connsiteX0" fmla="*/ 3629 w 4415972"/>
                  <a:gd name="connsiteY0" fmla="*/ 3399507 h 3406764"/>
                  <a:gd name="connsiteX1" fmla="*/ 0 w 4415972"/>
                  <a:gd name="connsiteY1" fmla="*/ 1900907 h 3406764"/>
                  <a:gd name="connsiteX2" fmla="*/ 1095829 w 4415972"/>
                  <a:gd name="connsiteY2" fmla="*/ 1178821 h 3406764"/>
                  <a:gd name="connsiteX3" fmla="*/ 2238829 w 4415972"/>
                  <a:gd name="connsiteY3" fmla="*/ 971992 h 3406764"/>
                  <a:gd name="connsiteX4" fmla="*/ 2895600 w 4415972"/>
                  <a:gd name="connsiteY4" fmla="*/ 605507 h 3406764"/>
                  <a:gd name="connsiteX5" fmla="*/ 3331029 w 4415972"/>
                  <a:gd name="connsiteY5" fmla="*/ 271678 h 3406764"/>
                  <a:gd name="connsiteX6" fmla="*/ 3849915 w 4415972"/>
                  <a:gd name="connsiteY6" fmla="*/ 10421 h 3406764"/>
                  <a:gd name="connsiteX7" fmla="*/ 4343400 w 4415972"/>
                  <a:gd name="connsiteY7" fmla="*/ 638164 h 3406764"/>
                  <a:gd name="connsiteX8" fmla="*/ 4415972 w 4415972"/>
                  <a:gd name="connsiteY8" fmla="*/ 3406764 h 3406764"/>
                  <a:gd name="connsiteX0" fmla="*/ 3629 w 4424010"/>
                  <a:gd name="connsiteY0" fmla="*/ 3400856 h 3408113"/>
                  <a:gd name="connsiteX1" fmla="*/ 0 w 4424010"/>
                  <a:gd name="connsiteY1" fmla="*/ 1902256 h 3408113"/>
                  <a:gd name="connsiteX2" fmla="*/ 1095829 w 4424010"/>
                  <a:gd name="connsiteY2" fmla="*/ 1180170 h 3408113"/>
                  <a:gd name="connsiteX3" fmla="*/ 2238829 w 4424010"/>
                  <a:gd name="connsiteY3" fmla="*/ 973341 h 3408113"/>
                  <a:gd name="connsiteX4" fmla="*/ 2895600 w 4424010"/>
                  <a:gd name="connsiteY4" fmla="*/ 606856 h 3408113"/>
                  <a:gd name="connsiteX5" fmla="*/ 3331029 w 4424010"/>
                  <a:gd name="connsiteY5" fmla="*/ 273027 h 3408113"/>
                  <a:gd name="connsiteX6" fmla="*/ 3849915 w 4424010"/>
                  <a:gd name="connsiteY6" fmla="*/ 11770 h 3408113"/>
                  <a:gd name="connsiteX7" fmla="*/ 4383314 w 4424010"/>
                  <a:gd name="connsiteY7" fmla="*/ 668542 h 3408113"/>
                  <a:gd name="connsiteX8" fmla="*/ 4415972 w 4424010"/>
                  <a:gd name="connsiteY8" fmla="*/ 3408113 h 3408113"/>
                  <a:gd name="connsiteX0" fmla="*/ 3629 w 4415972"/>
                  <a:gd name="connsiteY0" fmla="*/ 3400856 h 3408113"/>
                  <a:gd name="connsiteX1" fmla="*/ 0 w 4415972"/>
                  <a:gd name="connsiteY1" fmla="*/ 1902256 h 3408113"/>
                  <a:gd name="connsiteX2" fmla="*/ 1095829 w 4415972"/>
                  <a:gd name="connsiteY2" fmla="*/ 1180170 h 3408113"/>
                  <a:gd name="connsiteX3" fmla="*/ 2238829 w 4415972"/>
                  <a:gd name="connsiteY3" fmla="*/ 973341 h 3408113"/>
                  <a:gd name="connsiteX4" fmla="*/ 2895600 w 4415972"/>
                  <a:gd name="connsiteY4" fmla="*/ 606856 h 3408113"/>
                  <a:gd name="connsiteX5" fmla="*/ 3331029 w 4415972"/>
                  <a:gd name="connsiteY5" fmla="*/ 273027 h 3408113"/>
                  <a:gd name="connsiteX6" fmla="*/ 3849915 w 4415972"/>
                  <a:gd name="connsiteY6" fmla="*/ 11770 h 3408113"/>
                  <a:gd name="connsiteX7" fmla="*/ 4383314 w 4415972"/>
                  <a:gd name="connsiteY7" fmla="*/ 668542 h 3408113"/>
                  <a:gd name="connsiteX8" fmla="*/ 4415972 w 4415972"/>
                  <a:gd name="connsiteY8" fmla="*/ 3408113 h 3408113"/>
                  <a:gd name="connsiteX0" fmla="*/ 3629 w 4415972"/>
                  <a:gd name="connsiteY0" fmla="*/ 3400856 h 3418999"/>
                  <a:gd name="connsiteX1" fmla="*/ 0 w 4415972"/>
                  <a:gd name="connsiteY1" fmla="*/ 1902256 h 3418999"/>
                  <a:gd name="connsiteX2" fmla="*/ 1095829 w 4415972"/>
                  <a:gd name="connsiteY2" fmla="*/ 1180170 h 3418999"/>
                  <a:gd name="connsiteX3" fmla="*/ 2238829 w 4415972"/>
                  <a:gd name="connsiteY3" fmla="*/ 973341 h 3418999"/>
                  <a:gd name="connsiteX4" fmla="*/ 2895600 w 4415972"/>
                  <a:gd name="connsiteY4" fmla="*/ 606856 h 3418999"/>
                  <a:gd name="connsiteX5" fmla="*/ 3331029 w 4415972"/>
                  <a:gd name="connsiteY5" fmla="*/ 273027 h 3418999"/>
                  <a:gd name="connsiteX6" fmla="*/ 3849915 w 4415972"/>
                  <a:gd name="connsiteY6" fmla="*/ 11770 h 3418999"/>
                  <a:gd name="connsiteX7" fmla="*/ 4383314 w 4415972"/>
                  <a:gd name="connsiteY7" fmla="*/ 668542 h 3418999"/>
                  <a:gd name="connsiteX8" fmla="*/ 4415972 w 4415972"/>
                  <a:gd name="connsiteY8" fmla="*/ 3418999 h 3418999"/>
                  <a:gd name="connsiteX0" fmla="*/ 3629 w 4415972"/>
                  <a:gd name="connsiteY0" fmla="*/ 3401374 h 3419517"/>
                  <a:gd name="connsiteX1" fmla="*/ 0 w 4415972"/>
                  <a:gd name="connsiteY1" fmla="*/ 1902774 h 3419517"/>
                  <a:gd name="connsiteX2" fmla="*/ 1095829 w 4415972"/>
                  <a:gd name="connsiteY2" fmla="*/ 1180688 h 3419517"/>
                  <a:gd name="connsiteX3" fmla="*/ 2238829 w 4415972"/>
                  <a:gd name="connsiteY3" fmla="*/ 973859 h 3419517"/>
                  <a:gd name="connsiteX4" fmla="*/ 2895600 w 4415972"/>
                  <a:gd name="connsiteY4" fmla="*/ 607374 h 3419517"/>
                  <a:gd name="connsiteX5" fmla="*/ 3331029 w 4415972"/>
                  <a:gd name="connsiteY5" fmla="*/ 273545 h 3419517"/>
                  <a:gd name="connsiteX6" fmla="*/ 3849915 w 4415972"/>
                  <a:gd name="connsiteY6" fmla="*/ 12288 h 3419517"/>
                  <a:gd name="connsiteX7" fmla="*/ 4401457 w 4415972"/>
                  <a:gd name="connsiteY7" fmla="*/ 679946 h 3419517"/>
                  <a:gd name="connsiteX8" fmla="*/ 4415972 w 4415972"/>
                  <a:gd name="connsiteY8" fmla="*/ 3419517 h 3419517"/>
                  <a:gd name="connsiteX0" fmla="*/ 3629 w 4415972"/>
                  <a:gd name="connsiteY0" fmla="*/ 3401374 h 3419517"/>
                  <a:gd name="connsiteX1" fmla="*/ 0 w 4415972"/>
                  <a:gd name="connsiteY1" fmla="*/ 1902774 h 3419517"/>
                  <a:gd name="connsiteX2" fmla="*/ 1095829 w 4415972"/>
                  <a:gd name="connsiteY2" fmla="*/ 1180688 h 3419517"/>
                  <a:gd name="connsiteX3" fmla="*/ 2238829 w 4415972"/>
                  <a:gd name="connsiteY3" fmla="*/ 973859 h 3419517"/>
                  <a:gd name="connsiteX4" fmla="*/ 2895600 w 4415972"/>
                  <a:gd name="connsiteY4" fmla="*/ 607374 h 3419517"/>
                  <a:gd name="connsiteX5" fmla="*/ 3331029 w 4415972"/>
                  <a:gd name="connsiteY5" fmla="*/ 273545 h 3419517"/>
                  <a:gd name="connsiteX6" fmla="*/ 3849915 w 4415972"/>
                  <a:gd name="connsiteY6" fmla="*/ 12288 h 3419517"/>
                  <a:gd name="connsiteX7" fmla="*/ 4401457 w 4415972"/>
                  <a:gd name="connsiteY7" fmla="*/ 679946 h 3419517"/>
                  <a:gd name="connsiteX8" fmla="*/ 4415972 w 4415972"/>
                  <a:gd name="connsiteY8" fmla="*/ 3419517 h 3419517"/>
                  <a:gd name="connsiteX0" fmla="*/ 3629 w 4415972"/>
                  <a:gd name="connsiteY0" fmla="*/ 3454103 h 3472246"/>
                  <a:gd name="connsiteX1" fmla="*/ 0 w 4415972"/>
                  <a:gd name="connsiteY1" fmla="*/ 1955503 h 3472246"/>
                  <a:gd name="connsiteX2" fmla="*/ 1095829 w 4415972"/>
                  <a:gd name="connsiteY2" fmla="*/ 1233417 h 3472246"/>
                  <a:gd name="connsiteX3" fmla="*/ 2238829 w 4415972"/>
                  <a:gd name="connsiteY3" fmla="*/ 1026588 h 3472246"/>
                  <a:gd name="connsiteX4" fmla="*/ 2895600 w 4415972"/>
                  <a:gd name="connsiteY4" fmla="*/ 660103 h 3472246"/>
                  <a:gd name="connsiteX5" fmla="*/ 3331029 w 4415972"/>
                  <a:gd name="connsiteY5" fmla="*/ 326274 h 3472246"/>
                  <a:gd name="connsiteX6" fmla="*/ 3766457 w 4415972"/>
                  <a:gd name="connsiteY6" fmla="*/ 10589 h 3472246"/>
                  <a:gd name="connsiteX7" fmla="*/ 4401457 w 4415972"/>
                  <a:gd name="connsiteY7" fmla="*/ 732675 h 3472246"/>
                  <a:gd name="connsiteX8" fmla="*/ 4415972 w 4415972"/>
                  <a:gd name="connsiteY8" fmla="*/ 3472246 h 3472246"/>
                  <a:gd name="connsiteX0" fmla="*/ 3629 w 4415972"/>
                  <a:gd name="connsiteY0" fmla="*/ 3460095 h 3478238"/>
                  <a:gd name="connsiteX1" fmla="*/ 0 w 4415972"/>
                  <a:gd name="connsiteY1" fmla="*/ 1961495 h 3478238"/>
                  <a:gd name="connsiteX2" fmla="*/ 1095829 w 4415972"/>
                  <a:gd name="connsiteY2" fmla="*/ 1239409 h 3478238"/>
                  <a:gd name="connsiteX3" fmla="*/ 2238829 w 4415972"/>
                  <a:gd name="connsiteY3" fmla="*/ 1032580 h 3478238"/>
                  <a:gd name="connsiteX4" fmla="*/ 2895600 w 4415972"/>
                  <a:gd name="connsiteY4" fmla="*/ 666095 h 3478238"/>
                  <a:gd name="connsiteX5" fmla="*/ 3331029 w 4415972"/>
                  <a:gd name="connsiteY5" fmla="*/ 332266 h 3478238"/>
                  <a:gd name="connsiteX6" fmla="*/ 3766457 w 4415972"/>
                  <a:gd name="connsiteY6" fmla="*/ 16581 h 3478238"/>
                  <a:gd name="connsiteX7" fmla="*/ 4401457 w 4415972"/>
                  <a:gd name="connsiteY7" fmla="*/ 738667 h 3478238"/>
                  <a:gd name="connsiteX8" fmla="*/ 4415972 w 4415972"/>
                  <a:gd name="connsiteY8" fmla="*/ 3478238 h 3478238"/>
                  <a:gd name="connsiteX0" fmla="*/ 3629 w 4415972"/>
                  <a:gd name="connsiteY0" fmla="*/ 3452339 h 3470482"/>
                  <a:gd name="connsiteX1" fmla="*/ 0 w 4415972"/>
                  <a:gd name="connsiteY1" fmla="*/ 1953739 h 3470482"/>
                  <a:gd name="connsiteX2" fmla="*/ 1095829 w 4415972"/>
                  <a:gd name="connsiteY2" fmla="*/ 1231653 h 3470482"/>
                  <a:gd name="connsiteX3" fmla="*/ 2238829 w 4415972"/>
                  <a:gd name="connsiteY3" fmla="*/ 1024824 h 3470482"/>
                  <a:gd name="connsiteX4" fmla="*/ 2895600 w 4415972"/>
                  <a:gd name="connsiteY4" fmla="*/ 658339 h 3470482"/>
                  <a:gd name="connsiteX5" fmla="*/ 3200401 w 4415972"/>
                  <a:gd name="connsiteY5" fmla="*/ 349910 h 3470482"/>
                  <a:gd name="connsiteX6" fmla="*/ 3766457 w 4415972"/>
                  <a:gd name="connsiteY6" fmla="*/ 8825 h 3470482"/>
                  <a:gd name="connsiteX7" fmla="*/ 4401457 w 4415972"/>
                  <a:gd name="connsiteY7" fmla="*/ 730911 h 3470482"/>
                  <a:gd name="connsiteX8" fmla="*/ 4415972 w 4415972"/>
                  <a:gd name="connsiteY8" fmla="*/ 3470482 h 3470482"/>
                  <a:gd name="connsiteX0" fmla="*/ 3629 w 4415972"/>
                  <a:gd name="connsiteY0" fmla="*/ 3452474 h 3470617"/>
                  <a:gd name="connsiteX1" fmla="*/ 0 w 4415972"/>
                  <a:gd name="connsiteY1" fmla="*/ 1953874 h 3470617"/>
                  <a:gd name="connsiteX2" fmla="*/ 1095829 w 4415972"/>
                  <a:gd name="connsiteY2" fmla="*/ 1231788 h 3470617"/>
                  <a:gd name="connsiteX3" fmla="*/ 2238829 w 4415972"/>
                  <a:gd name="connsiteY3" fmla="*/ 1024959 h 3470617"/>
                  <a:gd name="connsiteX4" fmla="*/ 2732314 w 4415972"/>
                  <a:gd name="connsiteY4" fmla="*/ 691131 h 3470617"/>
                  <a:gd name="connsiteX5" fmla="*/ 3200401 w 4415972"/>
                  <a:gd name="connsiteY5" fmla="*/ 350045 h 3470617"/>
                  <a:gd name="connsiteX6" fmla="*/ 3766457 w 4415972"/>
                  <a:gd name="connsiteY6" fmla="*/ 8960 h 3470617"/>
                  <a:gd name="connsiteX7" fmla="*/ 4401457 w 4415972"/>
                  <a:gd name="connsiteY7" fmla="*/ 731046 h 3470617"/>
                  <a:gd name="connsiteX8" fmla="*/ 4415972 w 4415972"/>
                  <a:gd name="connsiteY8" fmla="*/ 3470617 h 3470617"/>
                  <a:gd name="connsiteX0" fmla="*/ 3629 w 4415972"/>
                  <a:gd name="connsiteY0" fmla="*/ 3452474 h 3470617"/>
                  <a:gd name="connsiteX1" fmla="*/ 0 w 4415972"/>
                  <a:gd name="connsiteY1" fmla="*/ 1953874 h 3470617"/>
                  <a:gd name="connsiteX2" fmla="*/ 1095829 w 4415972"/>
                  <a:gd name="connsiteY2" fmla="*/ 1231788 h 3470617"/>
                  <a:gd name="connsiteX3" fmla="*/ 2002972 w 4415972"/>
                  <a:gd name="connsiteY3" fmla="*/ 1014073 h 3470617"/>
                  <a:gd name="connsiteX4" fmla="*/ 2732314 w 4415972"/>
                  <a:gd name="connsiteY4" fmla="*/ 691131 h 3470617"/>
                  <a:gd name="connsiteX5" fmla="*/ 3200401 w 4415972"/>
                  <a:gd name="connsiteY5" fmla="*/ 350045 h 3470617"/>
                  <a:gd name="connsiteX6" fmla="*/ 3766457 w 4415972"/>
                  <a:gd name="connsiteY6" fmla="*/ 8960 h 3470617"/>
                  <a:gd name="connsiteX7" fmla="*/ 4401457 w 4415972"/>
                  <a:gd name="connsiteY7" fmla="*/ 731046 h 3470617"/>
                  <a:gd name="connsiteX8" fmla="*/ 4415972 w 4415972"/>
                  <a:gd name="connsiteY8" fmla="*/ 3470617 h 3470617"/>
                  <a:gd name="connsiteX0" fmla="*/ 3629 w 4415972"/>
                  <a:gd name="connsiteY0" fmla="*/ 3452474 h 3470617"/>
                  <a:gd name="connsiteX1" fmla="*/ 0 w 4415972"/>
                  <a:gd name="connsiteY1" fmla="*/ 1953874 h 3470617"/>
                  <a:gd name="connsiteX2" fmla="*/ 1074058 w 4415972"/>
                  <a:gd name="connsiteY2" fmla="*/ 1286217 h 3470617"/>
                  <a:gd name="connsiteX3" fmla="*/ 2002972 w 4415972"/>
                  <a:gd name="connsiteY3" fmla="*/ 1014073 h 3470617"/>
                  <a:gd name="connsiteX4" fmla="*/ 2732314 w 4415972"/>
                  <a:gd name="connsiteY4" fmla="*/ 691131 h 3470617"/>
                  <a:gd name="connsiteX5" fmla="*/ 3200401 w 4415972"/>
                  <a:gd name="connsiteY5" fmla="*/ 350045 h 3470617"/>
                  <a:gd name="connsiteX6" fmla="*/ 3766457 w 4415972"/>
                  <a:gd name="connsiteY6" fmla="*/ 8960 h 3470617"/>
                  <a:gd name="connsiteX7" fmla="*/ 4401457 w 4415972"/>
                  <a:gd name="connsiteY7" fmla="*/ 731046 h 3470617"/>
                  <a:gd name="connsiteX8" fmla="*/ 4415972 w 4415972"/>
                  <a:gd name="connsiteY8" fmla="*/ 3470617 h 3470617"/>
                  <a:gd name="connsiteX0" fmla="*/ 3629 w 4415972"/>
                  <a:gd name="connsiteY0" fmla="*/ 3452474 h 3470617"/>
                  <a:gd name="connsiteX1" fmla="*/ 0 w 4415972"/>
                  <a:gd name="connsiteY1" fmla="*/ 1953874 h 3470617"/>
                  <a:gd name="connsiteX2" fmla="*/ 1074058 w 4415972"/>
                  <a:gd name="connsiteY2" fmla="*/ 1286217 h 3470617"/>
                  <a:gd name="connsiteX3" fmla="*/ 2002972 w 4415972"/>
                  <a:gd name="connsiteY3" fmla="*/ 1014073 h 3470617"/>
                  <a:gd name="connsiteX4" fmla="*/ 2732314 w 4415972"/>
                  <a:gd name="connsiteY4" fmla="*/ 691131 h 3470617"/>
                  <a:gd name="connsiteX5" fmla="*/ 3200401 w 4415972"/>
                  <a:gd name="connsiteY5" fmla="*/ 350045 h 3470617"/>
                  <a:gd name="connsiteX6" fmla="*/ 3766457 w 4415972"/>
                  <a:gd name="connsiteY6" fmla="*/ 8960 h 3470617"/>
                  <a:gd name="connsiteX7" fmla="*/ 4401457 w 4415972"/>
                  <a:gd name="connsiteY7" fmla="*/ 731046 h 3470617"/>
                  <a:gd name="connsiteX8" fmla="*/ 4415972 w 4415972"/>
                  <a:gd name="connsiteY8" fmla="*/ 3470617 h 3470617"/>
                  <a:gd name="connsiteX0" fmla="*/ 3629 w 4415972"/>
                  <a:gd name="connsiteY0" fmla="*/ 3452474 h 3470617"/>
                  <a:gd name="connsiteX1" fmla="*/ 0 w 4415972"/>
                  <a:gd name="connsiteY1" fmla="*/ 1953874 h 3470617"/>
                  <a:gd name="connsiteX2" fmla="*/ 1074058 w 4415972"/>
                  <a:gd name="connsiteY2" fmla="*/ 1286217 h 3470617"/>
                  <a:gd name="connsiteX3" fmla="*/ 2002972 w 4415972"/>
                  <a:gd name="connsiteY3" fmla="*/ 1014073 h 3470617"/>
                  <a:gd name="connsiteX4" fmla="*/ 2732314 w 4415972"/>
                  <a:gd name="connsiteY4" fmla="*/ 691131 h 3470617"/>
                  <a:gd name="connsiteX5" fmla="*/ 3200401 w 4415972"/>
                  <a:gd name="connsiteY5" fmla="*/ 350045 h 3470617"/>
                  <a:gd name="connsiteX6" fmla="*/ 3766457 w 4415972"/>
                  <a:gd name="connsiteY6" fmla="*/ 8960 h 3470617"/>
                  <a:gd name="connsiteX7" fmla="*/ 4401457 w 4415972"/>
                  <a:gd name="connsiteY7" fmla="*/ 731046 h 3470617"/>
                  <a:gd name="connsiteX8" fmla="*/ 4415972 w 4415972"/>
                  <a:gd name="connsiteY8" fmla="*/ 3470617 h 3470617"/>
                  <a:gd name="connsiteX0" fmla="*/ 3629 w 4415972"/>
                  <a:gd name="connsiteY0" fmla="*/ 3452474 h 3470617"/>
                  <a:gd name="connsiteX1" fmla="*/ 0 w 4415972"/>
                  <a:gd name="connsiteY1" fmla="*/ 1953874 h 3470617"/>
                  <a:gd name="connsiteX2" fmla="*/ 1074058 w 4415972"/>
                  <a:gd name="connsiteY2" fmla="*/ 1286217 h 3470617"/>
                  <a:gd name="connsiteX3" fmla="*/ 2002972 w 4415972"/>
                  <a:gd name="connsiteY3" fmla="*/ 1014073 h 3470617"/>
                  <a:gd name="connsiteX4" fmla="*/ 2732314 w 4415972"/>
                  <a:gd name="connsiteY4" fmla="*/ 691131 h 3470617"/>
                  <a:gd name="connsiteX5" fmla="*/ 3200401 w 4415972"/>
                  <a:gd name="connsiteY5" fmla="*/ 350045 h 3470617"/>
                  <a:gd name="connsiteX6" fmla="*/ 3766457 w 4415972"/>
                  <a:gd name="connsiteY6" fmla="*/ 8960 h 3470617"/>
                  <a:gd name="connsiteX7" fmla="*/ 4401457 w 4415972"/>
                  <a:gd name="connsiteY7" fmla="*/ 731046 h 3470617"/>
                  <a:gd name="connsiteX8" fmla="*/ 4415972 w 4415972"/>
                  <a:gd name="connsiteY8" fmla="*/ 3470617 h 3470617"/>
                  <a:gd name="connsiteX9" fmla="*/ 3629 w 4415972"/>
                  <a:gd name="connsiteY9" fmla="*/ 3452474 h 3470617"/>
                  <a:gd name="connsiteX0" fmla="*/ 3629 w 4415972"/>
                  <a:gd name="connsiteY0" fmla="*/ 3452474 h 3452474"/>
                  <a:gd name="connsiteX1" fmla="*/ 0 w 4415972"/>
                  <a:gd name="connsiteY1" fmla="*/ 1953874 h 3452474"/>
                  <a:gd name="connsiteX2" fmla="*/ 1074058 w 4415972"/>
                  <a:gd name="connsiteY2" fmla="*/ 1286217 h 3452474"/>
                  <a:gd name="connsiteX3" fmla="*/ 2002972 w 4415972"/>
                  <a:gd name="connsiteY3" fmla="*/ 1014073 h 3452474"/>
                  <a:gd name="connsiteX4" fmla="*/ 2732314 w 4415972"/>
                  <a:gd name="connsiteY4" fmla="*/ 691131 h 3452474"/>
                  <a:gd name="connsiteX5" fmla="*/ 3200401 w 4415972"/>
                  <a:gd name="connsiteY5" fmla="*/ 350045 h 3452474"/>
                  <a:gd name="connsiteX6" fmla="*/ 3766457 w 4415972"/>
                  <a:gd name="connsiteY6" fmla="*/ 8960 h 3452474"/>
                  <a:gd name="connsiteX7" fmla="*/ 4401457 w 4415972"/>
                  <a:gd name="connsiteY7" fmla="*/ 731046 h 3452474"/>
                  <a:gd name="connsiteX8" fmla="*/ 4415972 w 4415972"/>
                  <a:gd name="connsiteY8" fmla="*/ 3448846 h 3452474"/>
                  <a:gd name="connsiteX9" fmla="*/ 3629 w 4415972"/>
                  <a:gd name="connsiteY9" fmla="*/ 3452474 h 3452474"/>
                  <a:gd name="connsiteX0" fmla="*/ 3629 w 4415972"/>
                  <a:gd name="connsiteY0" fmla="*/ 3452474 h 3452474"/>
                  <a:gd name="connsiteX1" fmla="*/ 0 w 4415972"/>
                  <a:gd name="connsiteY1" fmla="*/ 1953874 h 3452474"/>
                  <a:gd name="connsiteX2" fmla="*/ 1074058 w 4415972"/>
                  <a:gd name="connsiteY2" fmla="*/ 1286217 h 3452474"/>
                  <a:gd name="connsiteX3" fmla="*/ 2002972 w 4415972"/>
                  <a:gd name="connsiteY3" fmla="*/ 1014073 h 3452474"/>
                  <a:gd name="connsiteX4" fmla="*/ 2732314 w 4415972"/>
                  <a:gd name="connsiteY4" fmla="*/ 691131 h 3452474"/>
                  <a:gd name="connsiteX5" fmla="*/ 3200401 w 4415972"/>
                  <a:gd name="connsiteY5" fmla="*/ 350045 h 3452474"/>
                  <a:gd name="connsiteX6" fmla="*/ 3766457 w 4415972"/>
                  <a:gd name="connsiteY6" fmla="*/ 8960 h 3452474"/>
                  <a:gd name="connsiteX7" fmla="*/ 4401457 w 4415972"/>
                  <a:gd name="connsiteY7" fmla="*/ 731046 h 3452474"/>
                  <a:gd name="connsiteX8" fmla="*/ 4415972 w 4415972"/>
                  <a:gd name="connsiteY8" fmla="*/ 3448846 h 3452474"/>
                  <a:gd name="connsiteX9" fmla="*/ 3629 w 4415972"/>
                  <a:gd name="connsiteY9" fmla="*/ 3452474 h 3452474"/>
                  <a:gd name="connsiteX0" fmla="*/ 0 w 4412343"/>
                  <a:gd name="connsiteY0" fmla="*/ 3452474 h 3452474"/>
                  <a:gd name="connsiteX1" fmla="*/ 10885 w 4412343"/>
                  <a:gd name="connsiteY1" fmla="*/ 1957502 h 3452474"/>
                  <a:gd name="connsiteX2" fmla="*/ 1070429 w 4412343"/>
                  <a:gd name="connsiteY2" fmla="*/ 1286217 h 3452474"/>
                  <a:gd name="connsiteX3" fmla="*/ 1999343 w 4412343"/>
                  <a:gd name="connsiteY3" fmla="*/ 1014073 h 3452474"/>
                  <a:gd name="connsiteX4" fmla="*/ 2728685 w 4412343"/>
                  <a:gd name="connsiteY4" fmla="*/ 691131 h 3452474"/>
                  <a:gd name="connsiteX5" fmla="*/ 3196772 w 4412343"/>
                  <a:gd name="connsiteY5" fmla="*/ 350045 h 3452474"/>
                  <a:gd name="connsiteX6" fmla="*/ 3762828 w 4412343"/>
                  <a:gd name="connsiteY6" fmla="*/ 8960 h 3452474"/>
                  <a:gd name="connsiteX7" fmla="*/ 4397828 w 4412343"/>
                  <a:gd name="connsiteY7" fmla="*/ 731046 h 3452474"/>
                  <a:gd name="connsiteX8" fmla="*/ 4412343 w 4412343"/>
                  <a:gd name="connsiteY8" fmla="*/ 3448846 h 3452474"/>
                  <a:gd name="connsiteX9" fmla="*/ 0 w 4412343"/>
                  <a:gd name="connsiteY9" fmla="*/ 3452474 h 3452474"/>
                  <a:gd name="connsiteX0" fmla="*/ 0 w 4412343"/>
                  <a:gd name="connsiteY0" fmla="*/ 3452474 h 3452474"/>
                  <a:gd name="connsiteX1" fmla="*/ 10885 w 4412343"/>
                  <a:gd name="connsiteY1" fmla="*/ 1957502 h 3452474"/>
                  <a:gd name="connsiteX2" fmla="*/ 1070429 w 4412343"/>
                  <a:gd name="connsiteY2" fmla="*/ 1286217 h 3452474"/>
                  <a:gd name="connsiteX3" fmla="*/ 1999343 w 4412343"/>
                  <a:gd name="connsiteY3" fmla="*/ 1014073 h 3452474"/>
                  <a:gd name="connsiteX4" fmla="*/ 2728685 w 4412343"/>
                  <a:gd name="connsiteY4" fmla="*/ 691131 h 3452474"/>
                  <a:gd name="connsiteX5" fmla="*/ 3196772 w 4412343"/>
                  <a:gd name="connsiteY5" fmla="*/ 350045 h 3452474"/>
                  <a:gd name="connsiteX6" fmla="*/ 3762828 w 4412343"/>
                  <a:gd name="connsiteY6" fmla="*/ 8960 h 3452474"/>
                  <a:gd name="connsiteX7" fmla="*/ 4397828 w 4412343"/>
                  <a:gd name="connsiteY7" fmla="*/ 731046 h 3452474"/>
                  <a:gd name="connsiteX8" fmla="*/ 4412343 w 4412343"/>
                  <a:gd name="connsiteY8" fmla="*/ 3448846 h 3452474"/>
                  <a:gd name="connsiteX9" fmla="*/ 0 w 4412343"/>
                  <a:gd name="connsiteY9" fmla="*/ 3452474 h 3452474"/>
                  <a:gd name="connsiteX0" fmla="*/ 0 w 4430486"/>
                  <a:gd name="connsiteY0" fmla="*/ 3452474 h 3452474"/>
                  <a:gd name="connsiteX1" fmla="*/ 29028 w 4430486"/>
                  <a:gd name="connsiteY1" fmla="*/ 1957502 h 3452474"/>
                  <a:gd name="connsiteX2" fmla="*/ 1088572 w 4430486"/>
                  <a:gd name="connsiteY2" fmla="*/ 1286217 h 3452474"/>
                  <a:gd name="connsiteX3" fmla="*/ 2017486 w 4430486"/>
                  <a:gd name="connsiteY3" fmla="*/ 1014073 h 3452474"/>
                  <a:gd name="connsiteX4" fmla="*/ 2746828 w 4430486"/>
                  <a:gd name="connsiteY4" fmla="*/ 691131 h 3452474"/>
                  <a:gd name="connsiteX5" fmla="*/ 3214915 w 4430486"/>
                  <a:gd name="connsiteY5" fmla="*/ 350045 h 3452474"/>
                  <a:gd name="connsiteX6" fmla="*/ 3780971 w 4430486"/>
                  <a:gd name="connsiteY6" fmla="*/ 8960 h 3452474"/>
                  <a:gd name="connsiteX7" fmla="*/ 4415971 w 4430486"/>
                  <a:gd name="connsiteY7" fmla="*/ 731046 h 3452474"/>
                  <a:gd name="connsiteX8" fmla="*/ 4430486 w 4430486"/>
                  <a:gd name="connsiteY8" fmla="*/ 3448846 h 3452474"/>
                  <a:gd name="connsiteX9" fmla="*/ 0 w 4430486"/>
                  <a:gd name="connsiteY9" fmla="*/ 3452474 h 3452474"/>
                  <a:gd name="connsiteX0" fmla="*/ 0 w 4423229"/>
                  <a:gd name="connsiteY0" fmla="*/ 3445216 h 3448846"/>
                  <a:gd name="connsiteX1" fmla="*/ 21771 w 4423229"/>
                  <a:gd name="connsiteY1" fmla="*/ 1957502 h 3448846"/>
                  <a:gd name="connsiteX2" fmla="*/ 1081315 w 4423229"/>
                  <a:gd name="connsiteY2" fmla="*/ 1286217 h 3448846"/>
                  <a:gd name="connsiteX3" fmla="*/ 2010229 w 4423229"/>
                  <a:gd name="connsiteY3" fmla="*/ 1014073 h 3448846"/>
                  <a:gd name="connsiteX4" fmla="*/ 2739571 w 4423229"/>
                  <a:gd name="connsiteY4" fmla="*/ 691131 h 3448846"/>
                  <a:gd name="connsiteX5" fmla="*/ 3207658 w 4423229"/>
                  <a:gd name="connsiteY5" fmla="*/ 350045 h 3448846"/>
                  <a:gd name="connsiteX6" fmla="*/ 3773714 w 4423229"/>
                  <a:gd name="connsiteY6" fmla="*/ 8960 h 3448846"/>
                  <a:gd name="connsiteX7" fmla="*/ 4408714 w 4423229"/>
                  <a:gd name="connsiteY7" fmla="*/ 731046 h 3448846"/>
                  <a:gd name="connsiteX8" fmla="*/ 4423229 w 4423229"/>
                  <a:gd name="connsiteY8" fmla="*/ 3448846 h 3448846"/>
                  <a:gd name="connsiteX9" fmla="*/ 0 w 4423229"/>
                  <a:gd name="connsiteY9" fmla="*/ 3445216 h 3448846"/>
                  <a:gd name="connsiteX0" fmla="*/ 0 w 4423229"/>
                  <a:gd name="connsiteY0" fmla="*/ 3445216 h 3448846"/>
                  <a:gd name="connsiteX1" fmla="*/ 21771 w 4423229"/>
                  <a:gd name="connsiteY1" fmla="*/ 1957502 h 3448846"/>
                  <a:gd name="connsiteX2" fmla="*/ 1081315 w 4423229"/>
                  <a:gd name="connsiteY2" fmla="*/ 1286217 h 3448846"/>
                  <a:gd name="connsiteX3" fmla="*/ 2010229 w 4423229"/>
                  <a:gd name="connsiteY3" fmla="*/ 1014073 h 3448846"/>
                  <a:gd name="connsiteX4" fmla="*/ 2739571 w 4423229"/>
                  <a:gd name="connsiteY4" fmla="*/ 691131 h 3448846"/>
                  <a:gd name="connsiteX5" fmla="*/ 3207658 w 4423229"/>
                  <a:gd name="connsiteY5" fmla="*/ 350045 h 3448846"/>
                  <a:gd name="connsiteX6" fmla="*/ 3773714 w 4423229"/>
                  <a:gd name="connsiteY6" fmla="*/ 8960 h 3448846"/>
                  <a:gd name="connsiteX7" fmla="*/ 4408714 w 4423229"/>
                  <a:gd name="connsiteY7" fmla="*/ 731046 h 3448846"/>
                  <a:gd name="connsiteX8" fmla="*/ 4423229 w 4423229"/>
                  <a:gd name="connsiteY8" fmla="*/ 3448846 h 3448846"/>
                  <a:gd name="connsiteX9" fmla="*/ 0 w 4423229"/>
                  <a:gd name="connsiteY9" fmla="*/ 3445216 h 3448846"/>
                  <a:gd name="connsiteX0" fmla="*/ 0 w 4423229"/>
                  <a:gd name="connsiteY0" fmla="*/ 3477209 h 3480839"/>
                  <a:gd name="connsiteX1" fmla="*/ 21771 w 4423229"/>
                  <a:gd name="connsiteY1" fmla="*/ 1989495 h 3480839"/>
                  <a:gd name="connsiteX2" fmla="*/ 1081315 w 4423229"/>
                  <a:gd name="connsiteY2" fmla="*/ 1318210 h 3480839"/>
                  <a:gd name="connsiteX3" fmla="*/ 2010229 w 4423229"/>
                  <a:gd name="connsiteY3" fmla="*/ 1046066 h 3480839"/>
                  <a:gd name="connsiteX4" fmla="*/ 2739571 w 4423229"/>
                  <a:gd name="connsiteY4" fmla="*/ 723124 h 3480839"/>
                  <a:gd name="connsiteX5" fmla="*/ 3207658 w 4423229"/>
                  <a:gd name="connsiteY5" fmla="*/ 382038 h 3480839"/>
                  <a:gd name="connsiteX6" fmla="*/ 3697514 w 4423229"/>
                  <a:gd name="connsiteY6" fmla="*/ 8295 h 3480839"/>
                  <a:gd name="connsiteX7" fmla="*/ 4408714 w 4423229"/>
                  <a:gd name="connsiteY7" fmla="*/ 763039 h 3480839"/>
                  <a:gd name="connsiteX8" fmla="*/ 4423229 w 4423229"/>
                  <a:gd name="connsiteY8" fmla="*/ 3480839 h 3480839"/>
                  <a:gd name="connsiteX9" fmla="*/ 0 w 4423229"/>
                  <a:gd name="connsiteY9" fmla="*/ 3477209 h 3480839"/>
                  <a:gd name="connsiteX0" fmla="*/ 0 w 4423229"/>
                  <a:gd name="connsiteY0" fmla="*/ 3476185 h 3479815"/>
                  <a:gd name="connsiteX1" fmla="*/ 21771 w 4423229"/>
                  <a:gd name="connsiteY1" fmla="*/ 1988471 h 3479815"/>
                  <a:gd name="connsiteX2" fmla="*/ 1081315 w 4423229"/>
                  <a:gd name="connsiteY2" fmla="*/ 1317186 h 3479815"/>
                  <a:gd name="connsiteX3" fmla="*/ 2010229 w 4423229"/>
                  <a:gd name="connsiteY3" fmla="*/ 1045042 h 3479815"/>
                  <a:gd name="connsiteX4" fmla="*/ 2739571 w 4423229"/>
                  <a:gd name="connsiteY4" fmla="*/ 722100 h 3479815"/>
                  <a:gd name="connsiteX5" fmla="*/ 3069773 w 4423229"/>
                  <a:gd name="connsiteY5" fmla="*/ 399157 h 3479815"/>
                  <a:gd name="connsiteX6" fmla="*/ 3697514 w 4423229"/>
                  <a:gd name="connsiteY6" fmla="*/ 7271 h 3479815"/>
                  <a:gd name="connsiteX7" fmla="*/ 4408714 w 4423229"/>
                  <a:gd name="connsiteY7" fmla="*/ 762015 h 3479815"/>
                  <a:gd name="connsiteX8" fmla="*/ 4423229 w 4423229"/>
                  <a:gd name="connsiteY8" fmla="*/ 3479815 h 3479815"/>
                  <a:gd name="connsiteX9" fmla="*/ 0 w 4423229"/>
                  <a:gd name="connsiteY9" fmla="*/ 3476185 h 3479815"/>
                  <a:gd name="connsiteX0" fmla="*/ 0 w 4423229"/>
                  <a:gd name="connsiteY0" fmla="*/ 3476309 h 3479939"/>
                  <a:gd name="connsiteX1" fmla="*/ 21771 w 4423229"/>
                  <a:gd name="connsiteY1" fmla="*/ 1988595 h 3479939"/>
                  <a:gd name="connsiteX2" fmla="*/ 1081315 w 4423229"/>
                  <a:gd name="connsiteY2" fmla="*/ 1317310 h 3479939"/>
                  <a:gd name="connsiteX3" fmla="*/ 2010229 w 4423229"/>
                  <a:gd name="connsiteY3" fmla="*/ 1045166 h 3479939"/>
                  <a:gd name="connsiteX4" fmla="*/ 2514600 w 4423229"/>
                  <a:gd name="connsiteY4" fmla="*/ 762138 h 3479939"/>
                  <a:gd name="connsiteX5" fmla="*/ 3069773 w 4423229"/>
                  <a:gd name="connsiteY5" fmla="*/ 399281 h 3479939"/>
                  <a:gd name="connsiteX6" fmla="*/ 3697514 w 4423229"/>
                  <a:gd name="connsiteY6" fmla="*/ 7395 h 3479939"/>
                  <a:gd name="connsiteX7" fmla="*/ 4408714 w 4423229"/>
                  <a:gd name="connsiteY7" fmla="*/ 762139 h 3479939"/>
                  <a:gd name="connsiteX8" fmla="*/ 4423229 w 4423229"/>
                  <a:gd name="connsiteY8" fmla="*/ 3479939 h 3479939"/>
                  <a:gd name="connsiteX9" fmla="*/ 0 w 4423229"/>
                  <a:gd name="connsiteY9" fmla="*/ 3476309 h 3479939"/>
                  <a:gd name="connsiteX0" fmla="*/ 0 w 4423229"/>
                  <a:gd name="connsiteY0" fmla="*/ 3479020 h 3482650"/>
                  <a:gd name="connsiteX1" fmla="*/ 21771 w 4423229"/>
                  <a:gd name="connsiteY1" fmla="*/ 1991306 h 3482650"/>
                  <a:gd name="connsiteX2" fmla="*/ 1081315 w 4423229"/>
                  <a:gd name="connsiteY2" fmla="*/ 1320021 h 3482650"/>
                  <a:gd name="connsiteX3" fmla="*/ 2010229 w 4423229"/>
                  <a:gd name="connsiteY3" fmla="*/ 1047877 h 3482650"/>
                  <a:gd name="connsiteX4" fmla="*/ 2514600 w 4423229"/>
                  <a:gd name="connsiteY4" fmla="*/ 764849 h 3482650"/>
                  <a:gd name="connsiteX5" fmla="*/ 3084287 w 4423229"/>
                  <a:gd name="connsiteY5" fmla="*/ 358449 h 3482650"/>
                  <a:gd name="connsiteX6" fmla="*/ 3697514 w 4423229"/>
                  <a:gd name="connsiteY6" fmla="*/ 10106 h 3482650"/>
                  <a:gd name="connsiteX7" fmla="*/ 4408714 w 4423229"/>
                  <a:gd name="connsiteY7" fmla="*/ 764850 h 3482650"/>
                  <a:gd name="connsiteX8" fmla="*/ 4423229 w 4423229"/>
                  <a:gd name="connsiteY8" fmla="*/ 3482650 h 3482650"/>
                  <a:gd name="connsiteX9" fmla="*/ 0 w 4423229"/>
                  <a:gd name="connsiteY9" fmla="*/ 3479020 h 3482650"/>
                  <a:gd name="connsiteX0" fmla="*/ 0 w 4423229"/>
                  <a:gd name="connsiteY0" fmla="*/ 3480803 h 3484433"/>
                  <a:gd name="connsiteX1" fmla="*/ 21771 w 4423229"/>
                  <a:gd name="connsiteY1" fmla="*/ 1993089 h 3484433"/>
                  <a:gd name="connsiteX2" fmla="*/ 1081315 w 4423229"/>
                  <a:gd name="connsiteY2" fmla="*/ 1321804 h 3484433"/>
                  <a:gd name="connsiteX3" fmla="*/ 2010229 w 4423229"/>
                  <a:gd name="connsiteY3" fmla="*/ 1049660 h 3484433"/>
                  <a:gd name="connsiteX4" fmla="*/ 2514600 w 4423229"/>
                  <a:gd name="connsiteY4" fmla="*/ 766632 h 3484433"/>
                  <a:gd name="connsiteX5" fmla="*/ 3084287 w 4423229"/>
                  <a:gd name="connsiteY5" fmla="*/ 360232 h 3484433"/>
                  <a:gd name="connsiteX6" fmla="*/ 3697514 w 4423229"/>
                  <a:gd name="connsiteY6" fmla="*/ 11889 h 3484433"/>
                  <a:gd name="connsiteX7" fmla="*/ 4408714 w 4423229"/>
                  <a:gd name="connsiteY7" fmla="*/ 766633 h 3484433"/>
                  <a:gd name="connsiteX8" fmla="*/ 4423229 w 4423229"/>
                  <a:gd name="connsiteY8" fmla="*/ 3484433 h 3484433"/>
                  <a:gd name="connsiteX9" fmla="*/ 0 w 4423229"/>
                  <a:gd name="connsiteY9" fmla="*/ 3480803 h 3484433"/>
                  <a:gd name="connsiteX0" fmla="*/ 0 w 4423229"/>
                  <a:gd name="connsiteY0" fmla="*/ 3469629 h 3473259"/>
                  <a:gd name="connsiteX1" fmla="*/ 21771 w 4423229"/>
                  <a:gd name="connsiteY1" fmla="*/ 1981915 h 3473259"/>
                  <a:gd name="connsiteX2" fmla="*/ 1081315 w 4423229"/>
                  <a:gd name="connsiteY2" fmla="*/ 1310630 h 3473259"/>
                  <a:gd name="connsiteX3" fmla="*/ 2010229 w 4423229"/>
                  <a:gd name="connsiteY3" fmla="*/ 1038486 h 3473259"/>
                  <a:gd name="connsiteX4" fmla="*/ 2514600 w 4423229"/>
                  <a:gd name="connsiteY4" fmla="*/ 755458 h 3473259"/>
                  <a:gd name="connsiteX5" fmla="*/ 3084287 w 4423229"/>
                  <a:gd name="connsiteY5" fmla="*/ 349058 h 3473259"/>
                  <a:gd name="connsiteX6" fmla="*/ 3697514 w 4423229"/>
                  <a:gd name="connsiteY6" fmla="*/ 715 h 3473259"/>
                  <a:gd name="connsiteX7" fmla="*/ 4071256 w 4423229"/>
                  <a:gd name="connsiteY7" fmla="*/ 272862 h 3473259"/>
                  <a:gd name="connsiteX8" fmla="*/ 4408714 w 4423229"/>
                  <a:gd name="connsiteY8" fmla="*/ 755459 h 3473259"/>
                  <a:gd name="connsiteX9" fmla="*/ 4423229 w 4423229"/>
                  <a:gd name="connsiteY9" fmla="*/ 3473259 h 3473259"/>
                  <a:gd name="connsiteX10" fmla="*/ 0 w 4423229"/>
                  <a:gd name="connsiteY10" fmla="*/ 3469629 h 3473259"/>
                  <a:gd name="connsiteX0" fmla="*/ 0 w 4423229"/>
                  <a:gd name="connsiteY0" fmla="*/ 3469629 h 3473259"/>
                  <a:gd name="connsiteX1" fmla="*/ 21771 w 4423229"/>
                  <a:gd name="connsiteY1" fmla="*/ 1981915 h 3473259"/>
                  <a:gd name="connsiteX2" fmla="*/ 1081315 w 4423229"/>
                  <a:gd name="connsiteY2" fmla="*/ 1310630 h 3473259"/>
                  <a:gd name="connsiteX3" fmla="*/ 2010229 w 4423229"/>
                  <a:gd name="connsiteY3" fmla="*/ 1038486 h 3473259"/>
                  <a:gd name="connsiteX4" fmla="*/ 2514600 w 4423229"/>
                  <a:gd name="connsiteY4" fmla="*/ 755458 h 3473259"/>
                  <a:gd name="connsiteX5" fmla="*/ 3084287 w 4423229"/>
                  <a:gd name="connsiteY5" fmla="*/ 349058 h 3473259"/>
                  <a:gd name="connsiteX6" fmla="*/ 3697514 w 4423229"/>
                  <a:gd name="connsiteY6" fmla="*/ 715 h 3473259"/>
                  <a:gd name="connsiteX7" fmla="*/ 4071256 w 4423229"/>
                  <a:gd name="connsiteY7" fmla="*/ 272862 h 3473259"/>
                  <a:gd name="connsiteX8" fmla="*/ 4408714 w 4423229"/>
                  <a:gd name="connsiteY8" fmla="*/ 755459 h 3473259"/>
                  <a:gd name="connsiteX9" fmla="*/ 4423229 w 4423229"/>
                  <a:gd name="connsiteY9" fmla="*/ 3473259 h 3473259"/>
                  <a:gd name="connsiteX10" fmla="*/ 0 w 4423229"/>
                  <a:gd name="connsiteY10" fmla="*/ 3469629 h 3473259"/>
                  <a:gd name="connsiteX0" fmla="*/ 0 w 4423229"/>
                  <a:gd name="connsiteY0" fmla="*/ 3469629 h 3473259"/>
                  <a:gd name="connsiteX1" fmla="*/ 21771 w 4423229"/>
                  <a:gd name="connsiteY1" fmla="*/ 1981915 h 3473259"/>
                  <a:gd name="connsiteX2" fmla="*/ 1081315 w 4423229"/>
                  <a:gd name="connsiteY2" fmla="*/ 1310630 h 3473259"/>
                  <a:gd name="connsiteX3" fmla="*/ 2010229 w 4423229"/>
                  <a:gd name="connsiteY3" fmla="*/ 1038486 h 3473259"/>
                  <a:gd name="connsiteX4" fmla="*/ 2514600 w 4423229"/>
                  <a:gd name="connsiteY4" fmla="*/ 755458 h 3473259"/>
                  <a:gd name="connsiteX5" fmla="*/ 3084287 w 4423229"/>
                  <a:gd name="connsiteY5" fmla="*/ 349058 h 3473259"/>
                  <a:gd name="connsiteX6" fmla="*/ 3697514 w 4423229"/>
                  <a:gd name="connsiteY6" fmla="*/ 715 h 3473259"/>
                  <a:gd name="connsiteX7" fmla="*/ 4071256 w 4423229"/>
                  <a:gd name="connsiteY7" fmla="*/ 272862 h 3473259"/>
                  <a:gd name="connsiteX8" fmla="*/ 4408714 w 4423229"/>
                  <a:gd name="connsiteY8" fmla="*/ 755459 h 3473259"/>
                  <a:gd name="connsiteX9" fmla="*/ 4423229 w 4423229"/>
                  <a:gd name="connsiteY9" fmla="*/ 3473259 h 3473259"/>
                  <a:gd name="connsiteX10" fmla="*/ 0 w 4423229"/>
                  <a:gd name="connsiteY10" fmla="*/ 3469629 h 3473259"/>
                  <a:gd name="connsiteX0" fmla="*/ 0 w 4423229"/>
                  <a:gd name="connsiteY0" fmla="*/ 3468931 h 3472561"/>
                  <a:gd name="connsiteX1" fmla="*/ 21771 w 4423229"/>
                  <a:gd name="connsiteY1" fmla="*/ 1981217 h 3472561"/>
                  <a:gd name="connsiteX2" fmla="*/ 1081315 w 4423229"/>
                  <a:gd name="connsiteY2" fmla="*/ 1309932 h 3472561"/>
                  <a:gd name="connsiteX3" fmla="*/ 2010229 w 4423229"/>
                  <a:gd name="connsiteY3" fmla="*/ 1037788 h 3472561"/>
                  <a:gd name="connsiteX4" fmla="*/ 2514600 w 4423229"/>
                  <a:gd name="connsiteY4" fmla="*/ 754760 h 3472561"/>
                  <a:gd name="connsiteX5" fmla="*/ 2932729 w 4423229"/>
                  <a:gd name="connsiteY5" fmla="*/ 282991 h 3472561"/>
                  <a:gd name="connsiteX6" fmla="*/ 3697514 w 4423229"/>
                  <a:gd name="connsiteY6" fmla="*/ 17 h 3472561"/>
                  <a:gd name="connsiteX7" fmla="*/ 4071256 w 4423229"/>
                  <a:gd name="connsiteY7" fmla="*/ 272164 h 3472561"/>
                  <a:gd name="connsiteX8" fmla="*/ 4408714 w 4423229"/>
                  <a:gd name="connsiteY8" fmla="*/ 754761 h 3472561"/>
                  <a:gd name="connsiteX9" fmla="*/ 4423229 w 4423229"/>
                  <a:gd name="connsiteY9" fmla="*/ 3472561 h 3472561"/>
                  <a:gd name="connsiteX10" fmla="*/ 0 w 4423229"/>
                  <a:gd name="connsiteY10" fmla="*/ 3468931 h 3472561"/>
                  <a:gd name="connsiteX0" fmla="*/ 0 w 4423229"/>
                  <a:gd name="connsiteY0" fmla="*/ 3468931 h 3472561"/>
                  <a:gd name="connsiteX1" fmla="*/ 21771 w 4423229"/>
                  <a:gd name="connsiteY1" fmla="*/ 1981217 h 3472561"/>
                  <a:gd name="connsiteX2" fmla="*/ 1081315 w 4423229"/>
                  <a:gd name="connsiteY2" fmla="*/ 1309932 h 3472561"/>
                  <a:gd name="connsiteX3" fmla="*/ 2010229 w 4423229"/>
                  <a:gd name="connsiteY3" fmla="*/ 1037788 h 3472561"/>
                  <a:gd name="connsiteX4" fmla="*/ 2368094 w 4423229"/>
                  <a:gd name="connsiteY4" fmla="*/ 796358 h 3472561"/>
                  <a:gd name="connsiteX5" fmla="*/ 2932729 w 4423229"/>
                  <a:gd name="connsiteY5" fmla="*/ 282991 h 3472561"/>
                  <a:gd name="connsiteX6" fmla="*/ 3697514 w 4423229"/>
                  <a:gd name="connsiteY6" fmla="*/ 17 h 3472561"/>
                  <a:gd name="connsiteX7" fmla="*/ 4071256 w 4423229"/>
                  <a:gd name="connsiteY7" fmla="*/ 272164 h 3472561"/>
                  <a:gd name="connsiteX8" fmla="*/ 4408714 w 4423229"/>
                  <a:gd name="connsiteY8" fmla="*/ 754761 h 3472561"/>
                  <a:gd name="connsiteX9" fmla="*/ 4423229 w 4423229"/>
                  <a:gd name="connsiteY9" fmla="*/ 3472561 h 3472561"/>
                  <a:gd name="connsiteX10" fmla="*/ 0 w 4423229"/>
                  <a:gd name="connsiteY10" fmla="*/ 3468931 h 3472561"/>
                  <a:gd name="connsiteX0" fmla="*/ 0 w 4423229"/>
                  <a:gd name="connsiteY0" fmla="*/ 3468931 h 3472561"/>
                  <a:gd name="connsiteX1" fmla="*/ 21771 w 4423229"/>
                  <a:gd name="connsiteY1" fmla="*/ 1981217 h 3472561"/>
                  <a:gd name="connsiteX2" fmla="*/ 1081315 w 4423229"/>
                  <a:gd name="connsiteY2" fmla="*/ 1309932 h 3472561"/>
                  <a:gd name="connsiteX3" fmla="*/ 1762684 w 4423229"/>
                  <a:gd name="connsiteY3" fmla="*/ 1049673 h 3472561"/>
                  <a:gd name="connsiteX4" fmla="*/ 2368094 w 4423229"/>
                  <a:gd name="connsiteY4" fmla="*/ 796358 h 3472561"/>
                  <a:gd name="connsiteX5" fmla="*/ 2932729 w 4423229"/>
                  <a:gd name="connsiteY5" fmla="*/ 282991 h 3472561"/>
                  <a:gd name="connsiteX6" fmla="*/ 3697514 w 4423229"/>
                  <a:gd name="connsiteY6" fmla="*/ 17 h 3472561"/>
                  <a:gd name="connsiteX7" fmla="*/ 4071256 w 4423229"/>
                  <a:gd name="connsiteY7" fmla="*/ 272164 h 3472561"/>
                  <a:gd name="connsiteX8" fmla="*/ 4408714 w 4423229"/>
                  <a:gd name="connsiteY8" fmla="*/ 754761 h 3472561"/>
                  <a:gd name="connsiteX9" fmla="*/ 4423229 w 4423229"/>
                  <a:gd name="connsiteY9" fmla="*/ 3472561 h 3472561"/>
                  <a:gd name="connsiteX10" fmla="*/ 0 w 4423229"/>
                  <a:gd name="connsiteY10" fmla="*/ 3468931 h 3472561"/>
                  <a:gd name="connsiteX0" fmla="*/ 0 w 4423229"/>
                  <a:gd name="connsiteY0" fmla="*/ 3468931 h 3472561"/>
                  <a:gd name="connsiteX1" fmla="*/ 21771 w 4423229"/>
                  <a:gd name="connsiteY1" fmla="*/ 1981217 h 3472561"/>
                  <a:gd name="connsiteX2" fmla="*/ 1081315 w 4423229"/>
                  <a:gd name="connsiteY2" fmla="*/ 1309932 h 3472561"/>
                  <a:gd name="connsiteX3" fmla="*/ 1762684 w 4423229"/>
                  <a:gd name="connsiteY3" fmla="*/ 1049673 h 3472561"/>
                  <a:gd name="connsiteX4" fmla="*/ 2408509 w 4423229"/>
                  <a:gd name="connsiteY4" fmla="*/ 701275 h 3472561"/>
                  <a:gd name="connsiteX5" fmla="*/ 2932729 w 4423229"/>
                  <a:gd name="connsiteY5" fmla="*/ 282991 h 3472561"/>
                  <a:gd name="connsiteX6" fmla="*/ 3697514 w 4423229"/>
                  <a:gd name="connsiteY6" fmla="*/ 17 h 3472561"/>
                  <a:gd name="connsiteX7" fmla="*/ 4071256 w 4423229"/>
                  <a:gd name="connsiteY7" fmla="*/ 272164 h 3472561"/>
                  <a:gd name="connsiteX8" fmla="*/ 4408714 w 4423229"/>
                  <a:gd name="connsiteY8" fmla="*/ 754761 h 3472561"/>
                  <a:gd name="connsiteX9" fmla="*/ 4423229 w 4423229"/>
                  <a:gd name="connsiteY9" fmla="*/ 3472561 h 3472561"/>
                  <a:gd name="connsiteX10" fmla="*/ 0 w 4423229"/>
                  <a:gd name="connsiteY10" fmla="*/ 3468931 h 3472561"/>
                  <a:gd name="connsiteX0" fmla="*/ 0 w 4423229"/>
                  <a:gd name="connsiteY0" fmla="*/ 3469347 h 3472977"/>
                  <a:gd name="connsiteX1" fmla="*/ 21771 w 4423229"/>
                  <a:gd name="connsiteY1" fmla="*/ 1981633 h 3472977"/>
                  <a:gd name="connsiteX2" fmla="*/ 1081315 w 4423229"/>
                  <a:gd name="connsiteY2" fmla="*/ 1310348 h 3472977"/>
                  <a:gd name="connsiteX3" fmla="*/ 1762684 w 4423229"/>
                  <a:gd name="connsiteY3" fmla="*/ 1050089 h 3472977"/>
                  <a:gd name="connsiteX4" fmla="*/ 2408509 w 4423229"/>
                  <a:gd name="connsiteY4" fmla="*/ 701691 h 3472977"/>
                  <a:gd name="connsiteX5" fmla="*/ 3023664 w 4423229"/>
                  <a:gd name="connsiteY5" fmla="*/ 330948 h 3472977"/>
                  <a:gd name="connsiteX6" fmla="*/ 3697514 w 4423229"/>
                  <a:gd name="connsiteY6" fmla="*/ 433 h 3472977"/>
                  <a:gd name="connsiteX7" fmla="*/ 4071256 w 4423229"/>
                  <a:gd name="connsiteY7" fmla="*/ 272580 h 3472977"/>
                  <a:gd name="connsiteX8" fmla="*/ 4408714 w 4423229"/>
                  <a:gd name="connsiteY8" fmla="*/ 755177 h 3472977"/>
                  <a:gd name="connsiteX9" fmla="*/ 4423229 w 4423229"/>
                  <a:gd name="connsiteY9" fmla="*/ 3472977 h 3472977"/>
                  <a:gd name="connsiteX10" fmla="*/ 0 w 4423229"/>
                  <a:gd name="connsiteY10" fmla="*/ 3469347 h 3472977"/>
                  <a:gd name="connsiteX0" fmla="*/ 0 w 4423229"/>
                  <a:gd name="connsiteY0" fmla="*/ 3469347 h 3472977"/>
                  <a:gd name="connsiteX1" fmla="*/ 21771 w 4423229"/>
                  <a:gd name="connsiteY1" fmla="*/ 1981633 h 3472977"/>
                  <a:gd name="connsiteX2" fmla="*/ 1081315 w 4423229"/>
                  <a:gd name="connsiteY2" fmla="*/ 1310348 h 3472977"/>
                  <a:gd name="connsiteX3" fmla="*/ 1762684 w 4423229"/>
                  <a:gd name="connsiteY3" fmla="*/ 1050089 h 3472977"/>
                  <a:gd name="connsiteX4" fmla="*/ 2408509 w 4423229"/>
                  <a:gd name="connsiteY4" fmla="*/ 701691 h 3472977"/>
                  <a:gd name="connsiteX5" fmla="*/ 3023664 w 4423229"/>
                  <a:gd name="connsiteY5" fmla="*/ 330948 h 3472977"/>
                  <a:gd name="connsiteX6" fmla="*/ 3697514 w 4423229"/>
                  <a:gd name="connsiteY6" fmla="*/ 433 h 3472977"/>
                  <a:gd name="connsiteX7" fmla="*/ 4071256 w 4423229"/>
                  <a:gd name="connsiteY7" fmla="*/ 272580 h 3472977"/>
                  <a:gd name="connsiteX8" fmla="*/ 4408714 w 4423229"/>
                  <a:gd name="connsiteY8" fmla="*/ 755177 h 3472977"/>
                  <a:gd name="connsiteX9" fmla="*/ 4423229 w 4423229"/>
                  <a:gd name="connsiteY9" fmla="*/ 3472977 h 3472977"/>
                  <a:gd name="connsiteX10" fmla="*/ 0 w 4423229"/>
                  <a:gd name="connsiteY10" fmla="*/ 3469347 h 3472977"/>
                  <a:gd name="connsiteX0" fmla="*/ 0 w 4423229"/>
                  <a:gd name="connsiteY0" fmla="*/ 3469347 h 3472977"/>
                  <a:gd name="connsiteX1" fmla="*/ 21771 w 4423229"/>
                  <a:gd name="connsiteY1" fmla="*/ 1981633 h 3472977"/>
                  <a:gd name="connsiteX2" fmla="*/ 1081315 w 4423229"/>
                  <a:gd name="connsiteY2" fmla="*/ 1310348 h 3472977"/>
                  <a:gd name="connsiteX3" fmla="*/ 1762684 w 4423229"/>
                  <a:gd name="connsiteY3" fmla="*/ 1050089 h 3472977"/>
                  <a:gd name="connsiteX4" fmla="*/ 2408509 w 4423229"/>
                  <a:gd name="connsiteY4" fmla="*/ 701691 h 3472977"/>
                  <a:gd name="connsiteX5" fmla="*/ 3023664 w 4423229"/>
                  <a:gd name="connsiteY5" fmla="*/ 330948 h 3472977"/>
                  <a:gd name="connsiteX6" fmla="*/ 3697514 w 4423229"/>
                  <a:gd name="connsiteY6" fmla="*/ 433 h 3472977"/>
                  <a:gd name="connsiteX7" fmla="*/ 4071256 w 4423229"/>
                  <a:gd name="connsiteY7" fmla="*/ 272580 h 3472977"/>
                  <a:gd name="connsiteX8" fmla="*/ 4408714 w 4423229"/>
                  <a:gd name="connsiteY8" fmla="*/ 755177 h 3472977"/>
                  <a:gd name="connsiteX9" fmla="*/ 4423229 w 4423229"/>
                  <a:gd name="connsiteY9" fmla="*/ 3472977 h 3472977"/>
                  <a:gd name="connsiteX10" fmla="*/ 0 w 4423229"/>
                  <a:gd name="connsiteY10" fmla="*/ 3469347 h 3472977"/>
                  <a:gd name="connsiteX0" fmla="*/ 0 w 4423229"/>
                  <a:gd name="connsiteY0" fmla="*/ 3475275 h 3478905"/>
                  <a:gd name="connsiteX1" fmla="*/ 21771 w 4423229"/>
                  <a:gd name="connsiteY1" fmla="*/ 1987561 h 3478905"/>
                  <a:gd name="connsiteX2" fmla="*/ 1081315 w 4423229"/>
                  <a:gd name="connsiteY2" fmla="*/ 1316276 h 3478905"/>
                  <a:gd name="connsiteX3" fmla="*/ 1762684 w 4423229"/>
                  <a:gd name="connsiteY3" fmla="*/ 1056017 h 3478905"/>
                  <a:gd name="connsiteX4" fmla="*/ 2408509 w 4423229"/>
                  <a:gd name="connsiteY4" fmla="*/ 707619 h 3478905"/>
                  <a:gd name="connsiteX5" fmla="*/ 3023664 w 4423229"/>
                  <a:gd name="connsiteY5" fmla="*/ 336876 h 3478905"/>
                  <a:gd name="connsiteX6" fmla="*/ 3566163 w 4423229"/>
                  <a:gd name="connsiteY6" fmla="*/ 418 h 3478905"/>
                  <a:gd name="connsiteX7" fmla="*/ 4071256 w 4423229"/>
                  <a:gd name="connsiteY7" fmla="*/ 278508 h 3478905"/>
                  <a:gd name="connsiteX8" fmla="*/ 4408714 w 4423229"/>
                  <a:gd name="connsiteY8" fmla="*/ 761105 h 3478905"/>
                  <a:gd name="connsiteX9" fmla="*/ 4423229 w 4423229"/>
                  <a:gd name="connsiteY9" fmla="*/ 3478905 h 3478905"/>
                  <a:gd name="connsiteX10" fmla="*/ 0 w 4423229"/>
                  <a:gd name="connsiteY10" fmla="*/ 3475275 h 3478905"/>
                  <a:gd name="connsiteX0" fmla="*/ 0 w 4423229"/>
                  <a:gd name="connsiteY0" fmla="*/ 3476261 h 3479891"/>
                  <a:gd name="connsiteX1" fmla="*/ 21771 w 4423229"/>
                  <a:gd name="connsiteY1" fmla="*/ 1988547 h 3479891"/>
                  <a:gd name="connsiteX2" fmla="*/ 1081315 w 4423229"/>
                  <a:gd name="connsiteY2" fmla="*/ 1317262 h 3479891"/>
                  <a:gd name="connsiteX3" fmla="*/ 1762684 w 4423229"/>
                  <a:gd name="connsiteY3" fmla="*/ 1057003 h 3479891"/>
                  <a:gd name="connsiteX4" fmla="*/ 2408509 w 4423229"/>
                  <a:gd name="connsiteY4" fmla="*/ 708605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21771 w 4423229"/>
                  <a:gd name="connsiteY1" fmla="*/ 1988547 h 3479891"/>
                  <a:gd name="connsiteX2" fmla="*/ 1081315 w 4423229"/>
                  <a:gd name="connsiteY2" fmla="*/ 1317262 h 3479891"/>
                  <a:gd name="connsiteX3" fmla="*/ 1762684 w 4423229"/>
                  <a:gd name="connsiteY3" fmla="*/ 1057003 h 3479891"/>
                  <a:gd name="connsiteX4" fmla="*/ 2408509 w 4423229"/>
                  <a:gd name="connsiteY4" fmla="*/ 708605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21771 w 4423229"/>
                  <a:gd name="connsiteY1" fmla="*/ 1988547 h 3479891"/>
                  <a:gd name="connsiteX2" fmla="*/ 1081315 w 4423229"/>
                  <a:gd name="connsiteY2" fmla="*/ 1317262 h 3479891"/>
                  <a:gd name="connsiteX3" fmla="*/ 1762684 w 4423229"/>
                  <a:gd name="connsiteY3" fmla="*/ 1057003 h 3479891"/>
                  <a:gd name="connsiteX4" fmla="*/ 2347886 w 4423229"/>
                  <a:gd name="connsiteY4" fmla="*/ 785860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31875 w 4423229"/>
                  <a:gd name="connsiteY1" fmla="*/ 1715182 h 3479891"/>
                  <a:gd name="connsiteX2" fmla="*/ 1081315 w 4423229"/>
                  <a:gd name="connsiteY2" fmla="*/ 1317262 h 3479891"/>
                  <a:gd name="connsiteX3" fmla="*/ 1762684 w 4423229"/>
                  <a:gd name="connsiteY3" fmla="*/ 1057003 h 3479891"/>
                  <a:gd name="connsiteX4" fmla="*/ 2347886 w 4423229"/>
                  <a:gd name="connsiteY4" fmla="*/ 785860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31875 w 4423229"/>
                  <a:gd name="connsiteY1" fmla="*/ 1715182 h 3479891"/>
                  <a:gd name="connsiteX2" fmla="*/ 1081315 w 4423229"/>
                  <a:gd name="connsiteY2" fmla="*/ 1317262 h 3479891"/>
                  <a:gd name="connsiteX3" fmla="*/ 1762684 w 4423229"/>
                  <a:gd name="connsiteY3" fmla="*/ 1057003 h 3479891"/>
                  <a:gd name="connsiteX4" fmla="*/ 2347886 w 4423229"/>
                  <a:gd name="connsiteY4" fmla="*/ 785860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31875 w 4423229"/>
                  <a:gd name="connsiteY1" fmla="*/ 1715182 h 3479891"/>
                  <a:gd name="connsiteX2" fmla="*/ 1081315 w 4423229"/>
                  <a:gd name="connsiteY2" fmla="*/ 1317262 h 3479891"/>
                  <a:gd name="connsiteX3" fmla="*/ 1762684 w 4423229"/>
                  <a:gd name="connsiteY3" fmla="*/ 1057003 h 3479891"/>
                  <a:gd name="connsiteX4" fmla="*/ 2347886 w 4423229"/>
                  <a:gd name="connsiteY4" fmla="*/ 785860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31875 w 4423229"/>
                  <a:gd name="connsiteY1" fmla="*/ 1715182 h 3479891"/>
                  <a:gd name="connsiteX2" fmla="*/ 939861 w 4423229"/>
                  <a:gd name="connsiteY2" fmla="*/ 1323204 h 3479891"/>
                  <a:gd name="connsiteX3" fmla="*/ 1762684 w 4423229"/>
                  <a:gd name="connsiteY3" fmla="*/ 1057003 h 3479891"/>
                  <a:gd name="connsiteX4" fmla="*/ 2347886 w 4423229"/>
                  <a:gd name="connsiteY4" fmla="*/ 785860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31875 w 4423229"/>
                  <a:gd name="connsiteY1" fmla="*/ 1715182 h 3479891"/>
                  <a:gd name="connsiteX2" fmla="*/ 939861 w 4423229"/>
                  <a:gd name="connsiteY2" fmla="*/ 1323204 h 3479891"/>
                  <a:gd name="connsiteX3" fmla="*/ 1712165 w 4423229"/>
                  <a:gd name="connsiteY3" fmla="*/ 1003519 h 3479891"/>
                  <a:gd name="connsiteX4" fmla="*/ 2347886 w 4423229"/>
                  <a:gd name="connsiteY4" fmla="*/ 785860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31875 w 4423229"/>
                  <a:gd name="connsiteY1" fmla="*/ 1715182 h 3479891"/>
                  <a:gd name="connsiteX2" fmla="*/ 939861 w 4423229"/>
                  <a:gd name="connsiteY2" fmla="*/ 1323204 h 3479891"/>
                  <a:gd name="connsiteX3" fmla="*/ 1712165 w 4423229"/>
                  <a:gd name="connsiteY3" fmla="*/ 1003519 h 3479891"/>
                  <a:gd name="connsiteX4" fmla="*/ 2363042 w 4423229"/>
                  <a:gd name="connsiteY4" fmla="*/ 696719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  <a:gd name="connsiteX0" fmla="*/ 0 w 4423229"/>
                  <a:gd name="connsiteY0" fmla="*/ 3476261 h 3479891"/>
                  <a:gd name="connsiteX1" fmla="*/ 31875 w 4423229"/>
                  <a:gd name="connsiteY1" fmla="*/ 1715182 h 3479891"/>
                  <a:gd name="connsiteX2" fmla="*/ 939861 w 4423229"/>
                  <a:gd name="connsiteY2" fmla="*/ 1323204 h 3479891"/>
                  <a:gd name="connsiteX3" fmla="*/ 1712165 w 4423229"/>
                  <a:gd name="connsiteY3" fmla="*/ 1003519 h 3479891"/>
                  <a:gd name="connsiteX4" fmla="*/ 2378198 w 4423229"/>
                  <a:gd name="connsiteY4" fmla="*/ 762089 h 3479891"/>
                  <a:gd name="connsiteX5" fmla="*/ 2963041 w 4423229"/>
                  <a:gd name="connsiteY5" fmla="*/ 391347 h 3479891"/>
                  <a:gd name="connsiteX6" fmla="*/ 3566163 w 4423229"/>
                  <a:gd name="connsiteY6" fmla="*/ 1404 h 3479891"/>
                  <a:gd name="connsiteX7" fmla="*/ 4071256 w 4423229"/>
                  <a:gd name="connsiteY7" fmla="*/ 279494 h 3479891"/>
                  <a:gd name="connsiteX8" fmla="*/ 4408714 w 4423229"/>
                  <a:gd name="connsiteY8" fmla="*/ 762091 h 3479891"/>
                  <a:gd name="connsiteX9" fmla="*/ 4423229 w 4423229"/>
                  <a:gd name="connsiteY9" fmla="*/ 3479891 h 3479891"/>
                  <a:gd name="connsiteX10" fmla="*/ 0 w 4423229"/>
                  <a:gd name="connsiteY10" fmla="*/ 3476261 h 34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23229" h="3479891">
                    <a:moveTo>
                      <a:pt x="0" y="3476261"/>
                    </a:moveTo>
                    <a:cubicBezTo>
                      <a:pt x="19655" y="2048419"/>
                      <a:pt x="5871" y="3206524"/>
                      <a:pt x="31875" y="1715182"/>
                    </a:cubicBezTo>
                    <a:cubicBezTo>
                      <a:pt x="298326" y="1532872"/>
                      <a:pt x="659813" y="1441814"/>
                      <a:pt x="939861" y="1323204"/>
                    </a:cubicBezTo>
                    <a:cubicBezTo>
                      <a:pt x="1219909" y="1204594"/>
                      <a:pt x="1472442" y="1097038"/>
                      <a:pt x="1712165" y="1003519"/>
                    </a:cubicBezTo>
                    <a:cubicBezTo>
                      <a:pt x="1951888" y="910000"/>
                      <a:pt x="2169719" y="864118"/>
                      <a:pt x="2378198" y="762089"/>
                    </a:cubicBezTo>
                    <a:cubicBezTo>
                      <a:pt x="2586677" y="660060"/>
                      <a:pt x="2765047" y="518128"/>
                      <a:pt x="2963041" y="391347"/>
                    </a:cubicBezTo>
                    <a:cubicBezTo>
                      <a:pt x="3161035" y="264566"/>
                      <a:pt x="3381461" y="20046"/>
                      <a:pt x="3566163" y="1404"/>
                    </a:cubicBezTo>
                    <a:cubicBezTo>
                      <a:pt x="3750866" y="-17238"/>
                      <a:pt x="3952723" y="153703"/>
                      <a:pt x="4071256" y="279494"/>
                    </a:cubicBezTo>
                    <a:cubicBezTo>
                      <a:pt x="4189789" y="405285"/>
                      <a:pt x="4321628" y="572801"/>
                      <a:pt x="4408714" y="762091"/>
                    </a:cubicBezTo>
                    <a:cubicBezTo>
                      <a:pt x="4426856" y="3490777"/>
                      <a:pt x="4414762" y="2590890"/>
                      <a:pt x="4423229" y="3479891"/>
                    </a:cubicBezTo>
                    <a:lnTo>
                      <a:pt x="0" y="3476261"/>
                    </a:lnTo>
                    <a:close/>
                  </a:path>
                </a:pathLst>
              </a:custGeom>
              <a:solidFill>
                <a:srgbClr val="CACAE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C8300534-03D4-3F07-9AC4-23C32278493B}"/>
                  </a:ext>
                </a:extLst>
              </p:cNvPr>
              <p:cNvSpPr/>
              <p:nvPr/>
            </p:nvSpPr>
            <p:spPr>
              <a:xfrm>
                <a:off x="4195709" y="3756722"/>
                <a:ext cx="5314918" cy="1868317"/>
              </a:xfrm>
              <a:custGeom>
                <a:avLst/>
                <a:gdLst>
                  <a:gd name="connsiteX0" fmla="*/ 0 w 4057465"/>
                  <a:gd name="connsiteY0" fmla="*/ 1091280 h 1091280"/>
                  <a:gd name="connsiteX1" fmla="*/ 504372 w 4057465"/>
                  <a:gd name="connsiteY1" fmla="*/ 717537 h 1091280"/>
                  <a:gd name="connsiteX2" fmla="*/ 892629 w 4057465"/>
                  <a:gd name="connsiteY2" fmla="*/ 463537 h 1091280"/>
                  <a:gd name="connsiteX3" fmla="*/ 1422400 w 4057465"/>
                  <a:gd name="connsiteY3" fmla="*/ 260337 h 1091280"/>
                  <a:gd name="connsiteX4" fmla="*/ 2137229 w 4057465"/>
                  <a:gd name="connsiteY4" fmla="*/ 57137 h 1091280"/>
                  <a:gd name="connsiteX5" fmla="*/ 2721429 w 4057465"/>
                  <a:gd name="connsiteY5" fmla="*/ 2708 h 1091280"/>
                  <a:gd name="connsiteX6" fmla="*/ 3251200 w 4057465"/>
                  <a:gd name="connsiteY6" fmla="*/ 28108 h 1091280"/>
                  <a:gd name="connsiteX7" fmla="*/ 3937000 w 4057465"/>
                  <a:gd name="connsiteY7" fmla="*/ 195022 h 1091280"/>
                  <a:gd name="connsiteX8" fmla="*/ 4053114 w 4057465"/>
                  <a:gd name="connsiteY8" fmla="*/ 220422 h 1091280"/>
                  <a:gd name="connsiteX0" fmla="*/ 0 w 4101008"/>
                  <a:gd name="connsiteY0" fmla="*/ 1154780 h 1154780"/>
                  <a:gd name="connsiteX1" fmla="*/ 547915 w 4101008"/>
                  <a:gd name="connsiteY1" fmla="*/ 717537 h 1154780"/>
                  <a:gd name="connsiteX2" fmla="*/ 936172 w 4101008"/>
                  <a:gd name="connsiteY2" fmla="*/ 463537 h 1154780"/>
                  <a:gd name="connsiteX3" fmla="*/ 1465943 w 4101008"/>
                  <a:gd name="connsiteY3" fmla="*/ 260337 h 1154780"/>
                  <a:gd name="connsiteX4" fmla="*/ 2180772 w 4101008"/>
                  <a:gd name="connsiteY4" fmla="*/ 57137 h 1154780"/>
                  <a:gd name="connsiteX5" fmla="*/ 2764972 w 4101008"/>
                  <a:gd name="connsiteY5" fmla="*/ 2708 h 1154780"/>
                  <a:gd name="connsiteX6" fmla="*/ 3294743 w 4101008"/>
                  <a:gd name="connsiteY6" fmla="*/ 28108 h 1154780"/>
                  <a:gd name="connsiteX7" fmla="*/ 3980543 w 4101008"/>
                  <a:gd name="connsiteY7" fmla="*/ 195022 h 1154780"/>
                  <a:gd name="connsiteX8" fmla="*/ 4096657 w 4101008"/>
                  <a:gd name="connsiteY8" fmla="*/ 220422 h 1154780"/>
                  <a:gd name="connsiteX0" fmla="*/ 0 w 4037508"/>
                  <a:gd name="connsiteY0" fmla="*/ 1230980 h 1230980"/>
                  <a:gd name="connsiteX1" fmla="*/ 484415 w 4037508"/>
                  <a:gd name="connsiteY1" fmla="*/ 717537 h 1230980"/>
                  <a:gd name="connsiteX2" fmla="*/ 872672 w 4037508"/>
                  <a:gd name="connsiteY2" fmla="*/ 463537 h 1230980"/>
                  <a:gd name="connsiteX3" fmla="*/ 1402443 w 4037508"/>
                  <a:gd name="connsiteY3" fmla="*/ 260337 h 1230980"/>
                  <a:gd name="connsiteX4" fmla="*/ 2117272 w 4037508"/>
                  <a:gd name="connsiteY4" fmla="*/ 57137 h 1230980"/>
                  <a:gd name="connsiteX5" fmla="*/ 2701472 w 4037508"/>
                  <a:gd name="connsiteY5" fmla="*/ 2708 h 1230980"/>
                  <a:gd name="connsiteX6" fmla="*/ 3231243 w 4037508"/>
                  <a:gd name="connsiteY6" fmla="*/ 28108 h 1230980"/>
                  <a:gd name="connsiteX7" fmla="*/ 3917043 w 4037508"/>
                  <a:gd name="connsiteY7" fmla="*/ 195022 h 1230980"/>
                  <a:gd name="connsiteX8" fmla="*/ 4033157 w 4037508"/>
                  <a:gd name="connsiteY8" fmla="*/ 220422 h 1230980"/>
                  <a:gd name="connsiteX0" fmla="*/ 0 w 4113708"/>
                  <a:gd name="connsiteY0" fmla="*/ 1138451 h 1138451"/>
                  <a:gd name="connsiteX1" fmla="*/ 560615 w 4113708"/>
                  <a:gd name="connsiteY1" fmla="*/ 717537 h 1138451"/>
                  <a:gd name="connsiteX2" fmla="*/ 948872 w 4113708"/>
                  <a:gd name="connsiteY2" fmla="*/ 463537 h 1138451"/>
                  <a:gd name="connsiteX3" fmla="*/ 1478643 w 4113708"/>
                  <a:gd name="connsiteY3" fmla="*/ 260337 h 1138451"/>
                  <a:gd name="connsiteX4" fmla="*/ 2193472 w 4113708"/>
                  <a:gd name="connsiteY4" fmla="*/ 57137 h 1138451"/>
                  <a:gd name="connsiteX5" fmla="*/ 2777672 w 4113708"/>
                  <a:gd name="connsiteY5" fmla="*/ 2708 h 1138451"/>
                  <a:gd name="connsiteX6" fmla="*/ 3307443 w 4113708"/>
                  <a:gd name="connsiteY6" fmla="*/ 28108 h 1138451"/>
                  <a:gd name="connsiteX7" fmla="*/ 3993243 w 4113708"/>
                  <a:gd name="connsiteY7" fmla="*/ 195022 h 1138451"/>
                  <a:gd name="connsiteX8" fmla="*/ 4109357 w 4113708"/>
                  <a:gd name="connsiteY8" fmla="*/ 220422 h 1138451"/>
                  <a:gd name="connsiteX0" fmla="*/ 46509 w 4160217"/>
                  <a:gd name="connsiteY0" fmla="*/ 1138451 h 1167868"/>
                  <a:gd name="connsiteX1" fmla="*/ 40164 w 4160217"/>
                  <a:gd name="connsiteY1" fmla="*/ 1136175 h 1167868"/>
                  <a:gd name="connsiteX2" fmla="*/ 607124 w 4160217"/>
                  <a:gd name="connsiteY2" fmla="*/ 717537 h 1167868"/>
                  <a:gd name="connsiteX3" fmla="*/ 995381 w 4160217"/>
                  <a:gd name="connsiteY3" fmla="*/ 463537 h 1167868"/>
                  <a:gd name="connsiteX4" fmla="*/ 1525152 w 4160217"/>
                  <a:gd name="connsiteY4" fmla="*/ 260337 h 1167868"/>
                  <a:gd name="connsiteX5" fmla="*/ 2239981 w 4160217"/>
                  <a:gd name="connsiteY5" fmla="*/ 57137 h 1167868"/>
                  <a:gd name="connsiteX6" fmla="*/ 2824181 w 4160217"/>
                  <a:gd name="connsiteY6" fmla="*/ 2708 h 1167868"/>
                  <a:gd name="connsiteX7" fmla="*/ 3353952 w 4160217"/>
                  <a:gd name="connsiteY7" fmla="*/ 28108 h 1167868"/>
                  <a:gd name="connsiteX8" fmla="*/ 4039752 w 4160217"/>
                  <a:gd name="connsiteY8" fmla="*/ 195022 h 1167868"/>
                  <a:gd name="connsiteX9" fmla="*/ 4155866 w 4160217"/>
                  <a:gd name="connsiteY9" fmla="*/ 220422 h 1167868"/>
                  <a:gd name="connsiteX0" fmla="*/ 49276 w 4162984"/>
                  <a:gd name="connsiteY0" fmla="*/ 1138451 h 1157770"/>
                  <a:gd name="connsiteX1" fmla="*/ 39302 w 4162984"/>
                  <a:gd name="connsiteY1" fmla="*/ 1121661 h 1157770"/>
                  <a:gd name="connsiteX2" fmla="*/ 609891 w 4162984"/>
                  <a:gd name="connsiteY2" fmla="*/ 717537 h 1157770"/>
                  <a:gd name="connsiteX3" fmla="*/ 998148 w 4162984"/>
                  <a:gd name="connsiteY3" fmla="*/ 463537 h 1157770"/>
                  <a:gd name="connsiteX4" fmla="*/ 1527919 w 4162984"/>
                  <a:gd name="connsiteY4" fmla="*/ 260337 h 1157770"/>
                  <a:gd name="connsiteX5" fmla="*/ 2242748 w 4162984"/>
                  <a:gd name="connsiteY5" fmla="*/ 57137 h 1157770"/>
                  <a:gd name="connsiteX6" fmla="*/ 2826948 w 4162984"/>
                  <a:gd name="connsiteY6" fmla="*/ 2708 h 1157770"/>
                  <a:gd name="connsiteX7" fmla="*/ 3356719 w 4162984"/>
                  <a:gd name="connsiteY7" fmla="*/ 28108 h 1157770"/>
                  <a:gd name="connsiteX8" fmla="*/ 4042519 w 4162984"/>
                  <a:gd name="connsiteY8" fmla="*/ 195022 h 1157770"/>
                  <a:gd name="connsiteX9" fmla="*/ 4158633 w 4162984"/>
                  <a:gd name="connsiteY9" fmla="*/ 220422 h 1157770"/>
                  <a:gd name="connsiteX0" fmla="*/ 66557 w 4158494"/>
                  <a:gd name="connsiteY0" fmla="*/ 1377937 h 1377937"/>
                  <a:gd name="connsiteX1" fmla="*/ 34812 w 4158494"/>
                  <a:gd name="connsiteY1" fmla="*/ 1121661 h 1377937"/>
                  <a:gd name="connsiteX2" fmla="*/ 605401 w 4158494"/>
                  <a:gd name="connsiteY2" fmla="*/ 717537 h 1377937"/>
                  <a:gd name="connsiteX3" fmla="*/ 993658 w 4158494"/>
                  <a:gd name="connsiteY3" fmla="*/ 463537 h 1377937"/>
                  <a:gd name="connsiteX4" fmla="*/ 1523429 w 4158494"/>
                  <a:gd name="connsiteY4" fmla="*/ 260337 h 1377937"/>
                  <a:gd name="connsiteX5" fmla="*/ 2238258 w 4158494"/>
                  <a:gd name="connsiteY5" fmla="*/ 57137 h 1377937"/>
                  <a:gd name="connsiteX6" fmla="*/ 2822458 w 4158494"/>
                  <a:gd name="connsiteY6" fmla="*/ 2708 h 1377937"/>
                  <a:gd name="connsiteX7" fmla="*/ 3352229 w 4158494"/>
                  <a:gd name="connsiteY7" fmla="*/ 28108 h 1377937"/>
                  <a:gd name="connsiteX8" fmla="*/ 4038029 w 4158494"/>
                  <a:gd name="connsiteY8" fmla="*/ 195022 h 1377937"/>
                  <a:gd name="connsiteX9" fmla="*/ 4154143 w 4158494"/>
                  <a:gd name="connsiteY9" fmla="*/ 220422 h 1377937"/>
                  <a:gd name="connsiteX0" fmla="*/ 63605 w 4155542"/>
                  <a:gd name="connsiteY0" fmla="*/ 1377937 h 1377937"/>
                  <a:gd name="connsiteX1" fmla="*/ 35489 w 4155542"/>
                  <a:gd name="connsiteY1" fmla="*/ 1136176 h 1377937"/>
                  <a:gd name="connsiteX2" fmla="*/ 602449 w 4155542"/>
                  <a:gd name="connsiteY2" fmla="*/ 717537 h 1377937"/>
                  <a:gd name="connsiteX3" fmla="*/ 990706 w 4155542"/>
                  <a:gd name="connsiteY3" fmla="*/ 463537 h 1377937"/>
                  <a:gd name="connsiteX4" fmla="*/ 1520477 w 4155542"/>
                  <a:gd name="connsiteY4" fmla="*/ 260337 h 1377937"/>
                  <a:gd name="connsiteX5" fmla="*/ 2235306 w 4155542"/>
                  <a:gd name="connsiteY5" fmla="*/ 57137 h 1377937"/>
                  <a:gd name="connsiteX6" fmla="*/ 2819506 w 4155542"/>
                  <a:gd name="connsiteY6" fmla="*/ 2708 h 1377937"/>
                  <a:gd name="connsiteX7" fmla="*/ 3349277 w 4155542"/>
                  <a:gd name="connsiteY7" fmla="*/ 28108 h 1377937"/>
                  <a:gd name="connsiteX8" fmla="*/ 4035077 w 4155542"/>
                  <a:gd name="connsiteY8" fmla="*/ 195022 h 1377937"/>
                  <a:gd name="connsiteX9" fmla="*/ 4151191 w 4155542"/>
                  <a:gd name="connsiteY9" fmla="*/ 220422 h 1377937"/>
                  <a:gd name="connsiteX0" fmla="*/ 66556 w 4154865"/>
                  <a:gd name="connsiteY0" fmla="*/ 1410594 h 1410594"/>
                  <a:gd name="connsiteX1" fmla="*/ 34812 w 4154865"/>
                  <a:gd name="connsiteY1" fmla="*/ 1136176 h 1410594"/>
                  <a:gd name="connsiteX2" fmla="*/ 601772 w 4154865"/>
                  <a:gd name="connsiteY2" fmla="*/ 717537 h 1410594"/>
                  <a:gd name="connsiteX3" fmla="*/ 990029 w 4154865"/>
                  <a:gd name="connsiteY3" fmla="*/ 463537 h 1410594"/>
                  <a:gd name="connsiteX4" fmla="*/ 1519800 w 4154865"/>
                  <a:gd name="connsiteY4" fmla="*/ 260337 h 1410594"/>
                  <a:gd name="connsiteX5" fmla="*/ 2234629 w 4154865"/>
                  <a:gd name="connsiteY5" fmla="*/ 57137 h 1410594"/>
                  <a:gd name="connsiteX6" fmla="*/ 2818829 w 4154865"/>
                  <a:gd name="connsiteY6" fmla="*/ 2708 h 1410594"/>
                  <a:gd name="connsiteX7" fmla="*/ 3348600 w 4154865"/>
                  <a:gd name="connsiteY7" fmla="*/ 28108 h 1410594"/>
                  <a:gd name="connsiteX8" fmla="*/ 4034400 w 4154865"/>
                  <a:gd name="connsiteY8" fmla="*/ 195022 h 1410594"/>
                  <a:gd name="connsiteX9" fmla="*/ 4150514 w 4154865"/>
                  <a:gd name="connsiteY9" fmla="*/ 220422 h 1410594"/>
                  <a:gd name="connsiteX0" fmla="*/ 53491 w 4158129"/>
                  <a:gd name="connsiteY0" fmla="*/ 1659152 h 1659152"/>
                  <a:gd name="connsiteX1" fmla="*/ 38076 w 4158129"/>
                  <a:gd name="connsiteY1" fmla="*/ 1136176 h 1659152"/>
                  <a:gd name="connsiteX2" fmla="*/ 605036 w 4158129"/>
                  <a:gd name="connsiteY2" fmla="*/ 717537 h 1659152"/>
                  <a:gd name="connsiteX3" fmla="*/ 993293 w 4158129"/>
                  <a:gd name="connsiteY3" fmla="*/ 463537 h 1659152"/>
                  <a:gd name="connsiteX4" fmla="*/ 1523064 w 4158129"/>
                  <a:gd name="connsiteY4" fmla="*/ 260337 h 1659152"/>
                  <a:gd name="connsiteX5" fmla="*/ 2237893 w 4158129"/>
                  <a:gd name="connsiteY5" fmla="*/ 57137 h 1659152"/>
                  <a:gd name="connsiteX6" fmla="*/ 2822093 w 4158129"/>
                  <a:gd name="connsiteY6" fmla="*/ 2708 h 1659152"/>
                  <a:gd name="connsiteX7" fmla="*/ 3351864 w 4158129"/>
                  <a:gd name="connsiteY7" fmla="*/ 28108 h 1659152"/>
                  <a:gd name="connsiteX8" fmla="*/ 4037664 w 4158129"/>
                  <a:gd name="connsiteY8" fmla="*/ 195022 h 1659152"/>
                  <a:gd name="connsiteX9" fmla="*/ 4153778 w 4158129"/>
                  <a:gd name="connsiteY9" fmla="*/ 220422 h 1659152"/>
                  <a:gd name="connsiteX0" fmla="*/ 53491 w 4158129"/>
                  <a:gd name="connsiteY0" fmla="*/ 1659152 h 1659152"/>
                  <a:gd name="connsiteX1" fmla="*/ 38076 w 4158129"/>
                  <a:gd name="connsiteY1" fmla="*/ 1136176 h 1659152"/>
                  <a:gd name="connsiteX2" fmla="*/ 605036 w 4158129"/>
                  <a:gd name="connsiteY2" fmla="*/ 717537 h 1659152"/>
                  <a:gd name="connsiteX3" fmla="*/ 993293 w 4158129"/>
                  <a:gd name="connsiteY3" fmla="*/ 463537 h 1659152"/>
                  <a:gd name="connsiteX4" fmla="*/ 1523064 w 4158129"/>
                  <a:gd name="connsiteY4" fmla="*/ 260337 h 1659152"/>
                  <a:gd name="connsiteX5" fmla="*/ 2237893 w 4158129"/>
                  <a:gd name="connsiteY5" fmla="*/ 57137 h 1659152"/>
                  <a:gd name="connsiteX6" fmla="*/ 2822093 w 4158129"/>
                  <a:gd name="connsiteY6" fmla="*/ 2708 h 1659152"/>
                  <a:gd name="connsiteX7" fmla="*/ 3351864 w 4158129"/>
                  <a:gd name="connsiteY7" fmla="*/ 28108 h 1659152"/>
                  <a:gd name="connsiteX8" fmla="*/ 4037664 w 4158129"/>
                  <a:gd name="connsiteY8" fmla="*/ 195022 h 1659152"/>
                  <a:gd name="connsiteX9" fmla="*/ 4153778 w 4158129"/>
                  <a:gd name="connsiteY9" fmla="*/ 220422 h 1659152"/>
                  <a:gd name="connsiteX0" fmla="*/ 69533 w 4154213"/>
                  <a:gd name="connsiteY0" fmla="*/ 1748052 h 1748052"/>
                  <a:gd name="connsiteX1" fmla="*/ 34160 w 4154213"/>
                  <a:gd name="connsiteY1" fmla="*/ 1136176 h 1748052"/>
                  <a:gd name="connsiteX2" fmla="*/ 601120 w 4154213"/>
                  <a:gd name="connsiteY2" fmla="*/ 717537 h 1748052"/>
                  <a:gd name="connsiteX3" fmla="*/ 989377 w 4154213"/>
                  <a:gd name="connsiteY3" fmla="*/ 463537 h 1748052"/>
                  <a:gd name="connsiteX4" fmla="*/ 1519148 w 4154213"/>
                  <a:gd name="connsiteY4" fmla="*/ 260337 h 1748052"/>
                  <a:gd name="connsiteX5" fmla="*/ 2233977 w 4154213"/>
                  <a:gd name="connsiteY5" fmla="*/ 57137 h 1748052"/>
                  <a:gd name="connsiteX6" fmla="*/ 2818177 w 4154213"/>
                  <a:gd name="connsiteY6" fmla="*/ 2708 h 1748052"/>
                  <a:gd name="connsiteX7" fmla="*/ 3347948 w 4154213"/>
                  <a:gd name="connsiteY7" fmla="*/ 28108 h 1748052"/>
                  <a:gd name="connsiteX8" fmla="*/ 4033748 w 4154213"/>
                  <a:gd name="connsiteY8" fmla="*/ 195022 h 1748052"/>
                  <a:gd name="connsiteX9" fmla="*/ 4149862 w 4154213"/>
                  <a:gd name="connsiteY9" fmla="*/ 220422 h 1748052"/>
                  <a:gd name="connsiteX0" fmla="*/ 35373 w 4120053"/>
                  <a:gd name="connsiteY0" fmla="*/ 1748052 h 1748052"/>
                  <a:gd name="connsiteX1" fmla="*/ 0 w 4120053"/>
                  <a:gd name="connsiteY1" fmla="*/ 1136176 h 1748052"/>
                  <a:gd name="connsiteX2" fmla="*/ 566960 w 4120053"/>
                  <a:gd name="connsiteY2" fmla="*/ 717537 h 1748052"/>
                  <a:gd name="connsiteX3" fmla="*/ 955217 w 4120053"/>
                  <a:gd name="connsiteY3" fmla="*/ 463537 h 1748052"/>
                  <a:gd name="connsiteX4" fmla="*/ 1484988 w 4120053"/>
                  <a:gd name="connsiteY4" fmla="*/ 260337 h 1748052"/>
                  <a:gd name="connsiteX5" fmla="*/ 2199817 w 4120053"/>
                  <a:gd name="connsiteY5" fmla="*/ 57137 h 1748052"/>
                  <a:gd name="connsiteX6" fmla="*/ 2784017 w 4120053"/>
                  <a:gd name="connsiteY6" fmla="*/ 2708 h 1748052"/>
                  <a:gd name="connsiteX7" fmla="*/ 3313788 w 4120053"/>
                  <a:gd name="connsiteY7" fmla="*/ 28108 h 1748052"/>
                  <a:gd name="connsiteX8" fmla="*/ 3999588 w 4120053"/>
                  <a:gd name="connsiteY8" fmla="*/ 195022 h 1748052"/>
                  <a:gd name="connsiteX9" fmla="*/ 4115702 w 4120053"/>
                  <a:gd name="connsiteY9" fmla="*/ 220422 h 1748052"/>
                  <a:gd name="connsiteX0" fmla="*/ 15 w 4163072"/>
                  <a:gd name="connsiteY0" fmla="*/ 4129846 h 4129846"/>
                  <a:gd name="connsiteX1" fmla="*/ 43019 w 4163072"/>
                  <a:gd name="connsiteY1" fmla="*/ 1136176 h 4129846"/>
                  <a:gd name="connsiteX2" fmla="*/ 609979 w 4163072"/>
                  <a:gd name="connsiteY2" fmla="*/ 717537 h 4129846"/>
                  <a:gd name="connsiteX3" fmla="*/ 998236 w 4163072"/>
                  <a:gd name="connsiteY3" fmla="*/ 463537 h 4129846"/>
                  <a:gd name="connsiteX4" fmla="*/ 1528007 w 4163072"/>
                  <a:gd name="connsiteY4" fmla="*/ 260337 h 4129846"/>
                  <a:gd name="connsiteX5" fmla="*/ 2242836 w 4163072"/>
                  <a:gd name="connsiteY5" fmla="*/ 57137 h 4129846"/>
                  <a:gd name="connsiteX6" fmla="*/ 2827036 w 4163072"/>
                  <a:gd name="connsiteY6" fmla="*/ 2708 h 4129846"/>
                  <a:gd name="connsiteX7" fmla="*/ 3356807 w 4163072"/>
                  <a:gd name="connsiteY7" fmla="*/ 28108 h 4129846"/>
                  <a:gd name="connsiteX8" fmla="*/ 4042607 w 4163072"/>
                  <a:gd name="connsiteY8" fmla="*/ 195022 h 4129846"/>
                  <a:gd name="connsiteX9" fmla="*/ 4158721 w 4163072"/>
                  <a:gd name="connsiteY9" fmla="*/ 220422 h 4129846"/>
                  <a:gd name="connsiteX0" fmla="*/ 15 w 4164495"/>
                  <a:gd name="connsiteY0" fmla="*/ 4129846 h 4129846"/>
                  <a:gd name="connsiteX1" fmla="*/ 43019 w 4164495"/>
                  <a:gd name="connsiteY1" fmla="*/ 1136176 h 4129846"/>
                  <a:gd name="connsiteX2" fmla="*/ 609979 w 4164495"/>
                  <a:gd name="connsiteY2" fmla="*/ 717537 h 4129846"/>
                  <a:gd name="connsiteX3" fmla="*/ 998236 w 4164495"/>
                  <a:gd name="connsiteY3" fmla="*/ 463537 h 4129846"/>
                  <a:gd name="connsiteX4" fmla="*/ 1528007 w 4164495"/>
                  <a:gd name="connsiteY4" fmla="*/ 260337 h 4129846"/>
                  <a:gd name="connsiteX5" fmla="*/ 2242836 w 4164495"/>
                  <a:gd name="connsiteY5" fmla="*/ 57137 h 4129846"/>
                  <a:gd name="connsiteX6" fmla="*/ 2827036 w 4164495"/>
                  <a:gd name="connsiteY6" fmla="*/ 2708 h 4129846"/>
                  <a:gd name="connsiteX7" fmla="*/ 3356807 w 4164495"/>
                  <a:gd name="connsiteY7" fmla="*/ 28108 h 4129846"/>
                  <a:gd name="connsiteX8" fmla="*/ 4042607 w 4164495"/>
                  <a:gd name="connsiteY8" fmla="*/ 195022 h 4129846"/>
                  <a:gd name="connsiteX9" fmla="*/ 4158721 w 4164495"/>
                  <a:gd name="connsiteY9" fmla="*/ 220422 h 4129846"/>
                  <a:gd name="connsiteX10" fmla="*/ 4146571 w 4164495"/>
                  <a:gd name="connsiteY10" fmla="*/ 227578 h 4129846"/>
                  <a:gd name="connsiteX0" fmla="*/ 15 w 4167292"/>
                  <a:gd name="connsiteY0" fmla="*/ 4129846 h 4129846"/>
                  <a:gd name="connsiteX1" fmla="*/ 43019 w 4167292"/>
                  <a:gd name="connsiteY1" fmla="*/ 1136176 h 4129846"/>
                  <a:gd name="connsiteX2" fmla="*/ 609979 w 4167292"/>
                  <a:gd name="connsiteY2" fmla="*/ 717537 h 4129846"/>
                  <a:gd name="connsiteX3" fmla="*/ 998236 w 4167292"/>
                  <a:gd name="connsiteY3" fmla="*/ 463537 h 4129846"/>
                  <a:gd name="connsiteX4" fmla="*/ 1528007 w 4167292"/>
                  <a:gd name="connsiteY4" fmla="*/ 260337 h 4129846"/>
                  <a:gd name="connsiteX5" fmla="*/ 2242836 w 4167292"/>
                  <a:gd name="connsiteY5" fmla="*/ 57137 h 4129846"/>
                  <a:gd name="connsiteX6" fmla="*/ 2827036 w 4167292"/>
                  <a:gd name="connsiteY6" fmla="*/ 2708 h 4129846"/>
                  <a:gd name="connsiteX7" fmla="*/ 3356807 w 4167292"/>
                  <a:gd name="connsiteY7" fmla="*/ 28108 h 4129846"/>
                  <a:gd name="connsiteX8" fmla="*/ 4042607 w 4167292"/>
                  <a:gd name="connsiteY8" fmla="*/ 195022 h 4129846"/>
                  <a:gd name="connsiteX9" fmla="*/ 4158721 w 4167292"/>
                  <a:gd name="connsiteY9" fmla="*/ 220422 h 4129846"/>
                  <a:gd name="connsiteX10" fmla="*/ 4159634 w 4167292"/>
                  <a:gd name="connsiteY10" fmla="*/ 514961 h 4129846"/>
                  <a:gd name="connsiteX0" fmla="*/ 15 w 4174068"/>
                  <a:gd name="connsiteY0" fmla="*/ 4129846 h 4137727"/>
                  <a:gd name="connsiteX1" fmla="*/ 43019 w 4174068"/>
                  <a:gd name="connsiteY1" fmla="*/ 1136176 h 4137727"/>
                  <a:gd name="connsiteX2" fmla="*/ 609979 w 4174068"/>
                  <a:gd name="connsiteY2" fmla="*/ 717537 h 4137727"/>
                  <a:gd name="connsiteX3" fmla="*/ 998236 w 4174068"/>
                  <a:gd name="connsiteY3" fmla="*/ 463537 h 4137727"/>
                  <a:gd name="connsiteX4" fmla="*/ 1528007 w 4174068"/>
                  <a:gd name="connsiteY4" fmla="*/ 260337 h 4137727"/>
                  <a:gd name="connsiteX5" fmla="*/ 2242836 w 4174068"/>
                  <a:gd name="connsiteY5" fmla="*/ 57137 h 4137727"/>
                  <a:gd name="connsiteX6" fmla="*/ 2827036 w 4174068"/>
                  <a:gd name="connsiteY6" fmla="*/ 2708 h 4137727"/>
                  <a:gd name="connsiteX7" fmla="*/ 3356807 w 4174068"/>
                  <a:gd name="connsiteY7" fmla="*/ 28108 h 4137727"/>
                  <a:gd name="connsiteX8" fmla="*/ 4042607 w 4174068"/>
                  <a:gd name="connsiteY8" fmla="*/ 195022 h 4137727"/>
                  <a:gd name="connsiteX9" fmla="*/ 4158721 w 4174068"/>
                  <a:gd name="connsiteY9" fmla="*/ 220422 h 4137727"/>
                  <a:gd name="connsiteX10" fmla="*/ 4172696 w 4174068"/>
                  <a:gd name="connsiteY10" fmla="*/ 4137727 h 4137727"/>
                  <a:gd name="connsiteX0" fmla="*/ 54968 w 4131049"/>
                  <a:gd name="connsiteY0" fmla="*/ 4129846 h 4137727"/>
                  <a:gd name="connsiteX1" fmla="*/ 0 w 4131049"/>
                  <a:gd name="connsiteY1" fmla="*/ 1136176 h 4137727"/>
                  <a:gd name="connsiteX2" fmla="*/ 566960 w 4131049"/>
                  <a:gd name="connsiteY2" fmla="*/ 717537 h 4137727"/>
                  <a:gd name="connsiteX3" fmla="*/ 955217 w 4131049"/>
                  <a:gd name="connsiteY3" fmla="*/ 463537 h 4137727"/>
                  <a:gd name="connsiteX4" fmla="*/ 1484988 w 4131049"/>
                  <a:gd name="connsiteY4" fmla="*/ 260337 h 4137727"/>
                  <a:gd name="connsiteX5" fmla="*/ 2199817 w 4131049"/>
                  <a:gd name="connsiteY5" fmla="*/ 57137 h 4137727"/>
                  <a:gd name="connsiteX6" fmla="*/ 2784017 w 4131049"/>
                  <a:gd name="connsiteY6" fmla="*/ 2708 h 4137727"/>
                  <a:gd name="connsiteX7" fmla="*/ 3313788 w 4131049"/>
                  <a:gd name="connsiteY7" fmla="*/ 28108 h 4137727"/>
                  <a:gd name="connsiteX8" fmla="*/ 3999588 w 4131049"/>
                  <a:gd name="connsiteY8" fmla="*/ 195022 h 4137727"/>
                  <a:gd name="connsiteX9" fmla="*/ 4115702 w 4131049"/>
                  <a:gd name="connsiteY9" fmla="*/ 220422 h 4137727"/>
                  <a:gd name="connsiteX10" fmla="*/ 4129677 w 4131049"/>
                  <a:gd name="connsiteY10" fmla="*/ 4137727 h 4137727"/>
                  <a:gd name="connsiteX0" fmla="*/ 27754 w 4131049"/>
                  <a:gd name="connsiteY0" fmla="*/ 4129846 h 4137727"/>
                  <a:gd name="connsiteX1" fmla="*/ 0 w 4131049"/>
                  <a:gd name="connsiteY1" fmla="*/ 1136176 h 4137727"/>
                  <a:gd name="connsiteX2" fmla="*/ 566960 w 4131049"/>
                  <a:gd name="connsiteY2" fmla="*/ 717537 h 4137727"/>
                  <a:gd name="connsiteX3" fmla="*/ 955217 w 4131049"/>
                  <a:gd name="connsiteY3" fmla="*/ 463537 h 4137727"/>
                  <a:gd name="connsiteX4" fmla="*/ 1484988 w 4131049"/>
                  <a:gd name="connsiteY4" fmla="*/ 260337 h 4137727"/>
                  <a:gd name="connsiteX5" fmla="*/ 2199817 w 4131049"/>
                  <a:gd name="connsiteY5" fmla="*/ 57137 h 4137727"/>
                  <a:gd name="connsiteX6" fmla="*/ 2784017 w 4131049"/>
                  <a:gd name="connsiteY6" fmla="*/ 2708 h 4137727"/>
                  <a:gd name="connsiteX7" fmla="*/ 3313788 w 4131049"/>
                  <a:gd name="connsiteY7" fmla="*/ 28108 h 4137727"/>
                  <a:gd name="connsiteX8" fmla="*/ 3999588 w 4131049"/>
                  <a:gd name="connsiteY8" fmla="*/ 195022 h 4137727"/>
                  <a:gd name="connsiteX9" fmla="*/ 4115702 w 4131049"/>
                  <a:gd name="connsiteY9" fmla="*/ 220422 h 4137727"/>
                  <a:gd name="connsiteX10" fmla="*/ 4129677 w 4131049"/>
                  <a:gd name="connsiteY10" fmla="*/ 4137727 h 4137727"/>
                  <a:gd name="connsiteX0" fmla="*/ 27754 w 9492183"/>
                  <a:gd name="connsiteY0" fmla="*/ 4129846 h 4165535"/>
                  <a:gd name="connsiteX1" fmla="*/ 0 w 9492183"/>
                  <a:gd name="connsiteY1" fmla="*/ 1136176 h 4165535"/>
                  <a:gd name="connsiteX2" fmla="*/ 566960 w 9492183"/>
                  <a:gd name="connsiteY2" fmla="*/ 717537 h 4165535"/>
                  <a:gd name="connsiteX3" fmla="*/ 955217 w 9492183"/>
                  <a:gd name="connsiteY3" fmla="*/ 463537 h 4165535"/>
                  <a:gd name="connsiteX4" fmla="*/ 1484988 w 9492183"/>
                  <a:gd name="connsiteY4" fmla="*/ 260337 h 4165535"/>
                  <a:gd name="connsiteX5" fmla="*/ 2199817 w 9492183"/>
                  <a:gd name="connsiteY5" fmla="*/ 57137 h 4165535"/>
                  <a:gd name="connsiteX6" fmla="*/ 2784017 w 9492183"/>
                  <a:gd name="connsiteY6" fmla="*/ 2708 h 4165535"/>
                  <a:gd name="connsiteX7" fmla="*/ 3313788 w 9492183"/>
                  <a:gd name="connsiteY7" fmla="*/ 28108 h 4165535"/>
                  <a:gd name="connsiteX8" fmla="*/ 3999588 w 9492183"/>
                  <a:gd name="connsiteY8" fmla="*/ 195022 h 4165535"/>
                  <a:gd name="connsiteX9" fmla="*/ 4115702 w 9492183"/>
                  <a:gd name="connsiteY9" fmla="*/ 220422 h 4165535"/>
                  <a:gd name="connsiteX10" fmla="*/ 9492183 w 9492183"/>
                  <a:gd name="connsiteY10" fmla="*/ 4165535 h 4165535"/>
                  <a:gd name="connsiteX0" fmla="*/ 27754 w 9497978"/>
                  <a:gd name="connsiteY0" fmla="*/ 4192722 h 4228411"/>
                  <a:gd name="connsiteX1" fmla="*/ 0 w 9497978"/>
                  <a:gd name="connsiteY1" fmla="*/ 1199052 h 4228411"/>
                  <a:gd name="connsiteX2" fmla="*/ 566960 w 9497978"/>
                  <a:gd name="connsiteY2" fmla="*/ 780413 h 4228411"/>
                  <a:gd name="connsiteX3" fmla="*/ 955217 w 9497978"/>
                  <a:gd name="connsiteY3" fmla="*/ 526413 h 4228411"/>
                  <a:gd name="connsiteX4" fmla="*/ 1484988 w 9497978"/>
                  <a:gd name="connsiteY4" fmla="*/ 323213 h 4228411"/>
                  <a:gd name="connsiteX5" fmla="*/ 2199817 w 9497978"/>
                  <a:gd name="connsiteY5" fmla="*/ 120013 h 4228411"/>
                  <a:gd name="connsiteX6" fmla="*/ 2784017 w 9497978"/>
                  <a:gd name="connsiteY6" fmla="*/ 65584 h 4228411"/>
                  <a:gd name="connsiteX7" fmla="*/ 3313788 w 9497978"/>
                  <a:gd name="connsiteY7" fmla="*/ 90984 h 4228411"/>
                  <a:gd name="connsiteX8" fmla="*/ 3999588 w 9497978"/>
                  <a:gd name="connsiteY8" fmla="*/ 257898 h 4228411"/>
                  <a:gd name="connsiteX9" fmla="*/ 9488424 w 9497978"/>
                  <a:gd name="connsiteY9" fmla="*/ 2980615 h 4228411"/>
                  <a:gd name="connsiteX10" fmla="*/ 9492183 w 9497978"/>
                  <a:gd name="connsiteY10" fmla="*/ 4228411 h 4228411"/>
                  <a:gd name="connsiteX0" fmla="*/ 27754 w 9497978"/>
                  <a:gd name="connsiteY0" fmla="*/ 4183183 h 4218872"/>
                  <a:gd name="connsiteX1" fmla="*/ 0 w 9497978"/>
                  <a:gd name="connsiteY1" fmla="*/ 1189513 h 4218872"/>
                  <a:gd name="connsiteX2" fmla="*/ 566960 w 9497978"/>
                  <a:gd name="connsiteY2" fmla="*/ 770874 h 4218872"/>
                  <a:gd name="connsiteX3" fmla="*/ 955217 w 9497978"/>
                  <a:gd name="connsiteY3" fmla="*/ 516874 h 4218872"/>
                  <a:gd name="connsiteX4" fmla="*/ 1484988 w 9497978"/>
                  <a:gd name="connsiteY4" fmla="*/ 313674 h 4218872"/>
                  <a:gd name="connsiteX5" fmla="*/ 2199817 w 9497978"/>
                  <a:gd name="connsiteY5" fmla="*/ 110474 h 4218872"/>
                  <a:gd name="connsiteX6" fmla="*/ 2784017 w 9497978"/>
                  <a:gd name="connsiteY6" fmla="*/ 56045 h 4218872"/>
                  <a:gd name="connsiteX7" fmla="*/ 3313788 w 9497978"/>
                  <a:gd name="connsiteY7" fmla="*/ 81445 h 4218872"/>
                  <a:gd name="connsiteX8" fmla="*/ 6042448 w 9497978"/>
                  <a:gd name="connsiteY8" fmla="*/ 1040870 h 4218872"/>
                  <a:gd name="connsiteX9" fmla="*/ 9488424 w 9497978"/>
                  <a:gd name="connsiteY9" fmla="*/ 2971076 h 4218872"/>
                  <a:gd name="connsiteX10" fmla="*/ 9492183 w 9497978"/>
                  <a:gd name="connsiteY10" fmla="*/ 4218872 h 4218872"/>
                  <a:gd name="connsiteX0" fmla="*/ 27754 w 9497978"/>
                  <a:gd name="connsiteY0" fmla="*/ 4129835 h 4165524"/>
                  <a:gd name="connsiteX1" fmla="*/ 0 w 9497978"/>
                  <a:gd name="connsiteY1" fmla="*/ 1136165 h 4165524"/>
                  <a:gd name="connsiteX2" fmla="*/ 566960 w 9497978"/>
                  <a:gd name="connsiteY2" fmla="*/ 717526 h 4165524"/>
                  <a:gd name="connsiteX3" fmla="*/ 955217 w 9497978"/>
                  <a:gd name="connsiteY3" fmla="*/ 463526 h 4165524"/>
                  <a:gd name="connsiteX4" fmla="*/ 1484988 w 9497978"/>
                  <a:gd name="connsiteY4" fmla="*/ 260326 h 4165524"/>
                  <a:gd name="connsiteX5" fmla="*/ 2199817 w 9497978"/>
                  <a:gd name="connsiteY5" fmla="*/ 57126 h 4165524"/>
                  <a:gd name="connsiteX6" fmla="*/ 2784017 w 9497978"/>
                  <a:gd name="connsiteY6" fmla="*/ 2697 h 4165524"/>
                  <a:gd name="connsiteX7" fmla="*/ 3313788 w 9497978"/>
                  <a:gd name="connsiteY7" fmla="*/ 28097 h 4165524"/>
                  <a:gd name="connsiteX8" fmla="*/ 4254065 w 9497978"/>
                  <a:gd name="connsiteY8" fmla="*/ 194640 h 4165524"/>
                  <a:gd name="connsiteX9" fmla="*/ 6042448 w 9497978"/>
                  <a:gd name="connsiteY9" fmla="*/ 987522 h 4165524"/>
                  <a:gd name="connsiteX10" fmla="*/ 9488424 w 9497978"/>
                  <a:gd name="connsiteY10" fmla="*/ 2917728 h 4165524"/>
                  <a:gd name="connsiteX11" fmla="*/ 9492183 w 9497978"/>
                  <a:gd name="connsiteY11" fmla="*/ 4165524 h 4165524"/>
                  <a:gd name="connsiteX0" fmla="*/ 27754 w 9497978"/>
                  <a:gd name="connsiteY0" fmla="*/ 4135246 h 4170935"/>
                  <a:gd name="connsiteX1" fmla="*/ 0 w 9497978"/>
                  <a:gd name="connsiteY1" fmla="*/ 1141576 h 4170935"/>
                  <a:gd name="connsiteX2" fmla="*/ 566960 w 9497978"/>
                  <a:gd name="connsiteY2" fmla="*/ 722937 h 4170935"/>
                  <a:gd name="connsiteX3" fmla="*/ 955217 w 9497978"/>
                  <a:gd name="connsiteY3" fmla="*/ 468937 h 4170935"/>
                  <a:gd name="connsiteX4" fmla="*/ 1484988 w 9497978"/>
                  <a:gd name="connsiteY4" fmla="*/ 265737 h 4170935"/>
                  <a:gd name="connsiteX5" fmla="*/ 2199817 w 9497978"/>
                  <a:gd name="connsiteY5" fmla="*/ 62537 h 4170935"/>
                  <a:gd name="connsiteX6" fmla="*/ 2784017 w 9497978"/>
                  <a:gd name="connsiteY6" fmla="*/ 8108 h 4170935"/>
                  <a:gd name="connsiteX7" fmla="*/ 3313788 w 9497978"/>
                  <a:gd name="connsiteY7" fmla="*/ 33508 h 4170935"/>
                  <a:gd name="connsiteX8" fmla="*/ 4693280 w 9497978"/>
                  <a:gd name="connsiteY8" fmla="*/ 311280 h 4170935"/>
                  <a:gd name="connsiteX9" fmla="*/ 6042448 w 9497978"/>
                  <a:gd name="connsiteY9" fmla="*/ 992933 h 4170935"/>
                  <a:gd name="connsiteX10" fmla="*/ 9488424 w 9497978"/>
                  <a:gd name="connsiteY10" fmla="*/ 2923139 h 4170935"/>
                  <a:gd name="connsiteX11" fmla="*/ 9492183 w 9497978"/>
                  <a:gd name="connsiteY11" fmla="*/ 4170935 h 4170935"/>
                  <a:gd name="connsiteX0" fmla="*/ 27754 w 9497978"/>
                  <a:gd name="connsiteY0" fmla="*/ 4135246 h 4170935"/>
                  <a:gd name="connsiteX1" fmla="*/ 0 w 9497978"/>
                  <a:gd name="connsiteY1" fmla="*/ 1141576 h 4170935"/>
                  <a:gd name="connsiteX2" fmla="*/ 566960 w 9497978"/>
                  <a:gd name="connsiteY2" fmla="*/ 722937 h 4170935"/>
                  <a:gd name="connsiteX3" fmla="*/ 955217 w 9497978"/>
                  <a:gd name="connsiteY3" fmla="*/ 468937 h 4170935"/>
                  <a:gd name="connsiteX4" fmla="*/ 1484988 w 9497978"/>
                  <a:gd name="connsiteY4" fmla="*/ 265737 h 4170935"/>
                  <a:gd name="connsiteX5" fmla="*/ 2199817 w 9497978"/>
                  <a:gd name="connsiteY5" fmla="*/ 62537 h 4170935"/>
                  <a:gd name="connsiteX6" fmla="*/ 2784017 w 9497978"/>
                  <a:gd name="connsiteY6" fmla="*/ 8108 h 4170935"/>
                  <a:gd name="connsiteX7" fmla="*/ 3313788 w 9497978"/>
                  <a:gd name="connsiteY7" fmla="*/ 33508 h 4170935"/>
                  <a:gd name="connsiteX8" fmla="*/ 4693280 w 9497978"/>
                  <a:gd name="connsiteY8" fmla="*/ 311280 h 4170935"/>
                  <a:gd name="connsiteX9" fmla="*/ 6042448 w 9497978"/>
                  <a:gd name="connsiteY9" fmla="*/ 992933 h 4170935"/>
                  <a:gd name="connsiteX10" fmla="*/ 7747355 w 9497978"/>
                  <a:gd name="connsiteY10" fmla="*/ 1673843 h 4170935"/>
                  <a:gd name="connsiteX11" fmla="*/ 9488424 w 9497978"/>
                  <a:gd name="connsiteY11" fmla="*/ 2923139 h 4170935"/>
                  <a:gd name="connsiteX12" fmla="*/ 9492183 w 9497978"/>
                  <a:gd name="connsiteY12" fmla="*/ 4170935 h 4170935"/>
                  <a:gd name="connsiteX0" fmla="*/ 27754 w 9497978"/>
                  <a:gd name="connsiteY0" fmla="*/ 4135246 h 4170935"/>
                  <a:gd name="connsiteX1" fmla="*/ 0 w 9497978"/>
                  <a:gd name="connsiteY1" fmla="*/ 1141576 h 4170935"/>
                  <a:gd name="connsiteX2" fmla="*/ 566960 w 9497978"/>
                  <a:gd name="connsiteY2" fmla="*/ 722937 h 4170935"/>
                  <a:gd name="connsiteX3" fmla="*/ 955217 w 9497978"/>
                  <a:gd name="connsiteY3" fmla="*/ 468937 h 4170935"/>
                  <a:gd name="connsiteX4" fmla="*/ 1484988 w 9497978"/>
                  <a:gd name="connsiteY4" fmla="*/ 265737 h 4170935"/>
                  <a:gd name="connsiteX5" fmla="*/ 2199817 w 9497978"/>
                  <a:gd name="connsiteY5" fmla="*/ 62537 h 4170935"/>
                  <a:gd name="connsiteX6" fmla="*/ 2784017 w 9497978"/>
                  <a:gd name="connsiteY6" fmla="*/ 8108 h 4170935"/>
                  <a:gd name="connsiteX7" fmla="*/ 3313788 w 9497978"/>
                  <a:gd name="connsiteY7" fmla="*/ 33508 h 4170935"/>
                  <a:gd name="connsiteX8" fmla="*/ 4693280 w 9497978"/>
                  <a:gd name="connsiteY8" fmla="*/ 311280 h 4170935"/>
                  <a:gd name="connsiteX9" fmla="*/ 6032236 w 9497978"/>
                  <a:gd name="connsiteY9" fmla="*/ 867801 h 4170935"/>
                  <a:gd name="connsiteX10" fmla="*/ 7747355 w 9497978"/>
                  <a:gd name="connsiteY10" fmla="*/ 1673843 h 4170935"/>
                  <a:gd name="connsiteX11" fmla="*/ 9488424 w 9497978"/>
                  <a:gd name="connsiteY11" fmla="*/ 2923139 h 4170935"/>
                  <a:gd name="connsiteX12" fmla="*/ 9492183 w 9497978"/>
                  <a:gd name="connsiteY12" fmla="*/ 4170935 h 4170935"/>
                  <a:gd name="connsiteX0" fmla="*/ 27754 w 9495012"/>
                  <a:gd name="connsiteY0" fmla="*/ 4135246 h 4152212"/>
                  <a:gd name="connsiteX1" fmla="*/ 0 w 9495012"/>
                  <a:gd name="connsiteY1" fmla="*/ 1141576 h 4152212"/>
                  <a:gd name="connsiteX2" fmla="*/ 566960 w 9495012"/>
                  <a:gd name="connsiteY2" fmla="*/ 722937 h 4152212"/>
                  <a:gd name="connsiteX3" fmla="*/ 955217 w 9495012"/>
                  <a:gd name="connsiteY3" fmla="*/ 468937 h 4152212"/>
                  <a:gd name="connsiteX4" fmla="*/ 1484988 w 9495012"/>
                  <a:gd name="connsiteY4" fmla="*/ 265737 h 4152212"/>
                  <a:gd name="connsiteX5" fmla="*/ 2199817 w 9495012"/>
                  <a:gd name="connsiteY5" fmla="*/ 62537 h 4152212"/>
                  <a:gd name="connsiteX6" fmla="*/ 2784017 w 9495012"/>
                  <a:gd name="connsiteY6" fmla="*/ 8108 h 4152212"/>
                  <a:gd name="connsiteX7" fmla="*/ 3313788 w 9495012"/>
                  <a:gd name="connsiteY7" fmla="*/ 33508 h 4152212"/>
                  <a:gd name="connsiteX8" fmla="*/ 4693280 w 9495012"/>
                  <a:gd name="connsiteY8" fmla="*/ 311280 h 4152212"/>
                  <a:gd name="connsiteX9" fmla="*/ 6032236 w 9495012"/>
                  <a:gd name="connsiteY9" fmla="*/ 867801 h 4152212"/>
                  <a:gd name="connsiteX10" fmla="*/ 7747355 w 9495012"/>
                  <a:gd name="connsiteY10" fmla="*/ 1673843 h 4152212"/>
                  <a:gd name="connsiteX11" fmla="*/ 9488424 w 9495012"/>
                  <a:gd name="connsiteY11" fmla="*/ 2923139 h 4152212"/>
                  <a:gd name="connsiteX12" fmla="*/ 9481178 w 9495012"/>
                  <a:gd name="connsiteY12" fmla="*/ 4152212 h 4152212"/>
                  <a:gd name="connsiteX0" fmla="*/ 27754 w 9492822"/>
                  <a:gd name="connsiteY0" fmla="*/ 4135246 h 4152212"/>
                  <a:gd name="connsiteX1" fmla="*/ 0 w 9492822"/>
                  <a:gd name="connsiteY1" fmla="*/ 1141576 h 4152212"/>
                  <a:gd name="connsiteX2" fmla="*/ 566960 w 9492822"/>
                  <a:gd name="connsiteY2" fmla="*/ 722937 h 4152212"/>
                  <a:gd name="connsiteX3" fmla="*/ 955217 w 9492822"/>
                  <a:gd name="connsiteY3" fmla="*/ 468937 h 4152212"/>
                  <a:gd name="connsiteX4" fmla="*/ 1484988 w 9492822"/>
                  <a:gd name="connsiteY4" fmla="*/ 265737 h 4152212"/>
                  <a:gd name="connsiteX5" fmla="*/ 2199817 w 9492822"/>
                  <a:gd name="connsiteY5" fmla="*/ 62537 h 4152212"/>
                  <a:gd name="connsiteX6" fmla="*/ 2784017 w 9492822"/>
                  <a:gd name="connsiteY6" fmla="*/ 8108 h 4152212"/>
                  <a:gd name="connsiteX7" fmla="*/ 3313788 w 9492822"/>
                  <a:gd name="connsiteY7" fmla="*/ 33508 h 4152212"/>
                  <a:gd name="connsiteX8" fmla="*/ 4693280 w 9492822"/>
                  <a:gd name="connsiteY8" fmla="*/ 311280 h 4152212"/>
                  <a:gd name="connsiteX9" fmla="*/ 6032236 w 9492822"/>
                  <a:gd name="connsiteY9" fmla="*/ 867801 h 4152212"/>
                  <a:gd name="connsiteX10" fmla="*/ 7747355 w 9492822"/>
                  <a:gd name="connsiteY10" fmla="*/ 1673843 h 4152212"/>
                  <a:gd name="connsiteX11" fmla="*/ 9485673 w 9492822"/>
                  <a:gd name="connsiteY11" fmla="*/ 2911905 h 4152212"/>
                  <a:gd name="connsiteX12" fmla="*/ 9481178 w 9492822"/>
                  <a:gd name="connsiteY12" fmla="*/ 4152212 h 4152212"/>
                  <a:gd name="connsiteX0" fmla="*/ 27754 w 9483060"/>
                  <a:gd name="connsiteY0" fmla="*/ 4135246 h 4152212"/>
                  <a:gd name="connsiteX1" fmla="*/ 0 w 9483060"/>
                  <a:gd name="connsiteY1" fmla="*/ 1141576 h 4152212"/>
                  <a:gd name="connsiteX2" fmla="*/ 566960 w 9483060"/>
                  <a:gd name="connsiteY2" fmla="*/ 722937 h 4152212"/>
                  <a:gd name="connsiteX3" fmla="*/ 955217 w 9483060"/>
                  <a:gd name="connsiteY3" fmla="*/ 468937 h 4152212"/>
                  <a:gd name="connsiteX4" fmla="*/ 1484988 w 9483060"/>
                  <a:gd name="connsiteY4" fmla="*/ 265737 h 4152212"/>
                  <a:gd name="connsiteX5" fmla="*/ 2199817 w 9483060"/>
                  <a:gd name="connsiteY5" fmla="*/ 62537 h 4152212"/>
                  <a:gd name="connsiteX6" fmla="*/ 2784017 w 9483060"/>
                  <a:gd name="connsiteY6" fmla="*/ 8108 h 4152212"/>
                  <a:gd name="connsiteX7" fmla="*/ 3313788 w 9483060"/>
                  <a:gd name="connsiteY7" fmla="*/ 33508 h 4152212"/>
                  <a:gd name="connsiteX8" fmla="*/ 4693280 w 9483060"/>
                  <a:gd name="connsiteY8" fmla="*/ 311280 h 4152212"/>
                  <a:gd name="connsiteX9" fmla="*/ 6032236 w 9483060"/>
                  <a:gd name="connsiteY9" fmla="*/ 867801 h 4152212"/>
                  <a:gd name="connsiteX10" fmla="*/ 7747355 w 9483060"/>
                  <a:gd name="connsiteY10" fmla="*/ 1673843 h 4152212"/>
                  <a:gd name="connsiteX11" fmla="*/ 9469166 w 9483060"/>
                  <a:gd name="connsiteY11" fmla="*/ 2893179 h 4152212"/>
                  <a:gd name="connsiteX12" fmla="*/ 9481178 w 9483060"/>
                  <a:gd name="connsiteY12" fmla="*/ 4152212 h 4152212"/>
                  <a:gd name="connsiteX0" fmla="*/ 27754 w 9481311"/>
                  <a:gd name="connsiteY0" fmla="*/ 4135246 h 4137232"/>
                  <a:gd name="connsiteX1" fmla="*/ 0 w 9481311"/>
                  <a:gd name="connsiteY1" fmla="*/ 1141576 h 4137232"/>
                  <a:gd name="connsiteX2" fmla="*/ 566960 w 9481311"/>
                  <a:gd name="connsiteY2" fmla="*/ 722937 h 4137232"/>
                  <a:gd name="connsiteX3" fmla="*/ 955217 w 9481311"/>
                  <a:gd name="connsiteY3" fmla="*/ 468937 h 4137232"/>
                  <a:gd name="connsiteX4" fmla="*/ 1484988 w 9481311"/>
                  <a:gd name="connsiteY4" fmla="*/ 265737 h 4137232"/>
                  <a:gd name="connsiteX5" fmla="*/ 2199817 w 9481311"/>
                  <a:gd name="connsiteY5" fmla="*/ 62537 h 4137232"/>
                  <a:gd name="connsiteX6" fmla="*/ 2784017 w 9481311"/>
                  <a:gd name="connsiteY6" fmla="*/ 8108 h 4137232"/>
                  <a:gd name="connsiteX7" fmla="*/ 3313788 w 9481311"/>
                  <a:gd name="connsiteY7" fmla="*/ 33508 h 4137232"/>
                  <a:gd name="connsiteX8" fmla="*/ 4693280 w 9481311"/>
                  <a:gd name="connsiteY8" fmla="*/ 311280 h 4137232"/>
                  <a:gd name="connsiteX9" fmla="*/ 6032236 w 9481311"/>
                  <a:gd name="connsiteY9" fmla="*/ 867801 h 4137232"/>
                  <a:gd name="connsiteX10" fmla="*/ 7747355 w 9481311"/>
                  <a:gd name="connsiteY10" fmla="*/ 1673843 h 4137232"/>
                  <a:gd name="connsiteX11" fmla="*/ 9469166 w 9481311"/>
                  <a:gd name="connsiteY11" fmla="*/ 2893179 h 4137232"/>
                  <a:gd name="connsiteX12" fmla="*/ 9478426 w 9481311"/>
                  <a:gd name="connsiteY12" fmla="*/ 4137232 h 4137232"/>
                  <a:gd name="connsiteX0" fmla="*/ 27754 w 9478875"/>
                  <a:gd name="connsiteY0" fmla="*/ 4135246 h 4137232"/>
                  <a:gd name="connsiteX1" fmla="*/ 0 w 9478875"/>
                  <a:gd name="connsiteY1" fmla="*/ 1141576 h 4137232"/>
                  <a:gd name="connsiteX2" fmla="*/ 566960 w 9478875"/>
                  <a:gd name="connsiteY2" fmla="*/ 722937 h 4137232"/>
                  <a:gd name="connsiteX3" fmla="*/ 955217 w 9478875"/>
                  <a:gd name="connsiteY3" fmla="*/ 468937 h 4137232"/>
                  <a:gd name="connsiteX4" fmla="*/ 1484988 w 9478875"/>
                  <a:gd name="connsiteY4" fmla="*/ 265737 h 4137232"/>
                  <a:gd name="connsiteX5" fmla="*/ 2199817 w 9478875"/>
                  <a:gd name="connsiteY5" fmla="*/ 62537 h 4137232"/>
                  <a:gd name="connsiteX6" fmla="*/ 2784017 w 9478875"/>
                  <a:gd name="connsiteY6" fmla="*/ 8108 h 4137232"/>
                  <a:gd name="connsiteX7" fmla="*/ 3313788 w 9478875"/>
                  <a:gd name="connsiteY7" fmla="*/ 33508 h 4137232"/>
                  <a:gd name="connsiteX8" fmla="*/ 4693280 w 9478875"/>
                  <a:gd name="connsiteY8" fmla="*/ 311280 h 4137232"/>
                  <a:gd name="connsiteX9" fmla="*/ 6032236 w 9478875"/>
                  <a:gd name="connsiteY9" fmla="*/ 867801 h 4137232"/>
                  <a:gd name="connsiteX10" fmla="*/ 7747355 w 9478875"/>
                  <a:gd name="connsiteY10" fmla="*/ 1673843 h 4137232"/>
                  <a:gd name="connsiteX11" fmla="*/ 9455409 w 9478875"/>
                  <a:gd name="connsiteY11" fmla="*/ 2900668 h 4137232"/>
                  <a:gd name="connsiteX12" fmla="*/ 9478426 w 9478875"/>
                  <a:gd name="connsiteY12" fmla="*/ 4137232 h 4137232"/>
                  <a:gd name="connsiteX0" fmla="*/ 27754 w 9478628"/>
                  <a:gd name="connsiteY0" fmla="*/ 4135246 h 4137232"/>
                  <a:gd name="connsiteX1" fmla="*/ 0 w 9478628"/>
                  <a:gd name="connsiteY1" fmla="*/ 1141576 h 4137232"/>
                  <a:gd name="connsiteX2" fmla="*/ 566960 w 9478628"/>
                  <a:gd name="connsiteY2" fmla="*/ 722937 h 4137232"/>
                  <a:gd name="connsiteX3" fmla="*/ 955217 w 9478628"/>
                  <a:gd name="connsiteY3" fmla="*/ 468937 h 4137232"/>
                  <a:gd name="connsiteX4" fmla="*/ 1484988 w 9478628"/>
                  <a:gd name="connsiteY4" fmla="*/ 265737 h 4137232"/>
                  <a:gd name="connsiteX5" fmla="*/ 2199817 w 9478628"/>
                  <a:gd name="connsiteY5" fmla="*/ 62537 h 4137232"/>
                  <a:gd name="connsiteX6" fmla="*/ 2784017 w 9478628"/>
                  <a:gd name="connsiteY6" fmla="*/ 8108 h 4137232"/>
                  <a:gd name="connsiteX7" fmla="*/ 3313788 w 9478628"/>
                  <a:gd name="connsiteY7" fmla="*/ 33508 h 4137232"/>
                  <a:gd name="connsiteX8" fmla="*/ 4693280 w 9478628"/>
                  <a:gd name="connsiteY8" fmla="*/ 311280 h 4137232"/>
                  <a:gd name="connsiteX9" fmla="*/ 6032236 w 9478628"/>
                  <a:gd name="connsiteY9" fmla="*/ 867801 h 4137232"/>
                  <a:gd name="connsiteX10" fmla="*/ 7747355 w 9478628"/>
                  <a:gd name="connsiteY10" fmla="*/ 1673843 h 4137232"/>
                  <a:gd name="connsiteX11" fmla="*/ 9455409 w 9478628"/>
                  <a:gd name="connsiteY11" fmla="*/ 2900668 h 4137232"/>
                  <a:gd name="connsiteX12" fmla="*/ 9478426 w 9478628"/>
                  <a:gd name="connsiteY12" fmla="*/ 4137232 h 4137232"/>
                  <a:gd name="connsiteX0" fmla="*/ 27754 w 9479415"/>
                  <a:gd name="connsiteY0" fmla="*/ 4135246 h 4137232"/>
                  <a:gd name="connsiteX1" fmla="*/ 0 w 9479415"/>
                  <a:gd name="connsiteY1" fmla="*/ 1141576 h 4137232"/>
                  <a:gd name="connsiteX2" fmla="*/ 566960 w 9479415"/>
                  <a:gd name="connsiteY2" fmla="*/ 722937 h 4137232"/>
                  <a:gd name="connsiteX3" fmla="*/ 955217 w 9479415"/>
                  <a:gd name="connsiteY3" fmla="*/ 468937 h 4137232"/>
                  <a:gd name="connsiteX4" fmla="*/ 1484988 w 9479415"/>
                  <a:gd name="connsiteY4" fmla="*/ 265737 h 4137232"/>
                  <a:gd name="connsiteX5" fmla="*/ 2199817 w 9479415"/>
                  <a:gd name="connsiteY5" fmla="*/ 62537 h 4137232"/>
                  <a:gd name="connsiteX6" fmla="*/ 2784017 w 9479415"/>
                  <a:gd name="connsiteY6" fmla="*/ 8108 h 4137232"/>
                  <a:gd name="connsiteX7" fmla="*/ 3313788 w 9479415"/>
                  <a:gd name="connsiteY7" fmla="*/ 33508 h 4137232"/>
                  <a:gd name="connsiteX8" fmla="*/ 4693280 w 9479415"/>
                  <a:gd name="connsiteY8" fmla="*/ 311280 h 4137232"/>
                  <a:gd name="connsiteX9" fmla="*/ 6032236 w 9479415"/>
                  <a:gd name="connsiteY9" fmla="*/ 867801 h 4137232"/>
                  <a:gd name="connsiteX10" fmla="*/ 7747355 w 9479415"/>
                  <a:gd name="connsiteY10" fmla="*/ 1673843 h 4137232"/>
                  <a:gd name="connsiteX11" fmla="*/ 9474667 w 9479415"/>
                  <a:gd name="connsiteY11" fmla="*/ 2900668 h 4137232"/>
                  <a:gd name="connsiteX12" fmla="*/ 9478426 w 9479415"/>
                  <a:gd name="connsiteY12" fmla="*/ 4137232 h 4137232"/>
                  <a:gd name="connsiteX0" fmla="*/ 570958 w 10022617"/>
                  <a:gd name="connsiteY0" fmla="*/ 4135246 h 4137232"/>
                  <a:gd name="connsiteX1" fmla="*/ 0 w 10022617"/>
                  <a:gd name="connsiteY1" fmla="*/ 1311202 h 4137232"/>
                  <a:gd name="connsiteX2" fmla="*/ 1110164 w 10022617"/>
                  <a:gd name="connsiteY2" fmla="*/ 722937 h 4137232"/>
                  <a:gd name="connsiteX3" fmla="*/ 1498421 w 10022617"/>
                  <a:gd name="connsiteY3" fmla="*/ 468937 h 4137232"/>
                  <a:gd name="connsiteX4" fmla="*/ 2028192 w 10022617"/>
                  <a:gd name="connsiteY4" fmla="*/ 265737 h 4137232"/>
                  <a:gd name="connsiteX5" fmla="*/ 2743021 w 10022617"/>
                  <a:gd name="connsiteY5" fmla="*/ 62537 h 4137232"/>
                  <a:gd name="connsiteX6" fmla="*/ 3327221 w 10022617"/>
                  <a:gd name="connsiteY6" fmla="*/ 8108 h 4137232"/>
                  <a:gd name="connsiteX7" fmla="*/ 3856992 w 10022617"/>
                  <a:gd name="connsiteY7" fmla="*/ 33508 h 4137232"/>
                  <a:gd name="connsiteX8" fmla="*/ 5236484 w 10022617"/>
                  <a:gd name="connsiteY8" fmla="*/ 311280 h 4137232"/>
                  <a:gd name="connsiteX9" fmla="*/ 6575440 w 10022617"/>
                  <a:gd name="connsiteY9" fmla="*/ 867801 h 4137232"/>
                  <a:gd name="connsiteX10" fmla="*/ 8290559 w 10022617"/>
                  <a:gd name="connsiteY10" fmla="*/ 1673843 h 4137232"/>
                  <a:gd name="connsiteX11" fmla="*/ 10017871 w 10022617"/>
                  <a:gd name="connsiteY11" fmla="*/ 2900668 h 4137232"/>
                  <a:gd name="connsiteX12" fmla="*/ 10021630 w 10022617"/>
                  <a:gd name="connsiteY12" fmla="*/ 4137232 h 4137232"/>
                  <a:gd name="connsiteX0" fmla="*/ 15 w 10067308"/>
                  <a:gd name="connsiteY0" fmla="*/ 4149381 h 4149381"/>
                  <a:gd name="connsiteX1" fmla="*/ 44689 w 10067308"/>
                  <a:gd name="connsiteY1" fmla="*/ 1311202 h 4149381"/>
                  <a:gd name="connsiteX2" fmla="*/ 1154853 w 10067308"/>
                  <a:gd name="connsiteY2" fmla="*/ 722937 h 4149381"/>
                  <a:gd name="connsiteX3" fmla="*/ 1543110 w 10067308"/>
                  <a:gd name="connsiteY3" fmla="*/ 468937 h 4149381"/>
                  <a:gd name="connsiteX4" fmla="*/ 2072881 w 10067308"/>
                  <a:gd name="connsiteY4" fmla="*/ 265737 h 4149381"/>
                  <a:gd name="connsiteX5" fmla="*/ 2787710 w 10067308"/>
                  <a:gd name="connsiteY5" fmla="*/ 62537 h 4149381"/>
                  <a:gd name="connsiteX6" fmla="*/ 3371910 w 10067308"/>
                  <a:gd name="connsiteY6" fmla="*/ 8108 h 4149381"/>
                  <a:gd name="connsiteX7" fmla="*/ 3901681 w 10067308"/>
                  <a:gd name="connsiteY7" fmla="*/ 33508 h 4149381"/>
                  <a:gd name="connsiteX8" fmla="*/ 5281173 w 10067308"/>
                  <a:gd name="connsiteY8" fmla="*/ 311280 h 4149381"/>
                  <a:gd name="connsiteX9" fmla="*/ 6620129 w 10067308"/>
                  <a:gd name="connsiteY9" fmla="*/ 867801 h 4149381"/>
                  <a:gd name="connsiteX10" fmla="*/ 8335248 w 10067308"/>
                  <a:gd name="connsiteY10" fmla="*/ 1673843 h 4149381"/>
                  <a:gd name="connsiteX11" fmla="*/ 10062560 w 10067308"/>
                  <a:gd name="connsiteY11" fmla="*/ 2900668 h 4149381"/>
                  <a:gd name="connsiteX12" fmla="*/ 10066319 w 10067308"/>
                  <a:gd name="connsiteY12" fmla="*/ 4137232 h 4149381"/>
                  <a:gd name="connsiteX0" fmla="*/ 31 w 10040162"/>
                  <a:gd name="connsiteY0" fmla="*/ 4149381 h 4149381"/>
                  <a:gd name="connsiteX1" fmla="*/ 17545 w 10040162"/>
                  <a:gd name="connsiteY1" fmla="*/ 1311202 h 4149381"/>
                  <a:gd name="connsiteX2" fmla="*/ 1127709 w 10040162"/>
                  <a:gd name="connsiteY2" fmla="*/ 722937 h 4149381"/>
                  <a:gd name="connsiteX3" fmla="*/ 1515966 w 10040162"/>
                  <a:gd name="connsiteY3" fmla="*/ 468937 h 4149381"/>
                  <a:gd name="connsiteX4" fmla="*/ 2045737 w 10040162"/>
                  <a:gd name="connsiteY4" fmla="*/ 265737 h 4149381"/>
                  <a:gd name="connsiteX5" fmla="*/ 2760566 w 10040162"/>
                  <a:gd name="connsiteY5" fmla="*/ 62537 h 4149381"/>
                  <a:gd name="connsiteX6" fmla="*/ 3344766 w 10040162"/>
                  <a:gd name="connsiteY6" fmla="*/ 8108 h 4149381"/>
                  <a:gd name="connsiteX7" fmla="*/ 3874537 w 10040162"/>
                  <a:gd name="connsiteY7" fmla="*/ 33508 h 4149381"/>
                  <a:gd name="connsiteX8" fmla="*/ 5254029 w 10040162"/>
                  <a:gd name="connsiteY8" fmla="*/ 311280 h 4149381"/>
                  <a:gd name="connsiteX9" fmla="*/ 6592985 w 10040162"/>
                  <a:gd name="connsiteY9" fmla="*/ 867801 h 4149381"/>
                  <a:gd name="connsiteX10" fmla="*/ 8308104 w 10040162"/>
                  <a:gd name="connsiteY10" fmla="*/ 1673843 h 4149381"/>
                  <a:gd name="connsiteX11" fmla="*/ 10035416 w 10040162"/>
                  <a:gd name="connsiteY11" fmla="*/ 2900668 h 4149381"/>
                  <a:gd name="connsiteX12" fmla="*/ 10039175 w 10040162"/>
                  <a:gd name="connsiteY12" fmla="*/ 4137232 h 4149381"/>
                  <a:gd name="connsiteX0" fmla="*/ 31 w 10040164"/>
                  <a:gd name="connsiteY0" fmla="*/ 4149381 h 4149381"/>
                  <a:gd name="connsiteX1" fmla="*/ 17545 w 10040164"/>
                  <a:gd name="connsiteY1" fmla="*/ 1311202 h 4149381"/>
                  <a:gd name="connsiteX2" fmla="*/ 928534 w 10040164"/>
                  <a:gd name="connsiteY2" fmla="*/ 779480 h 4149381"/>
                  <a:gd name="connsiteX3" fmla="*/ 1515966 w 10040164"/>
                  <a:gd name="connsiteY3" fmla="*/ 468937 h 4149381"/>
                  <a:gd name="connsiteX4" fmla="*/ 2045737 w 10040164"/>
                  <a:gd name="connsiteY4" fmla="*/ 265737 h 4149381"/>
                  <a:gd name="connsiteX5" fmla="*/ 2760566 w 10040164"/>
                  <a:gd name="connsiteY5" fmla="*/ 62537 h 4149381"/>
                  <a:gd name="connsiteX6" fmla="*/ 3344766 w 10040164"/>
                  <a:gd name="connsiteY6" fmla="*/ 8108 h 4149381"/>
                  <a:gd name="connsiteX7" fmla="*/ 3874537 w 10040164"/>
                  <a:gd name="connsiteY7" fmla="*/ 33508 h 4149381"/>
                  <a:gd name="connsiteX8" fmla="*/ 5254029 w 10040164"/>
                  <a:gd name="connsiteY8" fmla="*/ 311280 h 4149381"/>
                  <a:gd name="connsiteX9" fmla="*/ 6592985 w 10040164"/>
                  <a:gd name="connsiteY9" fmla="*/ 867801 h 4149381"/>
                  <a:gd name="connsiteX10" fmla="*/ 8308104 w 10040164"/>
                  <a:gd name="connsiteY10" fmla="*/ 1673843 h 4149381"/>
                  <a:gd name="connsiteX11" fmla="*/ 10035416 w 10040164"/>
                  <a:gd name="connsiteY11" fmla="*/ 2900668 h 4149381"/>
                  <a:gd name="connsiteX12" fmla="*/ 10039175 w 10040164"/>
                  <a:gd name="connsiteY12" fmla="*/ 4137232 h 4149381"/>
                  <a:gd name="connsiteX0" fmla="*/ 31 w 10040162"/>
                  <a:gd name="connsiteY0" fmla="*/ 4141877 h 4141877"/>
                  <a:gd name="connsiteX1" fmla="*/ 17545 w 10040162"/>
                  <a:gd name="connsiteY1" fmla="*/ 1303698 h 4141877"/>
                  <a:gd name="connsiteX2" fmla="*/ 928534 w 10040162"/>
                  <a:gd name="connsiteY2" fmla="*/ 771976 h 4141877"/>
                  <a:gd name="connsiteX3" fmla="*/ 1515966 w 10040162"/>
                  <a:gd name="connsiteY3" fmla="*/ 461433 h 4141877"/>
                  <a:gd name="connsiteX4" fmla="*/ 2045737 w 10040162"/>
                  <a:gd name="connsiteY4" fmla="*/ 258233 h 4141877"/>
                  <a:gd name="connsiteX5" fmla="*/ 2760566 w 10040162"/>
                  <a:gd name="connsiteY5" fmla="*/ 55033 h 4141877"/>
                  <a:gd name="connsiteX6" fmla="*/ 3344766 w 10040162"/>
                  <a:gd name="connsiteY6" fmla="*/ 604 h 4141877"/>
                  <a:gd name="connsiteX7" fmla="*/ 3874537 w 10040162"/>
                  <a:gd name="connsiteY7" fmla="*/ 26004 h 4141877"/>
                  <a:gd name="connsiteX8" fmla="*/ 4295133 w 10040162"/>
                  <a:gd name="connsiteY8" fmla="*/ 27961 h 4141877"/>
                  <a:gd name="connsiteX9" fmla="*/ 5254029 w 10040162"/>
                  <a:gd name="connsiteY9" fmla="*/ 303776 h 4141877"/>
                  <a:gd name="connsiteX10" fmla="*/ 6592985 w 10040162"/>
                  <a:gd name="connsiteY10" fmla="*/ 860297 h 4141877"/>
                  <a:gd name="connsiteX11" fmla="*/ 8308104 w 10040162"/>
                  <a:gd name="connsiteY11" fmla="*/ 1666339 h 4141877"/>
                  <a:gd name="connsiteX12" fmla="*/ 10035416 w 10040162"/>
                  <a:gd name="connsiteY12" fmla="*/ 2893164 h 4141877"/>
                  <a:gd name="connsiteX13" fmla="*/ 10039175 w 10040162"/>
                  <a:gd name="connsiteY13" fmla="*/ 4129728 h 4141877"/>
                  <a:gd name="connsiteX0" fmla="*/ 31 w 10040164"/>
                  <a:gd name="connsiteY0" fmla="*/ 4141877 h 4141877"/>
                  <a:gd name="connsiteX1" fmla="*/ 17545 w 10040164"/>
                  <a:gd name="connsiteY1" fmla="*/ 1303698 h 4141877"/>
                  <a:gd name="connsiteX2" fmla="*/ 928534 w 10040164"/>
                  <a:gd name="connsiteY2" fmla="*/ 771976 h 4141877"/>
                  <a:gd name="connsiteX3" fmla="*/ 1515966 w 10040164"/>
                  <a:gd name="connsiteY3" fmla="*/ 461433 h 4141877"/>
                  <a:gd name="connsiteX4" fmla="*/ 2045737 w 10040164"/>
                  <a:gd name="connsiteY4" fmla="*/ 258233 h 4141877"/>
                  <a:gd name="connsiteX5" fmla="*/ 2760566 w 10040164"/>
                  <a:gd name="connsiteY5" fmla="*/ 55033 h 4141877"/>
                  <a:gd name="connsiteX6" fmla="*/ 3344766 w 10040164"/>
                  <a:gd name="connsiteY6" fmla="*/ 604 h 4141877"/>
                  <a:gd name="connsiteX7" fmla="*/ 3874537 w 10040164"/>
                  <a:gd name="connsiteY7" fmla="*/ 26004 h 4141877"/>
                  <a:gd name="connsiteX8" fmla="*/ 4295133 w 10040164"/>
                  <a:gd name="connsiteY8" fmla="*/ 27961 h 4141877"/>
                  <a:gd name="connsiteX9" fmla="*/ 5435098 w 10040164"/>
                  <a:gd name="connsiteY9" fmla="*/ 218966 h 4141877"/>
                  <a:gd name="connsiteX10" fmla="*/ 6592985 w 10040164"/>
                  <a:gd name="connsiteY10" fmla="*/ 860297 h 4141877"/>
                  <a:gd name="connsiteX11" fmla="*/ 8308104 w 10040164"/>
                  <a:gd name="connsiteY11" fmla="*/ 1666339 h 4141877"/>
                  <a:gd name="connsiteX12" fmla="*/ 10035416 w 10040164"/>
                  <a:gd name="connsiteY12" fmla="*/ 2893164 h 4141877"/>
                  <a:gd name="connsiteX13" fmla="*/ 10039175 w 10040164"/>
                  <a:gd name="connsiteY13" fmla="*/ 4129728 h 4141877"/>
                  <a:gd name="connsiteX0" fmla="*/ 31 w 10040162"/>
                  <a:gd name="connsiteY0" fmla="*/ 4141877 h 4141877"/>
                  <a:gd name="connsiteX1" fmla="*/ 17545 w 10040162"/>
                  <a:gd name="connsiteY1" fmla="*/ 1303698 h 4141877"/>
                  <a:gd name="connsiteX2" fmla="*/ 928534 w 10040162"/>
                  <a:gd name="connsiteY2" fmla="*/ 771976 h 4141877"/>
                  <a:gd name="connsiteX3" fmla="*/ 1515966 w 10040162"/>
                  <a:gd name="connsiteY3" fmla="*/ 461433 h 4141877"/>
                  <a:gd name="connsiteX4" fmla="*/ 2045737 w 10040162"/>
                  <a:gd name="connsiteY4" fmla="*/ 258233 h 4141877"/>
                  <a:gd name="connsiteX5" fmla="*/ 2760566 w 10040162"/>
                  <a:gd name="connsiteY5" fmla="*/ 55033 h 4141877"/>
                  <a:gd name="connsiteX6" fmla="*/ 3344766 w 10040162"/>
                  <a:gd name="connsiteY6" fmla="*/ 604 h 4141877"/>
                  <a:gd name="connsiteX7" fmla="*/ 3874537 w 10040162"/>
                  <a:gd name="connsiteY7" fmla="*/ 26004 h 4141877"/>
                  <a:gd name="connsiteX8" fmla="*/ 4295133 w 10040162"/>
                  <a:gd name="connsiteY8" fmla="*/ 27961 h 4141877"/>
                  <a:gd name="connsiteX9" fmla="*/ 5435098 w 10040162"/>
                  <a:gd name="connsiteY9" fmla="*/ 218966 h 4141877"/>
                  <a:gd name="connsiteX10" fmla="*/ 6728787 w 10040162"/>
                  <a:gd name="connsiteY10" fmla="*/ 789620 h 4141877"/>
                  <a:gd name="connsiteX11" fmla="*/ 8308104 w 10040162"/>
                  <a:gd name="connsiteY11" fmla="*/ 1666339 h 4141877"/>
                  <a:gd name="connsiteX12" fmla="*/ 10035416 w 10040162"/>
                  <a:gd name="connsiteY12" fmla="*/ 2893164 h 4141877"/>
                  <a:gd name="connsiteX13" fmla="*/ 10039175 w 10040162"/>
                  <a:gd name="connsiteY13" fmla="*/ 4129728 h 4141877"/>
                  <a:gd name="connsiteX0" fmla="*/ 31 w 10040164"/>
                  <a:gd name="connsiteY0" fmla="*/ 4209340 h 4209340"/>
                  <a:gd name="connsiteX1" fmla="*/ 17545 w 10040164"/>
                  <a:gd name="connsiteY1" fmla="*/ 1371161 h 4209340"/>
                  <a:gd name="connsiteX2" fmla="*/ 928534 w 10040164"/>
                  <a:gd name="connsiteY2" fmla="*/ 839439 h 4209340"/>
                  <a:gd name="connsiteX3" fmla="*/ 1515966 w 10040164"/>
                  <a:gd name="connsiteY3" fmla="*/ 528896 h 4209340"/>
                  <a:gd name="connsiteX4" fmla="*/ 2045737 w 10040164"/>
                  <a:gd name="connsiteY4" fmla="*/ 325696 h 4209340"/>
                  <a:gd name="connsiteX5" fmla="*/ 2760566 w 10040164"/>
                  <a:gd name="connsiteY5" fmla="*/ 122496 h 4209340"/>
                  <a:gd name="connsiteX6" fmla="*/ 3344766 w 10040164"/>
                  <a:gd name="connsiteY6" fmla="*/ 68067 h 4209340"/>
                  <a:gd name="connsiteX7" fmla="*/ 3874537 w 10040164"/>
                  <a:gd name="connsiteY7" fmla="*/ 93467 h 4209340"/>
                  <a:gd name="connsiteX8" fmla="*/ 4458095 w 10040164"/>
                  <a:gd name="connsiteY8" fmla="*/ 10613 h 4209340"/>
                  <a:gd name="connsiteX9" fmla="*/ 5435098 w 10040164"/>
                  <a:gd name="connsiteY9" fmla="*/ 286429 h 4209340"/>
                  <a:gd name="connsiteX10" fmla="*/ 6728787 w 10040164"/>
                  <a:gd name="connsiteY10" fmla="*/ 857083 h 4209340"/>
                  <a:gd name="connsiteX11" fmla="*/ 8308104 w 10040164"/>
                  <a:gd name="connsiteY11" fmla="*/ 1733802 h 4209340"/>
                  <a:gd name="connsiteX12" fmla="*/ 10035416 w 10040164"/>
                  <a:gd name="connsiteY12" fmla="*/ 2960627 h 4209340"/>
                  <a:gd name="connsiteX13" fmla="*/ 10039175 w 10040164"/>
                  <a:gd name="connsiteY13" fmla="*/ 4197191 h 4209340"/>
                  <a:gd name="connsiteX0" fmla="*/ 31 w 10040162"/>
                  <a:gd name="connsiteY0" fmla="*/ 4228957 h 4228957"/>
                  <a:gd name="connsiteX1" fmla="*/ 17545 w 10040162"/>
                  <a:gd name="connsiteY1" fmla="*/ 1390778 h 4228957"/>
                  <a:gd name="connsiteX2" fmla="*/ 928534 w 10040162"/>
                  <a:gd name="connsiteY2" fmla="*/ 859056 h 4228957"/>
                  <a:gd name="connsiteX3" fmla="*/ 1515966 w 10040162"/>
                  <a:gd name="connsiteY3" fmla="*/ 548513 h 4228957"/>
                  <a:gd name="connsiteX4" fmla="*/ 2045737 w 10040162"/>
                  <a:gd name="connsiteY4" fmla="*/ 345313 h 4228957"/>
                  <a:gd name="connsiteX5" fmla="*/ 2760566 w 10040162"/>
                  <a:gd name="connsiteY5" fmla="*/ 142113 h 4228957"/>
                  <a:gd name="connsiteX6" fmla="*/ 3344766 w 10040162"/>
                  <a:gd name="connsiteY6" fmla="*/ 87684 h 4228957"/>
                  <a:gd name="connsiteX7" fmla="*/ 3829271 w 10040162"/>
                  <a:gd name="connsiteY7" fmla="*/ 0 h 4228957"/>
                  <a:gd name="connsiteX8" fmla="*/ 4458095 w 10040162"/>
                  <a:gd name="connsiteY8" fmla="*/ 30230 h 4228957"/>
                  <a:gd name="connsiteX9" fmla="*/ 5435098 w 10040162"/>
                  <a:gd name="connsiteY9" fmla="*/ 306046 h 4228957"/>
                  <a:gd name="connsiteX10" fmla="*/ 6728787 w 10040162"/>
                  <a:gd name="connsiteY10" fmla="*/ 876700 h 4228957"/>
                  <a:gd name="connsiteX11" fmla="*/ 8308104 w 10040162"/>
                  <a:gd name="connsiteY11" fmla="*/ 1753419 h 4228957"/>
                  <a:gd name="connsiteX12" fmla="*/ 10035416 w 10040162"/>
                  <a:gd name="connsiteY12" fmla="*/ 2980244 h 4228957"/>
                  <a:gd name="connsiteX13" fmla="*/ 10039175 w 10040162"/>
                  <a:gd name="connsiteY13" fmla="*/ 4216808 h 4228957"/>
                  <a:gd name="connsiteX0" fmla="*/ 31 w 10040164"/>
                  <a:gd name="connsiteY0" fmla="*/ 4229150 h 4229150"/>
                  <a:gd name="connsiteX1" fmla="*/ 17545 w 10040164"/>
                  <a:gd name="connsiteY1" fmla="*/ 1390971 h 4229150"/>
                  <a:gd name="connsiteX2" fmla="*/ 928534 w 10040164"/>
                  <a:gd name="connsiteY2" fmla="*/ 859249 h 4229150"/>
                  <a:gd name="connsiteX3" fmla="*/ 1515966 w 10040164"/>
                  <a:gd name="connsiteY3" fmla="*/ 548706 h 4229150"/>
                  <a:gd name="connsiteX4" fmla="*/ 2045737 w 10040164"/>
                  <a:gd name="connsiteY4" fmla="*/ 345506 h 4229150"/>
                  <a:gd name="connsiteX5" fmla="*/ 2760566 w 10040164"/>
                  <a:gd name="connsiteY5" fmla="*/ 142306 h 4229150"/>
                  <a:gd name="connsiteX6" fmla="*/ 3317608 w 10040164"/>
                  <a:gd name="connsiteY6" fmla="*/ 45471 h 4229150"/>
                  <a:gd name="connsiteX7" fmla="*/ 3829271 w 10040164"/>
                  <a:gd name="connsiteY7" fmla="*/ 193 h 4229150"/>
                  <a:gd name="connsiteX8" fmla="*/ 4458095 w 10040164"/>
                  <a:gd name="connsiteY8" fmla="*/ 30423 h 4229150"/>
                  <a:gd name="connsiteX9" fmla="*/ 5435098 w 10040164"/>
                  <a:gd name="connsiteY9" fmla="*/ 306239 h 4229150"/>
                  <a:gd name="connsiteX10" fmla="*/ 6728787 w 10040164"/>
                  <a:gd name="connsiteY10" fmla="*/ 876893 h 4229150"/>
                  <a:gd name="connsiteX11" fmla="*/ 8308104 w 10040164"/>
                  <a:gd name="connsiteY11" fmla="*/ 1753612 h 4229150"/>
                  <a:gd name="connsiteX12" fmla="*/ 10035416 w 10040164"/>
                  <a:gd name="connsiteY12" fmla="*/ 2980437 h 4229150"/>
                  <a:gd name="connsiteX13" fmla="*/ 10039175 w 10040164"/>
                  <a:gd name="connsiteY13" fmla="*/ 4217001 h 4229150"/>
                  <a:gd name="connsiteX0" fmla="*/ 2 w 10040134"/>
                  <a:gd name="connsiteY0" fmla="*/ 4229150 h 4229150"/>
                  <a:gd name="connsiteX1" fmla="*/ 515452 w 10040134"/>
                  <a:gd name="connsiteY1" fmla="*/ 1744357 h 4229150"/>
                  <a:gd name="connsiteX2" fmla="*/ 928505 w 10040134"/>
                  <a:gd name="connsiteY2" fmla="*/ 859249 h 4229150"/>
                  <a:gd name="connsiteX3" fmla="*/ 1515937 w 10040134"/>
                  <a:gd name="connsiteY3" fmla="*/ 548706 h 4229150"/>
                  <a:gd name="connsiteX4" fmla="*/ 2045708 w 10040134"/>
                  <a:gd name="connsiteY4" fmla="*/ 345506 h 4229150"/>
                  <a:gd name="connsiteX5" fmla="*/ 2760537 w 10040134"/>
                  <a:gd name="connsiteY5" fmla="*/ 142306 h 4229150"/>
                  <a:gd name="connsiteX6" fmla="*/ 3317579 w 10040134"/>
                  <a:gd name="connsiteY6" fmla="*/ 45471 h 4229150"/>
                  <a:gd name="connsiteX7" fmla="*/ 3829242 w 10040134"/>
                  <a:gd name="connsiteY7" fmla="*/ 193 h 4229150"/>
                  <a:gd name="connsiteX8" fmla="*/ 4458066 w 10040134"/>
                  <a:gd name="connsiteY8" fmla="*/ 30423 h 4229150"/>
                  <a:gd name="connsiteX9" fmla="*/ 5435069 w 10040134"/>
                  <a:gd name="connsiteY9" fmla="*/ 306239 h 4229150"/>
                  <a:gd name="connsiteX10" fmla="*/ 6728758 w 10040134"/>
                  <a:gd name="connsiteY10" fmla="*/ 876893 h 4229150"/>
                  <a:gd name="connsiteX11" fmla="*/ 8308075 w 10040134"/>
                  <a:gd name="connsiteY11" fmla="*/ 1753612 h 4229150"/>
                  <a:gd name="connsiteX12" fmla="*/ 10035387 w 10040134"/>
                  <a:gd name="connsiteY12" fmla="*/ 2980437 h 4229150"/>
                  <a:gd name="connsiteX13" fmla="*/ 10039146 w 10040134"/>
                  <a:gd name="connsiteY13" fmla="*/ 4217001 h 4229150"/>
                  <a:gd name="connsiteX0" fmla="*/ 27754 w 9524682"/>
                  <a:gd name="connsiteY0" fmla="*/ 4271557 h 4271557"/>
                  <a:gd name="connsiteX1" fmla="*/ 0 w 9524682"/>
                  <a:gd name="connsiteY1" fmla="*/ 1744357 h 4271557"/>
                  <a:gd name="connsiteX2" fmla="*/ 413053 w 9524682"/>
                  <a:gd name="connsiteY2" fmla="*/ 859249 h 4271557"/>
                  <a:gd name="connsiteX3" fmla="*/ 1000485 w 9524682"/>
                  <a:gd name="connsiteY3" fmla="*/ 548706 h 4271557"/>
                  <a:gd name="connsiteX4" fmla="*/ 1530256 w 9524682"/>
                  <a:gd name="connsiteY4" fmla="*/ 345506 h 4271557"/>
                  <a:gd name="connsiteX5" fmla="*/ 2245085 w 9524682"/>
                  <a:gd name="connsiteY5" fmla="*/ 142306 h 4271557"/>
                  <a:gd name="connsiteX6" fmla="*/ 2802127 w 9524682"/>
                  <a:gd name="connsiteY6" fmla="*/ 45471 h 4271557"/>
                  <a:gd name="connsiteX7" fmla="*/ 3313790 w 9524682"/>
                  <a:gd name="connsiteY7" fmla="*/ 193 h 4271557"/>
                  <a:gd name="connsiteX8" fmla="*/ 3942614 w 9524682"/>
                  <a:gd name="connsiteY8" fmla="*/ 30423 h 4271557"/>
                  <a:gd name="connsiteX9" fmla="*/ 4919617 w 9524682"/>
                  <a:gd name="connsiteY9" fmla="*/ 306239 h 4271557"/>
                  <a:gd name="connsiteX10" fmla="*/ 6213306 w 9524682"/>
                  <a:gd name="connsiteY10" fmla="*/ 876893 h 4271557"/>
                  <a:gd name="connsiteX11" fmla="*/ 7792623 w 9524682"/>
                  <a:gd name="connsiteY11" fmla="*/ 1753612 h 4271557"/>
                  <a:gd name="connsiteX12" fmla="*/ 9519935 w 9524682"/>
                  <a:gd name="connsiteY12" fmla="*/ 2980437 h 4271557"/>
                  <a:gd name="connsiteX13" fmla="*/ 9523694 w 9524682"/>
                  <a:gd name="connsiteY13" fmla="*/ 4217001 h 4271557"/>
                  <a:gd name="connsiteX0" fmla="*/ 27754 w 9524682"/>
                  <a:gd name="connsiteY0" fmla="*/ 4271557 h 4271557"/>
                  <a:gd name="connsiteX1" fmla="*/ 0 w 9524682"/>
                  <a:gd name="connsiteY1" fmla="*/ 1744357 h 4271557"/>
                  <a:gd name="connsiteX2" fmla="*/ 775188 w 9524682"/>
                  <a:gd name="connsiteY2" fmla="*/ 732028 h 4271557"/>
                  <a:gd name="connsiteX3" fmla="*/ 1000485 w 9524682"/>
                  <a:gd name="connsiteY3" fmla="*/ 548706 h 4271557"/>
                  <a:gd name="connsiteX4" fmla="*/ 1530256 w 9524682"/>
                  <a:gd name="connsiteY4" fmla="*/ 345506 h 4271557"/>
                  <a:gd name="connsiteX5" fmla="*/ 2245085 w 9524682"/>
                  <a:gd name="connsiteY5" fmla="*/ 142306 h 4271557"/>
                  <a:gd name="connsiteX6" fmla="*/ 2802127 w 9524682"/>
                  <a:gd name="connsiteY6" fmla="*/ 45471 h 4271557"/>
                  <a:gd name="connsiteX7" fmla="*/ 3313790 w 9524682"/>
                  <a:gd name="connsiteY7" fmla="*/ 193 h 4271557"/>
                  <a:gd name="connsiteX8" fmla="*/ 3942614 w 9524682"/>
                  <a:gd name="connsiteY8" fmla="*/ 30423 h 4271557"/>
                  <a:gd name="connsiteX9" fmla="*/ 4919617 w 9524682"/>
                  <a:gd name="connsiteY9" fmla="*/ 306239 h 4271557"/>
                  <a:gd name="connsiteX10" fmla="*/ 6213306 w 9524682"/>
                  <a:gd name="connsiteY10" fmla="*/ 876893 h 4271557"/>
                  <a:gd name="connsiteX11" fmla="*/ 7792623 w 9524682"/>
                  <a:gd name="connsiteY11" fmla="*/ 1753612 h 4271557"/>
                  <a:gd name="connsiteX12" fmla="*/ 9519935 w 9524682"/>
                  <a:gd name="connsiteY12" fmla="*/ 2980437 h 4271557"/>
                  <a:gd name="connsiteX13" fmla="*/ 9523694 w 9524682"/>
                  <a:gd name="connsiteY13" fmla="*/ 4217001 h 4271557"/>
                  <a:gd name="connsiteX0" fmla="*/ 27754 w 9524682"/>
                  <a:gd name="connsiteY0" fmla="*/ 4271557 h 4271557"/>
                  <a:gd name="connsiteX1" fmla="*/ 0 w 9524682"/>
                  <a:gd name="connsiteY1" fmla="*/ 1744357 h 4271557"/>
                  <a:gd name="connsiteX2" fmla="*/ 775188 w 9524682"/>
                  <a:gd name="connsiteY2" fmla="*/ 732028 h 4271557"/>
                  <a:gd name="connsiteX3" fmla="*/ 1570849 w 9524682"/>
                  <a:gd name="connsiteY3" fmla="*/ 53966 h 4271557"/>
                  <a:gd name="connsiteX4" fmla="*/ 1530256 w 9524682"/>
                  <a:gd name="connsiteY4" fmla="*/ 345506 h 4271557"/>
                  <a:gd name="connsiteX5" fmla="*/ 2245085 w 9524682"/>
                  <a:gd name="connsiteY5" fmla="*/ 142306 h 4271557"/>
                  <a:gd name="connsiteX6" fmla="*/ 2802127 w 9524682"/>
                  <a:gd name="connsiteY6" fmla="*/ 45471 h 4271557"/>
                  <a:gd name="connsiteX7" fmla="*/ 3313790 w 9524682"/>
                  <a:gd name="connsiteY7" fmla="*/ 193 h 4271557"/>
                  <a:gd name="connsiteX8" fmla="*/ 3942614 w 9524682"/>
                  <a:gd name="connsiteY8" fmla="*/ 30423 h 4271557"/>
                  <a:gd name="connsiteX9" fmla="*/ 4919617 w 9524682"/>
                  <a:gd name="connsiteY9" fmla="*/ 306239 h 4271557"/>
                  <a:gd name="connsiteX10" fmla="*/ 6213306 w 9524682"/>
                  <a:gd name="connsiteY10" fmla="*/ 876893 h 4271557"/>
                  <a:gd name="connsiteX11" fmla="*/ 7792623 w 9524682"/>
                  <a:gd name="connsiteY11" fmla="*/ 1753612 h 4271557"/>
                  <a:gd name="connsiteX12" fmla="*/ 9519935 w 9524682"/>
                  <a:gd name="connsiteY12" fmla="*/ 2980437 h 4271557"/>
                  <a:gd name="connsiteX13" fmla="*/ 9523694 w 9524682"/>
                  <a:gd name="connsiteY13" fmla="*/ 4217001 h 4271557"/>
                  <a:gd name="connsiteX0" fmla="*/ 27754 w 9524682"/>
                  <a:gd name="connsiteY0" fmla="*/ 4436605 h 4436605"/>
                  <a:gd name="connsiteX1" fmla="*/ 0 w 9524682"/>
                  <a:gd name="connsiteY1" fmla="*/ 1909405 h 4436605"/>
                  <a:gd name="connsiteX2" fmla="*/ 775188 w 9524682"/>
                  <a:gd name="connsiteY2" fmla="*/ 897076 h 4436605"/>
                  <a:gd name="connsiteX3" fmla="*/ 1570849 w 9524682"/>
                  <a:gd name="connsiteY3" fmla="*/ 219014 h 4436605"/>
                  <a:gd name="connsiteX4" fmla="*/ 2209260 w 9524682"/>
                  <a:gd name="connsiteY4" fmla="*/ 1679 h 4436605"/>
                  <a:gd name="connsiteX5" fmla="*/ 2245085 w 9524682"/>
                  <a:gd name="connsiteY5" fmla="*/ 307354 h 4436605"/>
                  <a:gd name="connsiteX6" fmla="*/ 2802127 w 9524682"/>
                  <a:gd name="connsiteY6" fmla="*/ 210519 h 4436605"/>
                  <a:gd name="connsiteX7" fmla="*/ 3313790 w 9524682"/>
                  <a:gd name="connsiteY7" fmla="*/ 165241 h 4436605"/>
                  <a:gd name="connsiteX8" fmla="*/ 3942614 w 9524682"/>
                  <a:gd name="connsiteY8" fmla="*/ 195471 h 4436605"/>
                  <a:gd name="connsiteX9" fmla="*/ 4919617 w 9524682"/>
                  <a:gd name="connsiteY9" fmla="*/ 471287 h 4436605"/>
                  <a:gd name="connsiteX10" fmla="*/ 6213306 w 9524682"/>
                  <a:gd name="connsiteY10" fmla="*/ 1041941 h 4436605"/>
                  <a:gd name="connsiteX11" fmla="*/ 7792623 w 9524682"/>
                  <a:gd name="connsiteY11" fmla="*/ 1918660 h 4436605"/>
                  <a:gd name="connsiteX12" fmla="*/ 9519935 w 9524682"/>
                  <a:gd name="connsiteY12" fmla="*/ 3145485 h 4436605"/>
                  <a:gd name="connsiteX13" fmla="*/ 9523694 w 9524682"/>
                  <a:gd name="connsiteY13" fmla="*/ 4382049 h 4436605"/>
                  <a:gd name="connsiteX0" fmla="*/ 27754 w 9524682"/>
                  <a:gd name="connsiteY0" fmla="*/ 4560656 h 4560656"/>
                  <a:gd name="connsiteX1" fmla="*/ 0 w 9524682"/>
                  <a:gd name="connsiteY1" fmla="*/ 2033456 h 4560656"/>
                  <a:gd name="connsiteX2" fmla="*/ 775188 w 9524682"/>
                  <a:gd name="connsiteY2" fmla="*/ 1021127 h 4560656"/>
                  <a:gd name="connsiteX3" fmla="*/ 1570849 w 9524682"/>
                  <a:gd name="connsiteY3" fmla="*/ 343065 h 4560656"/>
                  <a:gd name="connsiteX4" fmla="*/ 2209260 w 9524682"/>
                  <a:gd name="connsiteY4" fmla="*/ 125730 h 4560656"/>
                  <a:gd name="connsiteX5" fmla="*/ 2824503 w 9524682"/>
                  <a:gd name="connsiteY5" fmla="*/ 7339 h 4560656"/>
                  <a:gd name="connsiteX6" fmla="*/ 2802127 w 9524682"/>
                  <a:gd name="connsiteY6" fmla="*/ 334570 h 4560656"/>
                  <a:gd name="connsiteX7" fmla="*/ 3313790 w 9524682"/>
                  <a:gd name="connsiteY7" fmla="*/ 289292 h 4560656"/>
                  <a:gd name="connsiteX8" fmla="*/ 3942614 w 9524682"/>
                  <a:gd name="connsiteY8" fmla="*/ 319522 h 4560656"/>
                  <a:gd name="connsiteX9" fmla="*/ 4919617 w 9524682"/>
                  <a:gd name="connsiteY9" fmla="*/ 595338 h 4560656"/>
                  <a:gd name="connsiteX10" fmla="*/ 6213306 w 9524682"/>
                  <a:gd name="connsiteY10" fmla="*/ 1165992 h 4560656"/>
                  <a:gd name="connsiteX11" fmla="*/ 7792623 w 9524682"/>
                  <a:gd name="connsiteY11" fmla="*/ 2042711 h 4560656"/>
                  <a:gd name="connsiteX12" fmla="*/ 9519935 w 9524682"/>
                  <a:gd name="connsiteY12" fmla="*/ 3269536 h 4560656"/>
                  <a:gd name="connsiteX13" fmla="*/ 9523694 w 9524682"/>
                  <a:gd name="connsiteY13" fmla="*/ 4506100 h 4560656"/>
                  <a:gd name="connsiteX0" fmla="*/ 27754 w 9524682"/>
                  <a:gd name="connsiteY0" fmla="*/ 4661802 h 4661802"/>
                  <a:gd name="connsiteX1" fmla="*/ 0 w 9524682"/>
                  <a:gd name="connsiteY1" fmla="*/ 2134602 h 4661802"/>
                  <a:gd name="connsiteX2" fmla="*/ 775188 w 9524682"/>
                  <a:gd name="connsiteY2" fmla="*/ 1122273 h 4661802"/>
                  <a:gd name="connsiteX3" fmla="*/ 1570849 w 9524682"/>
                  <a:gd name="connsiteY3" fmla="*/ 444211 h 4661802"/>
                  <a:gd name="connsiteX4" fmla="*/ 2209260 w 9524682"/>
                  <a:gd name="connsiteY4" fmla="*/ 226876 h 4661802"/>
                  <a:gd name="connsiteX5" fmla="*/ 2824503 w 9524682"/>
                  <a:gd name="connsiteY5" fmla="*/ 108485 h 4661802"/>
                  <a:gd name="connsiteX6" fmla="*/ 3499239 w 9524682"/>
                  <a:gd name="connsiteY6" fmla="*/ 11651 h 4661802"/>
                  <a:gd name="connsiteX7" fmla="*/ 3313790 w 9524682"/>
                  <a:gd name="connsiteY7" fmla="*/ 390438 h 4661802"/>
                  <a:gd name="connsiteX8" fmla="*/ 3942614 w 9524682"/>
                  <a:gd name="connsiteY8" fmla="*/ 420668 h 4661802"/>
                  <a:gd name="connsiteX9" fmla="*/ 4919617 w 9524682"/>
                  <a:gd name="connsiteY9" fmla="*/ 696484 h 4661802"/>
                  <a:gd name="connsiteX10" fmla="*/ 6213306 w 9524682"/>
                  <a:gd name="connsiteY10" fmla="*/ 1267138 h 4661802"/>
                  <a:gd name="connsiteX11" fmla="*/ 7792623 w 9524682"/>
                  <a:gd name="connsiteY11" fmla="*/ 2143857 h 4661802"/>
                  <a:gd name="connsiteX12" fmla="*/ 9519935 w 9524682"/>
                  <a:gd name="connsiteY12" fmla="*/ 3370682 h 4661802"/>
                  <a:gd name="connsiteX13" fmla="*/ 9523694 w 9524682"/>
                  <a:gd name="connsiteY13" fmla="*/ 4607246 h 4661802"/>
                  <a:gd name="connsiteX0" fmla="*/ 27754 w 9524682"/>
                  <a:gd name="connsiteY0" fmla="*/ 4651875 h 4651875"/>
                  <a:gd name="connsiteX1" fmla="*/ 0 w 9524682"/>
                  <a:gd name="connsiteY1" fmla="*/ 2124675 h 4651875"/>
                  <a:gd name="connsiteX2" fmla="*/ 775188 w 9524682"/>
                  <a:gd name="connsiteY2" fmla="*/ 1112346 h 4651875"/>
                  <a:gd name="connsiteX3" fmla="*/ 1570849 w 9524682"/>
                  <a:gd name="connsiteY3" fmla="*/ 434284 h 4651875"/>
                  <a:gd name="connsiteX4" fmla="*/ 2209260 w 9524682"/>
                  <a:gd name="connsiteY4" fmla="*/ 216949 h 4651875"/>
                  <a:gd name="connsiteX5" fmla="*/ 2824503 w 9524682"/>
                  <a:gd name="connsiteY5" fmla="*/ 98558 h 4651875"/>
                  <a:gd name="connsiteX6" fmla="*/ 3499239 w 9524682"/>
                  <a:gd name="connsiteY6" fmla="*/ 1724 h 4651875"/>
                  <a:gd name="connsiteX7" fmla="*/ 4210075 w 9524682"/>
                  <a:gd name="connsiteY7" fmla="*/ 182614 h 4651875"/>
                  <a:gd name="connsiteX8" fmla="*/ 3942614 w 9524682"/>
                  <a:gd name="connsiteY8" fmla="*/ 410741 h 4651875"/>
                  <a:gd name="connsiteX9" fmla="*/ 4919617 w 9524682"/>
                  <a:gd name="connsiteY9" fmla="*/ 686557 h 4651875"/>
                  <a:gd name="connsiteX10" fmla="*/ 6213306 w 9524682"/>
                  <a:gd name="connsiteY10" fmla="*/ 1257211 h 4651875"/>
                  <a:gd name="connsiteX11" fmla="*/ 7792623 w 9524682"/>
                  <a:gd name="connsiteY11" fmla="*/ 2133930 h 4651875"/>
                  <a:gd name="connsiteX12" fmla="*/ 9519935 w 9524682"/>
                  <a:gd name="connsiteY12" fmla="*/ 3360755 h 4651875"/>
                  <a:gd name="connsiteX13" fmla="*/ 9523694 w 9524682"/>
                  <a:gd name="connsiteY13" fmla="*/ 4597319 h 4651875"/>
                  <a:gd name="connsiteX0" fmla="*/ 27754 w 9524682"/>
                  <a:gd name="connsiteY0" fmla="*/ 4651875 h 4651875"/>
                  <a:gd name="connsiteX1" fmla="*/ 0 w 9524682"/>
                  <a:gd name="connsiteY1" fmla="*/ 2124675 h 4651875"/>
                  <a:gd name="connsiteX2" fmla="*/ 775188 w 9524682"/>
                  <a:gd name="connsiteY2" fmla="*/ 1112346 h 4651875"/>
                  <a:gd name="connsiteX3" fmla="*/ 1570849 w 9524682"/>
                  <a:gd name="connsiteY3" fmla="*/ 434284 h 4651875"/>
                  <a:gd name="connsiteX4" fmla="*/ 2209260 w 9524682"/>
                  <a:gd name="connsiteY4" fmla="*/ 216949 h 4651875"/>
                  <a:gd name="connsiteX5" fmla="*/ 2824503 w 9524682"/>
                  <a:gd name="connsiteY5" fmla="*/ 98558 h 4651875"/>
                  <a:gd name="connsiteX6" fmla="*/ 3499239 w 9524682"/>
                  <a:gd name="connsiteY6" fmla="*/ 1724 h 4651875"/>
                  <a:gd name="connsiteX7" fmla="*/ 4210075 w 9524682"/>
                  <a:gd name="connsiteY7" fmla="*/ 182614 h 4651875"/>
                  <a:gd name="connsiteX8" fmla="*/ 4919617 w 9524682"/>
                  <a:gd name="connsiteY8" fmla="*/ 686557 h 4651875"/>
                  <a:gd name="connsiteX9" fmla="*/ 6213306 w 9524682"/>
                  <a:gd name="connsiteY9" fmla="*/ 1257211 h 4651875"/>
                  <a:gd name="connsiteX10" fmla="*/ 7792623 w 9524682"/>
                  <a:gd name="connsiteY10" fmla="*/ 2133930 h 4651875"/>
                  <a:gd name="connsiteX11" fmla="*/ 9519935 w 9524682"/>
                  <a:gd name="connsiteY11" fmla="*/ 3360755 h 4651875"/>
                  <a:gd name="connsiteX12" fmla="*/ 9523694 w 9524682"/>
                  <a:gd name="connsiteY12" fmla="*/ 4597319 h 4651875"/>
                  <a:gd name="connsiteX0" fmla="*/ 27754 w 9524682"/>
                  <a:gd name="connsiteY0" fmla="*/ 4651875 h 4651875"/>
                  <a:gd name="connsiteX1" fmla="*/ 0 w 9524682"/>
                  <a:gd name="connsiteY1" fmla="*/ 2124675 h 4651875"/>
                  <a:gd name="connsiteX2" fmla="*/ 775188 w 9524682"/>
                  <a:gd name="connsiteY2" fmla="*/ 1112346 h 4651875"/>
                  <a:gd name="connsiteX3" fmla="*/ 1570849 w 9524682"/>
                  <a:gd name="connsiteY3" fmla="*/ 434284 h 4651875"/>
                  <a:gd name="connsiteX4" fmla="*/ 2209260 w 9524682"/>
                  <a:gd name="connsiteY4" fmla="*/ 216949 h 4651875"/>
                  <a:gd name="connsiteX5" fmla="*/ 2824503 w 9524682"/>
                  <a:gd name="connsiteY5" fmla="*/ 98558 h 4651875"/>
                  <a:gd name="connsiteX6" fmla="*/ 3499239 w 9524682"/>
                  <a:gd name="connsiteY6" fmla="*/ 1724 h 4651875"/>
                  <a:gd name="connsiteX7" fmla="*/ 4210075 w 9524682"/>
                  <a:gd name="connsiteY7" fmla="*/ 182614 h 4651875"/>
                  <a:gd name="connsiteX8" fmla="*/ 5173113 w 9524682"/>
                  <a:gd name="connsiteY8" fmla="*/ 601743 h 4651875"/>
                  <a:gd name="connsiteX9" fmla="*/ 6213306 w 9524682"/>
                  <a:gd name="connsiteY9" fmla="*/ 1257211 h 4651875"/>
                  <a:gd name="connsiteX10" fmla="*/ 7792623 w 9524682"/>
                  <a:gd name="connsiteY10" fmla="*/ 2133930 h 4651875"/>
                  <a:gd name="connsiteX11" fmla="*/ 9519935 w 9524682"/>
                  <a:gd name="connsiteY11" fmla="*/ 3360755 h 4651875"/>
                  <a:gd name="connsiteX12" fmla="*/ 9523694 w 9524682"/>
                  <a:gd name="connsiteY12" fmla="*/ 4597319 h 4651875"/>
                  <a:gd name="connsiteX0" fmla="*/ 27754 w 9524682"/>
                  <a:gd name="connsiteY0" fmla="*/ 4651875 h 4651875"/>
                  <a:gd name="connsiteX1" fmla="*/ 0 w 9524682"/>
                  <a:gd name="connsiteY1" fmla="*/ 2124675 h 4651875"/>
                  <a:gd name="connsiteX2" fmla="*/ 775188 w 9524682"/>
                  <a:gd name="connsiteY2" fmla="*/ 1112346 h 4651875"/>
                  <a:gd name="connsiteX3" fmla="*/ 1570849 w 9524682"/>
                  <a:gd name="connsiteY3" fmla="*/ 434284 h 4651875"/>
                  <a:gd name="connsiteX4" fmla="*/ 2209260 w 9524682"/>
                  <a:gd name="connsiteY4" fmla="*/ 216949 h 4651875"/>
                  <a:gd name="connsiteX5" fmla="*/ 2824503 w 9524682"/>
                  <a:gd name="connsiteY5" fmla="*/ 98558 h 4651875"/>
                  <a:gd name="connsiteX6" fmla="*/ 3499239 w 9524682"/>
                  <a:gd name="connsiteY6" fmla="*/ 1724 h 4651875"/>
                  <a:gd name="connsiteX7" fmla="*/ 4210075 w 9524682"/>
                  <a:gd name="connsiteY7" fmla="*/ 182614 h 4651875"/>
                  <a:gd name="connsiteX8" fmla="*/ 5336074 w 9524682"/>
                  <a:gd name="connsiteY8" fmla="*/ 403846 h 4651875"/>
                  <a:gd name="connsiteX9" fmla="*/ 6213306 w 9524682"/>
                  <a:gd name="connsiteY9" fmla="*/ 1257211 h 4651875"/>
                  <a:gd name="connsiteX10" fmla="*/ 7792623 w 9524682"/>
                  <a:gd name="connsiteY10" fmla="*/ 2133930 h 4651875"/>
                  <a:gd name="connsiteX11" fmla="*/ 9519935 w 9524682"/>
                  <a:gd name="connsiteY11" fmla="*/ 3360755 h 4651875"/>
                  <a:gd name="connsiteX12" fmla="*/ 9523694 w 9524682"/>
                  <a:gd name="connsiteY12" fmla="*/ 4597319 h 4651875"/>
                  <a:gd name="connsiteX0" fmla="*/ 27754 w 9524682"/>
                  <a:gd name="connsiteY0" fmla="*/ 4654399 h 4654399"/>
                  <a:gd name="connsiteX1" fmla="*/ 0 w 9524682"/>
                  <a:gd name="connsiteY1" fmla="*/ 2127199 h 4654399"/>
                  <a:gd name="connsiteX2" fmla="*/ 775188 w 9524682"/>
                  <a:gd name="connsiteY2" fmla="*/ 1114870 h 4654399"/>
                  <a:gd name="connsiteX3" fmla="*/ 1570849 w 9524682"/>
                  <a:gd name="connsiteY3" fmla="*/ 436808 h 4654399"/>
                  <a:gd name="connsiteX4" fmla="*/ 2209260 w 9524682"/>
                  <a:gd name="connsiteY4" fmla="*/ 219473 h 4654399"/>
                  <a:gd name="connsiteX5" fmla="*/ 2824503 w 9524682"/>
                  <a:gd name="connsiteY5" fmla="*/ 101082 h 4654399"/>
                  <a:gd name="connsiteX6" fmla="*/ 3499239 w 9524682"/>
                  <a:gd name="connsiteY6" fmla="*/ 4248 h 4654399"/>
                  <a:gd name="connsiteX7" fmla="*/ 4255342 w 9524682"/>
                  <a:gd name="connsiteY7" fmla="*/ 57917 h 4654399"/>
                  <a:gd name="connsiteX8" fmla="*/ 5336074 w 9524682"/>
                  <a:gd name="connsiteY8" fmla="*/ 406370 h 4654399"/>
                  <a:gd name="connsiteX9" fmla="*/ 6213306 w 9524682"/>
                  <a:gd name="connsiteY9" fmla="*/ 1259735 h 4654399"/>
                  <a:gd name="connsiteX10" fmla="*/ 7792623 w 9524682"/>
                  <a:gd name="connsiteY10" fmla="*/ 2136454 h 4654399"/>
                  <a:gd name="connsiteX11" fmla="*/ 9519935 w 9524682"/>
                  <a:gd name="connsiteY11" fmla="*/ 3363279 h 4654399"/>
                  <a:gd name="connsiteX12" fmla="*/ 9523694 w 9524682"/>
                  <a:gd name="connsiteY12" fmla="*/ 4599843 h 4654399"/>
                  <a:gd name="connsiteX0" fmla="*/ 27754 w 9524682"/>
                  <a:gd name="connsiteY0" fmla="*/ 4654399 h 4654399"/>
                  <a:gd name="connsiteX1" fmla="*/ 0 w 9524682"/>
                  <a:gd name="connsiteY1" fmla="*/ 2127199 h 4654399"/>
                  <a:gd name="connsiteX2" fmla="*/ 775188 w 9524682"/>
                  <a:gd name="connsiteY2" fmla="*/ 1114870 h 4654399"/>
                  <a:gd name="connsiteX3" fmla="*/ 1570849 w 9524682"/>
                  <a:gd name="connsiteY3" fmla="*/ 436808 h 4654399"/>
                  <a:gd name="connsiteX4" fmla="*/ 2209260 w 9524682"/>
                  <a:gd name="connsiteY4" fmla="*/ 219473 h 4654399"/>
                  <a:gd name="connsiteX5" fmla="*/ 2824503 w 9524682"/>
                  <a:gd name="connsiteY5" fmla="*/ 101082 h 4654399"/>
                  <a:gd name="connsiteX6" fmla="*/ 3499239 w 9524682"/>
                  <a:gd name="connsiteY6" fmla="*/ 4248 h 4654399"/>
                  <a:gd name="connsiteX7" fmla="*/ 4255342 w 9524682"/>
                  <a:gd name="connsiteY7" fmla="*/ 57917 h 4654399"/>
                  <a:gd name="connsiteX8" fmla="*/ 5336074 w 9524682"/>
                  <a:gd name="connsiteY8" fmla="*/ 406370 h 4654399"/>
                  <a:gd name="connsiteX9" fmla="*/ 6593551 w 9524682"/>
                  <a:gd name="connsiteY9" fmla="*/ 1118381 h 4654399"/>
                  <a:gd name="connsiteX10" fmla="*/ 7792623 w 9524682"/>
                  <a:gd name="connsiteY10" fmla="*/ 2136454 h 4654399"/>
                  <a:gd name="connsiteX11" fmla="*/ 9519935 w 9524682"/>
                  <a:gd name="connsiteY11" fmla="*/ 3363279 h 4654399"/>
                  <a:gd name="connsiteX12" fmla="*/ 9523694 w 9524682"/>
                  <a:gd name="connsiteY12" fmla="*/ 4599843 h 4654399"/>
                  <a:gd name="connsiteX0" fmla="*/ 27754 w 9524682"/>
                  <a:gd name="connsiteY0" fmla="*/ 4654399 h 4654399"/>
                  <a:gd name="connsiteX1" fmla="*/ 0 w 9524682"/>
                  <a:gd name="connsiteY1" fmla="*/ 2127199 h 4654399"/>
                  <a:gd name="connsiteX2" fmla="*/ 775188 w 9524682"/>
                  <a:gd name="connsiteY2" fmla="*/ 1114870 h 4654399"/>
                  <a:gd name="connsiteX3" fmla="*/ 1570849 w 9524682"/>
                  <a:gd name="connsiteY3" fmla="*/ 436808 h 4654399"/>
                  <a:gd name="connsiteX4" fmla="*/ 2209260 w 9524682"/>
                  <a:gd name="connsiteY4" fmla="*/ 219473 h 4654399"/>
                  <a:gd name="connsiteX5" fmla="*/ 2824503 w 9524682"/>
                  <a:gd name="connsiteY5" fmla="*/ 101082 h 4654399"/>
                  <a:gd name="connsiteX6" fmla="*/ 3499239 w 9524682"/>
                  <a:gd name="connsiteY6" fmla="*/ 4248 h 4654399"/>
                  <a:gd name="connsiteX7" fmla="*/ 4255342 w 9524682"/>
                  <a:gd name="connsiteY7" fmla="*/ 57917 h 4654399"/>
                  <a:gd name="connsiteX8" fmla="*/ 5336074 w 9524682"/>
                  <a:gd name="connsiteY8" fmla="*/ 406370 h 4654399"/>
                  <a:gd name="connsiteX9" fmla="*/ 6593551 w 9524682"/>
                  <a:gd name="connsiteY9" fmla="*/ 1118381 h 4654399"/>
                  <a:gd name="connsiteX10" fmla="*/ 8091386 w 9524682"/>
                  <a:gd name="connsiteY10" fmla="*/ 2136455 h 4654399"/>
                  <a:gd name="connsiteX11" fmla="*/ 9519935 w 9524682"/>
                  <a:gd name="connsiteY11" fmla="*/ 3363279 h 4654399"/>
                  <a:gd name="connsiteX12" fmla="*/ 9523694 w 9524682"/>
                  <a:gd name="connsiteY12" fmla="*/ 4599843 h 4654399"/>
                  <a:gd name="connsiteX0" fmla="*/ 27754 w 9524682"/>
                  <a:gd name="connsiteY0" fmla="*/ 4654399 h 4654399"/>
                  <a:gd name="connsiteX1" fmla="*/ 0 w 9524682"/>
                  <a:gd name="connsiteY1" fmla="*/ 2127199 h 4654399"/>
                  <a:gd name="connsiteX2" fmla="*/ 775188 w 9524682"/>
                  <a:gd name="connsiteY2" fmla="*/ 1114870 h 4654399"/>
                  <a:gd name="connsiteX3" fmla="*/ 1570849 w 9524682"/>
                  <a:gd name="connsiteY3" fmla="*/ 436808 h 4654399"/>
                  <a:gd name="connsiteX4" fmla="*/ 2209260 w 9524682"/>
                  <a:gd name="connsiteY4" fmla="*/ 219473 h 4654399"/>
                  <a:gd name="connsiteX5" fmla="*/ 2824503 w 9524682"/>
                  <a:gd name="connsiteY5" fmla="*/ 101082 h 4654399"/>
                  <a:gd name="connsiteX6" fmla="*/ 3499239 w 9524682"/>
                  <a:gd name="connsiteY6" fmla="*/ 4248 h 4654399"/>
                  <a:gd name="connsiteX7" fmla="*/ 4255342 w 9524682"/>
                  <a:gd name="connsiteY7" fmla="*/ 57917 h 4654399"/>
                  <a:gd name="connsiteX8" fmla="*/ 5336074 w 9524682"/>
                  <a:gd name="connsiteY8" fmla="*/ 406370 h 4654399"/>
                  <a:gd name="connsiteX9" fmla="*/ 6593551 w 9524682"/>
                  <a:gd name="connsiteY9" fmla="*/ 1118381 h 4654399"/>
                  <a:gd name="connsiteX10" fmla="*/ 8091386 w 9524682"/>
                  <a:gd name="connsiteY10" fmla="*/ 2136455 h 4654399"/>
                  <a:gd name="connsiteX11" fmla="*/ 9519935 w 9524682"/>
                  <a:gd name="connsiteY11" fmla="*/ 3363279 h 4654399"/>
                  <a:gd name="connsiteX12" fmla="*/ 9523694 w 9524682"/>
                  <a:gd name="connsiteY12" fmla="*/ 4599843 h 4654399"/>
                  <a:gd name="connsiteX0" fmla="*/ 27754 w 9524682"/>
                  <a:gd name="connsiteY0" fmla="*/ 4654399 h 4654399"/>
                  <a:gd name="connsiteX1" fmla="*/ 0 w 9524682"/>
                  <a:gd name="connsiteY1" fmla="*/ 2127199 h 4654399"/>
                  <a:gd name="connsiteX2" fmla="*/ 775188 w 9524682"/>
                  <a:gd name="connsiteY2" fmla="*/ 1114870 h 4654399"/>
                  <a:gd name="connsiteX3" fmla="*/ 1570849 w 9524682"/>
                  <a:gd name="connsiteY3" fmla="*/ 436808 h 4654399"/>
                  <a:gd name="connsiteX4" fmla="*/ 2209260 w 9524682"/>
                  <a:gd name="connsiteY4" fmla="*/ 219473 h 4654399"/>
                  <a:gd name="connsiteX5" fmla="*/ 2824503 w 9524682"/>
                  <a:gd name="connsiteY5" fmla="*/ 101082 h 4654399"/>
                  <a:gd name="connsiteX6" fmla="*/ 3499239 w 9524682"/>
                  <a:gd name="connsiteY6" fmla="*/ 4248 h 4654399"/>
                  <a:gd name="connsiteX7" fmla="*/ 4255342 w 9524682"/>
                  <a:gd name="connsiteY7" fmla="*/ 57917 h 4654399"/>
                  <a:gd name="connsiteX8" fmla="*/ 5336074 w 9524682"/>
                  <a:gd name="connsiteY8" fmla="*/ 406370 h 4654399"/>
                  <a:gd name="connsiteX9" fmla="*/ 6593551 w 9524682"/>
                  <a:gd name="connsiteY9" fmla="*/ 1118381 h 4654399"/>
                  <a:gd name="connsiteX10" fmla="*/ 8091386 w 9524682"/>
                  <a:gd name="connsiteY10" fmla="*/ 2136455 h 4654399"/>
                  <a:gd name="connsiteX11" fmla="*/ 9519935 w 9524682"/>
                  <a:gd name="connsiteY11" fmla="*/ 3363279 h 4654399"/>
                  <a:gd name="connsiteX12" fmla="*/ 9523694 w 9524682"/>
                  <a:gd name="connsiteY12" fmla="*/ 4599843 h 4654399"/>
                  <a:gd name="connsiteX0" fmla="*/ 14749 w 9524682"/>
                  <a:gd name="connsiteY0" fmla="*/ 4603634 h 4603634"/>
                  <a:gd name="connsiteX1" fmla="*/ 0 w 9524682"/>
                  <a:gd name="connsiteY1" fmla="*/ 2127199 h 4603634"/>
                  <a:gd name="connsiteX2" fmla="*/ 775188 w 9524682"/>
                  <a:gd name="connsiteY2" fmla="*/ 1114870 h 4603634"/>
                  <a:gd name="connsiteX3" fmla="*/ 1570849 w 9524682"/>
                  <a:gd name="connsiteY3" fmla="*/ 436808 h 4603634"/>
                  <a:gd name="connsiteX4" fmla="*/ 2209260 w 9524682"/>
                  <a:gd name="connsiteY4" fmla="*/ 219473 h 4603634"/>
                  <a:gd name="connsiteX5" fmla="*/ 2824503 w 9524682"/>
                  <a:gd name="connsiteY5" fmla="*/ 101082 h 4603634"/>
                  <a:gd name="connsiteX6" fmla="*/ 3499239 w 9524682"/>
                  <a:gd name="connsiteY6" fmla="*/ 4248 h 4603634"/>
                  <a:gd name="connsiteX7" fmla="*/ 4255342 w 9524682"/>
                  <a:gd name="connsiteY7" fmla="*/ 57917 h 4603634"/>
                  <a:gd name="connsiteX8" fmla="*/ 5336074 w 9524682"/>
                  <a:gd name="connsiteY8" fmla="*/ 406370 h 4603634"/>
                  <a:gd name="connsiteX9" fmla="*/ 6593551 w 9524682"/>
                  <a:gd name="connsiteY9" fmla="*/ 1118381 h 4603634"/>
                  <a:gd name="connsiteX10" fmla="*/ 8091386 w 9524682"/>
                  <a:gd name="connsiteY10" fmla="*/ 2136455 h 4603634"/>
                  <a:gd name="connsiteX11" fmla="*/ 9519935 w 9524682"/>
                  <a:gd name="connsiteY11" fmla="*/ 3363279 h 4603634"/>
                  <a:gd name="connsiteX12" fmla="*/ 9523694 w 9524682"/>
                  <a:gd name="connsiteY12" fmla="*/ 4599843 h 4603634"/>
                  <a:gd name="connsiteX0" fmla="*/ 14749 w 9524682"/>
                  <a:gd name="connsiteY0" fmla="*/ 4603634 h 4603634"/>
                  <a:gd name="connsiteX1" fmla="*/ 0 w 9524682"/>
                  <a:gd name="connsiteY1" fmla="*/ 2127199 h 4603634"/>
                  <a:gd name="connsiteX2" fmla="*/ 1056102 w 9524682"/>
                  <a:gd name="connsiteY2" fmla="*/ 1397851 h 4603634"/>
                  <a:gd name="connsiteX3" fmla="*/ 1570849 w 9524682"/>
                  <a:gd name="connsiteY3" fmla="*/ 436808 h 4603634"/>
                  <a:gd name="connsiteX4" fmla="*/ 2209260 w 9524682"/>
                  <a:gd name="connsiteY4" fmla="*/ 219473 h 4603634"/>
                  <a:gd name="connsiteX5" fmla="*/ 2824503 w 9524682"/>
                  <a:gd name="connsiteY5" fmla="*/ 101082 h 4603634"/>
                  <a:gd name="connsiteX6" fmla="*/ 3499239 w 9524682"/>
                  <a:gd name="connsiteY6" fmla="*/ 4248 h 4603634"/>
                  <a:gd name="connsiteX7" fmla="*/ 4255342 w 9524682"/>
                  <a:gd name="connsiteY7" fmla="*/ 57917 h 4603634"/>
                  <a:gd name="connsiteX8" fmla="*/ 5336074 w 9524682"/>
                  <a:gd name="connsiteY8" fmla="*/ 406370 h 4603634"/>
                  <a:gd name="connsiteX9" fmla="*/ 6593551 w 9524682"/>
                  <a:gd name="connsiteY9" fmla="*/ 1118381 h 4603634"/>
                  <a:gd name="connsiteX10" fmla="*/ 8091386 w 9524682"/>
                  <a:gd name="connsiteY10" fmla="*/ 2136455 h 4603634"/>
                  <a:gd name="connsiteX11" fmla="*/ 9519935 w 9524682"/>
                  <a:gd name="connsiteY11" fmla="*/ 3363279 h 4603634"/>
                  <a:gd name="connsiteX12" fmla="*/ 9523694 w 9524682"/>
                  <a:gd name="connsiteY12" fmla="*/ 4599843 h 4603634"/>
                  <a:gd name="connsiteX0" fmla="*/ 14749 w 9524682"/>
                  <a:gd name="connsiteY0" fmla="*/ 4603634 h 4603634"/>
                  <a:gd name="connsiteX1" fmla="*/ 0 w 9524682"/>
                  <a:gd name="connsiteY1" fmla="*/ 2127199 h 4603634"/>
                  <a:gd name="connsiteX2" fmla="*/ 1056102 w 9524682"/>
                  <a:gd name="connsiteY2" fmla="*/ 1397851 h 4603634"/>
                  <a:gd name="connsiteX3" fmla="*/ 2273135 w 9524682"/>
                  <a:gd name="connsiteY3" fmla="*/ 1144256 h 4603634"/>
                  <a:gd name="connsiteX4" fmla="*/ 2209260 w 9524682"/>
                  <a:gd name="connsiteY4" fmla="*/ 219473 h 4603634"/>
                  <a:gd name="connsiteX5" fmla="*/ 2824503 w 9524682"/>
                  <a:gd name="connsiteY5" fmla="*/ 101082 h 4603634"/>
                  <a:gd name="connsiteX6" fmla="*/ 3499239 w 9524682"/>
                  <a:gd name="connsiteY6" fmla="*/ 4248 h 4603634"/>
                  <a:gd name="connsiteX7" fmla="*/ 4255342 w 9524682"/>
                  <a:gd name="connsiteY7" fmla="*/ 57917 h 4603634"/>
                  <a:gd name="connsiteX8" fmla="*/ 5336074 w 9524682"/>
                  <a:gd name="connsiteY8" fmla="*/ 406370 h 4603634"/>
                  <a:gd name="connsiteX9" fmla="*/ 6593551 w 9524682"/>
                  <a:gd name="connsiteY9" fmla="*/ 1118381 h 4603634"/>
                  <a:gd name="connsiteX10" fmla="*/ 8091386 w 9524682"/>
                  <a:gd name="connsiteY10" fmla="*/ 2136455 h 4603634"/>
                  <a:gd name="connsiteX11" fmla="*/ 9519935 w 9524682"/>
                  <a:gd name="connsiteY11" fmla="*/ 3363279 h 4603634"/>
                  <a:gd name="connsiteX12" fmla="*/ 9523694 w 9524682"/>
                  <a:gd name="connsiteY12" fmla="*/ 4599843 h 4603634"/>
                  <a:gd name="connsiteX0" fmla="*/ 14749 w 9524682"/>
                  <a:gd name="connsiteY0" fmla="*/ 4684621 h 4684621"/>
                  <a:gd name="connsiteX1" fmla="*/ 0 w 9524682"/>
                  <a:gd name="connsiteY1" fmla="*/ 2208186 h 4684621"/>
                  <a:gd name="connsiteX2" fmla="*/ 1056102 w 9524682"/>
                  <a:gd name="connsiteY2" fmla="*/ 1478838 h 4684621"/>
                  <a:gd name="connsiteX3" fmla="*/ 2273135 w 9524682"/>
                  <a:gd name="connsiteY3" fmla="*/ 1225243 h 4684621"/>
                  <a:gd name="connsiteX4" fmla="*/ 2209260 w 9524682"/>
                  <a:gd name="connsiteY4" fmla="*/ 300460 h 4684621"/>
                  <a:gd name="connsiteX5" fmla="*/ 3589214 w 9524682"/>
                  <a:gd name="connsiteY5" fmla="*/ 1276257 h 4684621"/>
                  <a:gd name="connsiteX6" fmla="*/ 3499239 w 9524682"/>
                  <a:gd name="connsiteY6" fmla="*/ 85235 h 4684621"/>
                  <a:gd name="connsiteX7" fmla="*/ 4255342 w 9524682"/>
                  <a:gd name="connsiteY7" fmla="*/ 138904 h 4684621"/>
                  <a:gd name="connsiteX8" fmla="*/ 5336074 w 9524682"/>
                  <a:gd name="connsiteY8" fmla="*/ 487357 h 4684621"/>
                  <a:gd name="connsiteX9" fmla="*/ 6593551 w 9524682"/>
                  <a:gd name="connsiteY9" fmla="*/ 1199368 h 4684621"/>
                  <a:gd name="connsiteX10" fmla="*/ 8091386 w 9524682"/>
                  <a:gd name="connsiteY10" fmla="*/ 2217442 h 4684621"/>
                  <a:gd name="connsiteX11" fmla="*/ 9519935 w 9524682"/>
                  <a:gd name="connsiteY11" fmla="*/ 3444266 h 4684621"/>
                  <a:gd name="connsiteX12" fmla="*/ 9523694 w 9524682"/>
                  <a:gd name="connsiteY12" fmla="*/ 4680830 h 4684621"/>
                  <a:gd name="connsiteX0" fmla="*/ 14749 w 9524682"/>
                  <a:gd name="connsiteY0" fmla="*/ 4684621 h 4684621"/>
                  <a:gd name="connsiteX1" fmla="*/ 0 w 9524682"/>
                  <a:gd name="connsiteY1" fmla="*/ 2208186 h 4684621"/>
                  <a:gd name="connsiteX2" fmla="*/ 1056102 w 9524682"/>
                  <a:gd name="connsiteY2" fmla="*/ 1478838 h 4684621"/>
                  <a:gd name="connsiteX3" fmla="*/ 2273135 w 9524682"/>
                  <a:gd name="connsiteY3" fmla="*/ 1225243 h 4684621"/>
                  <a:gd name="connsiteX4" fmla="*/ 3589214 w 9524682"/>
                  <a:gd name="connsiteY4" fmla="*/ 1276257 h 4684621"/>
                  <a:gd name="connsiteX5" fmla="*/ 3499239 w 9524682"/>
                  <a:gd name="connsiteY5" fmla="*/ 85235 h 4684621"/>
                  <a:gd name="connsiteX6" fmla="*/ 4255342 w 9524682"/>
                  <a:gd name="connsiteY6" fmla="*/ 138904 h 4684621"/>
                  <a:gd name="connsiteX7" fmla="*/ 5336074 w 9524682"/>
                  <a:gd name="connsiteY7" fmla="*/ 487357 h 4684621"/>
                  <a:gd name="connsiteX8" fmla="*/ 6593551 w 9524682"/>
                  <a:gd name="connsiteY8" fmla="*/ 1199368 h 4684621"/>
                  <a:gd name="connsiteX9" fmla="*/ 8091386 w 9524682"/>
                  <a:gd name="connsiteY9" fmla="*/ 2217442 h 4684621"/>
                  <a:gd name="connsiteX10" fmla="*/ 9519935 w 9524682"/>
                  <a:gd name="connsiteY10" fmla="*/ 3444266 h 4684621"/>
                  <a:gd name="connsiteX11" fmla="*/ 9523694 w 9524682"/>
                  <a:gd name="connsiteY11" fmla="*/ 4680830 h 4684621"/>
                  <a:gd name="connsiteX0" fmla="*/ 14749 w 9524682"/>
                  <a:gd name="connsiteY0" fmla="*/ 4684621 h 4684621"/>
                  <a:gd name="connsiteX1" fmla="*/ 0 w 9524682"/>
                  <a:gd name="connsiteY1" fmla="*/ 2208186 h 4684621"/>
                  <a:gd name="connsiteX2" fmla="*/ 1056102 w 9524682"/>
                  <a:gd name="connsiteY2" fmla="*/ 1478838 h 4684621"/>
                  <a:gd name="connsiteX3" fmla="*/ 2273135 w 9524682"/>
                  <a:gd name="connsiteY3" fmla="*/ 1225243 h 4684621"/>
                  <a:gd name="connsiteX4" fmla="*/ 3589214 w 9524682"/>
                  <a:gd name="connsiteY4" fmla="*/ 1276257 h 4684621"/>
                  <a:gd name="connsiteX5" fmla="*/ 3499239 w 9524682"/>
                  <a:gd name="connsiteY5" fmla="*/ 85235 h 4684621"/>
                  <a:gd name="connsiteX6" fmla="*/ 4255342 w 9524682"/>
                  <a:gd name="connsiteY6" fmla="*/ 138904 h 4684621"/>
                  <a:gd name="connsiteX7" fmla="*/ 5336074 w 9524682"/>
                  <a:gd name="connsiteY7" fmla="*/ 487357 h 4684621"/>
                  <a:gd name="connsiteX8" fmla="*/ 6593551 w 9524682"/>
                  <a:gd name="connsiteY8" fmla="*/ 1199368 h 4684621"/>
                  <a:gd name="connsiteX9" fmla="*/ 7755850 w 9524682"/>
                  <a:gd name="connsiteY9" fmla="*/ 2500423 h 4684621"/>
                  <a:gd name="connsiteX10" fmla="*/ 9519935 w 9524682"/>
                  <a:gd name="connsiteY10" fmla="*/ 3444266 h 4684621"/>
                  <a:gd name="connsiteX11" fmla="*/ 9523694 w 9524682"/>
                  <a:gd name="connsiteY11" fmla="*/ 4680830 h 4684621"/>
                  <a:gd name="connsiteX0" fmla="*/ 14749 w 9524682"/>
                  <a:gd name="connsiteY0" fmla="*/ 4684621 h 4684621"/>
                  <a:gd name="connsiteX1" fmla="*/ 0 w 9524682"/>
                  <a:gd name="connsiteY1" fmla="*/ 2208186 h 4684621"/>
                  <a:gd name="connsiteX2" fmla="*/ 1056102 w 9524682"/>
                  <a:gd name="connsiteY2" fmla="*/ 1478838 h 4684621"/>
                  <a:gd name="connsiteX3" fmla="*/ 2273135 w 9524682"/>
                  <a:gd name="connsiteY3" fmla="*/ 1225243 h 4684621"/>
                  <a:gd name="connsiteX4" fmla="*/ 3589214 w 9524682"/>
                  <a:gd name="connsiteY4" fmla="*/ 1276257 h 4684621"/>
                  <a:gd name="connsiteX5" fmla="*/ 3499239 w 9524682"/>
                  <a:gd name="connsiteY5" fmla="*/ 85235 h 4684621"/>
                  <a:gd name="connsiteX6" fmla="*/ 4255342 w 9524682"/>
                  <a:gd name="connsiteY6" fmla="*/ 138904 h 4684621"/>
                  <a:gd name="connsiteX7" fmla="*/ 5336074 w 9524682"/>
                  <a:gd name="connsiteY7" fmla="*/ 487357 h 4684621"/>
                  <a:gd name="connsiteX8" fmla="*/ 5883463 w 9524682"/>
                  <a:gd name="connsiteY8" fmla="*/ 1699299 h 4684621"/>
                  <a:gd name="connsiteX9" fmla="*/ 7755850 w 9524682"/>
                  <a:gd name="connsiteY9" fmla="*/ 2500423 h 4684621"/>
                  <a:gd name="connsiteX10" fmla="*/ 9519935 w 9524682"/>
                  <a:gd name="connsiteY10" fmla="*/ 3444266 h 4684621"/>
                  <a:gd name="connsiteX11" fmla="*/ 9523694 w 9524682"/>
                  <a:gd name="connsiteY11" fmla="*/ 4680830 h 4684621"/>
                  <a:gd name="connsiteX0" fmla="*/ 14749 w 9524682"/>
                  <a:gd name="connsiteY0" fmla="*/ 4719061 h 4719061"/>
                  <a:gd name="connsiteX1" fmla="*/ 0 w 9524682"/>
                  <a:gd name="connsiteY1" fmla="*/ 2242626 h 4719061"/>
                  <a:gd name="connsiteX2" fmla="*/ 1056102 w 9524682"/>
                  <a:gd name="connsiteY2" fmla="*/ 1513278 h 4719061"/>
                  <a:gd name="connsiteX3" fmla="*/ 2273135 w 9524682"/>
                  <a:gd name="connsiteY3" fmla="*/ 1259683 h 4719061"/>
                  <a:gd name="connsiteX4" fmla="*/ 3589214 w 9524682"/>
                  <a:gd name="connsiteY4" fmla="*/ 1310697 h 4719061"/>
                  <a:gd name="connsiteX5" fmla="*/ 3499239 w 9524682"/>
                  <a:gd name="connsiteY5" fmla="*/ 119675 h 4719061"/>
                  <a:gd name="connsiteX6" fmla="*/ 4255342 w 9524682"/>
                  <a:gd name="connsiteY6" fmla="*/ 173344 h 4719061"/>
                  <a:gd name="connsiteX7" fmla="*/ 4508939 w 9524682"/>
                  <a:gd name="connsiteY7" fmla="*/ 1285843 h 4719061"/>
                  <a:gd name="connsiteX8" fmla="*/ 5883463 w 9524682"/>
                  <a:gd name="connsiteY8" fmla="*/ 1733739 h 4719061"/>
                  <a:gd name="connsiteX9" fmla="*/ 7755850 w 9524682"/>
                  <a:gd name="connsiteY9" fmla="*/ 2534863 h 4719061"/>
                  <a:gd name="connsiteX10" fmla="*/ 9519935 w 9524682"/>
                  <a:gd name="connsiteY10" fmla="*/ 3478706 h 4719061"/>
                  <a:gd name="connsiteX11" fmla="*/ 9523694 w 9524682"/>
                  <a:gd name="connsiteY11" fmla="*/ 4715270 h 4719061"/>
                  <a:gd name="connsiteX0" fmla="*/ 14749 w 9524682"/>
                  <a:gd name="connsiteY0" fmla="*/ 4599401 h 4599401"/>
                  <a:gd name="connsiteX1" fmla="*/ 0 w 9524682"/>
                  <a:gd name="connsiteY1" fmla="*/ 2122966 h 4599401"/>
                  <a:gd name="connsiteX2" fmla="*/ 1056102 w 9524682"/>
                  <a:gd name="connsiteY2" fmla="*/ 1393618 h 4599401"/>
                  <a:gd name="connsiteX3" fmla="*/ 2273135 w 9524682"/>
                  <a:gd name="connsiteY3" fmla="*/ 1140023 h 4599401"/>
                  <a:gd name="connsiteX4" fmla="*/ 3589214 w 9524682"/>
                  <a:gd name="connsiteY4" fmla="*/ 1191037 h 4599401"/>
                  <a:gd name="connsiteX5" fmla="*/ 3499239 w 9524682"/>
                  <a:gd name="connsiteY5" fmla="*/ 15 h 4599401"/>
                  <a:gd name="connsiteX6" fmla="*/ 4508939 w 9524682"/>
                  <a:gd name="connsiteY6" fmla="*/ 1166183 h 4599401"/>
                  <a:gd name="connsiteX7" fmla="*/ 5883463 w 9524682"/>
                  <a:gd name="connsiteY7" fmla="*/ 1614079 h 4599401"/>
                  <a:gd name="connsiteX8" fmla="*/ 7755850 w 9524682"/>
                  <a:gd name="connsiteY8" fmla="*/ 2415203 h 4599401"/>
                  <a:gd name="connsiteX9" fmla="*/ 9519935 w 9524682"/>
                  <a:gd name="connsiteY9" fmla="*/ 3359046 h 4599401"/>
                  <a:gd name="connsiteX10" fmla="*/ 9523694 w 9524682"/>
                  <a:gd name="connsiteY10" fmla="*/ 4595610 h 4599401"/>
                  <a:gd name="connsiteX0" fmla="*/ 14749 w 9524682"/>
                  <a:gd name="connsiteY0" fmla="*/ 3467636 h 3467636"/>
                  <a:gd name="connsiteX1" fmla="*/ 0 w 9524682"/>
                  <a:gd name="connsiteY1" fmla="*/ 991201 h 3467636"/>
                  <a:gd name="connsiteX2" fmla="*/ 1056102 w 9524682"/>
                  <a:gd name="connsiteY2" fmla="*/ 261853 h 3467636"/>
                  <a:gd name="connsiteX3" fmla="*/ 2273135 w 9524682"/>
                  <a:gd name="connsiteY3" fmla="*/ 8258 h 3467636"/>
                  <a:gd name="connsiteX4" fmla="*/ 3589214 w 9524682"/>
                  <a:gd name="connsiteY4" fmla="*/ 59272 h 3467636"/>
                  <a:gd name="connsiteX5" fmla="*/ 4508939 w 9524682"/>
                  <a:gd name="connsiteY5" fmla="*/ 34418 h 3467636"/>
                  <a:gd name="connsiteX6" fmla="*/ 5883463 w 9524682"/>
                  <a:gd name="connsiteY6" fmla="*/ 482314 h 3467636"/>
                  <a:gd name="connsiteX7" fmla="*/ 7755850 w 9524682"/>
                  <a:gd name="connsiteY7" fmla="*/ 1283438 h 3467636"/>
                  <a:gd name="connsiteX8" fmla="*/ 9519935 w 9524682"/>
                  <a:gd name="connsiteY8" fmla="*/ 2227281 h 3467636"/>
                  <a:gd name="connsiteX9" fmla="*/ 9523694 w 9524682"/>
                  <a:gd name="connsiteY9" fmla="*/ 3463845 h 3467636"/>
                  <a:gd name="connsiteX0" fmla="*/ 14749 w 9524682"/>
                  <a:gd name="connsiteY0" fmla="*/ 3471570 h 3471570"/>
                  <a:gd name="connsiteX1" fmla="*/ 0 w 9524682"/>
                  <a:gd name="connsiteY1" fmla="*/ 995135 h 3471570"/>
                  <a:gd name="connsiteX2" fmla="*/ 1056102 w 9524682"/>
                  <a:gd name="connsiteY2" fmla="*/ 265787 h 3471570"/>
                  <a:gd name="connsiteX3" fmla="*/ 2273135 w 9524682"/>
                  <a:gd name="connsiteY3" fmla="*/ 12192 h 3471570"/>
                  <a:gd name="connsiteX4" fmla="*/ 3589214 w 9524682"/>
                  <a:gd name="connsiteY4" fmla="*/ 63206 h 3471570"/>
                  <a:gd name="connsiteX5" fmla="*/ 4672806 w 9524682"/>
                  <a:gd name="connsiteY5" fmla="*/ 264736 h 3471570"/>
                  <a:gd name="connsiteX6" fmla="*/ 5883463 w 9524682"/>
                  <a:gd name="connsiteY6" fmla="*/ 486248 h 3471570"/>
                  <a:gd name="connsiteX7" fmla="*/ 7755850 w 9524682"/>
                  <a:gd name="connsiteY7" fmla="*/ 1287372 h 3471570"/>
                  <a:gd name="connsiteX8" fmla="*/ 9519935 w 9524682"/>
                  <a:gd name="connsiteY8" fmla="*/ 2231215 h 3471570"/>
                  <a:gd name="connsiteX9" fmla="*/ 9523694 w 9524682"/>
                  <a:gd name="connsiteY9" fmla="*/ 3467779 h 3471570"/>
                  <a:gd name="connsiteX0" fmla="*/ 14749 w 9524682"/>
                  <a:gd name="connsiteY0" fmla="*/ 3471570 h 3471570"/>
                  <a:gd name="connsiteX1" fmla="*/ 0 w 9524682"/>
                  <a:gd name="connsiteY1" fmla="*/ 995135 h 3471570"/>
                  <a:gd name="connsiteX2" fmla="*/ 1056102 w 9524682"/>
                  <a:gd name="connsiteY2" fmla="*/ 265787 h 3471570"/>
                  <a:gd name="connsiteX3" fmla="*/ 2273135 w 9524682"/>
                  <a:gd name="connsiteY3" fmla="*/ 12192 h 3471570"/>
                  <a:gd name="connsiteX4" fmla="*/ 3589214 w 9524682"/>
                  <a:gd name="connsiteY4" fmla="*/ 63206 h 3471570"/>
                  <a:gd name="connsiteX5" fmla="*/ 4672806 w 9524682"/>
                  <a:gd name="connsiteY5" fmla="*/ 264736 h 3471570"/>
                  <a:gd name="connsiteX6" fmla="*/ 5883463 w 9524682"/>
                  <a:gd name="connsiteY6" fmla="*/ 486248 h 3471570"/>
                  <a:gd name="connsiteX7" fmla="*/ 7755850 w 9524682"/>
                  <a:gd name="connsiteY7" fmla="*/ 1287372 h 3471570"/>
                  <a:gd name="connsiteX8" fmla="*/ 9519935 w 9524682"/>
                  <a:gd name="connsiteY8" fmla="*/ 2231215 h 3471570"/>
                  <a:gd name="connsiteX9" fmla="*/ 9523694 w 9524682"/>
                  <a:gd name="connsiteY9" fmla="*/ 3467779 h 3471570"/>
                  <a:gd name="connsiteX0" fmla="*/ 14749 w 9524682"/>
                  <a:gd name="connsiteY0" fmla="*/ 3471570 h 3471570"/>
                  <a:gd name="connsiteX1" fmla="*/ 0 w 9524682"/>
                  <a:gd name="connsiteY1" fmla="*/ 995135 h 3471570"/>
                  <a:gd name="connsiteX2" fmla="*/ 1056102 w 9524682"/>
                  <a:gd name="connsiteY2" fmla="*/ 265787 h 3471570"/>
                  <a:gd name="connsiteX3" fmla="*/ 2273135 w 9524682"/>
                  <a:gd name="connsiteY3" fmla="*/ 12192 h 3471570"/>
                  <a:gd name="connsiteX4" fmla="*/ 3589214 w 9524682"/>
                  <a:gd name="connsiteY4" fmla="*/ 63206 h 3471570"/>
                  <a:gd name="connsiteX5" fmla="*/ 4672806 w 9524682"/>
                  <a:gd name="connsiteY5" fmla="*/ 264736 h 3471570"/>
                  <a:gd name="connsiteX6" fmla="*/ 5883463 w 9524682"/>
                  <a:gd name="connsiteY6" fmla="*/ 486248 h 3471570"/>
                  <a:gd name="connsiteX7" fmla="*/ 7755850 w 9524682"/>
                  <a:gd name="connsiteY7" fmla="*/ 1287372 h 3471570"/>
                  <a:gd name="connsiteX8" fmla="*/ 9519935 w 9524682"/>
                  <a:gd name="connsiteY8" fmla="*/ 2231215 h 3471570"/>
                  <a:gd name="connsiteX9" fmla="*/ 9523694 w 9524682"/>
                  <a:gd name="connsiteY9" fmla="*/ 3467779 h 3471570"/>
                  <a:gd name="connsiteX0" fmla="*/ 14749 w 9524682"/>
                  <a:gd name="connsiteY0" fmla="*/ 3473511 h 3473511"/>
                  <a:gd name="connsiteX1" fmla="*/ 0 w 9524682"/>
                  <a:gd name="connsiteY1" fmla="*/ 997076 h 3473511"/>
                  <a:gd name="connsiteX2" fmla="*/ 1056102 w 9524682"/>
                  <a:gd name="connsiteY2" fmla="*/ 267728 h 3473511"/>
                  <a:gd name="connsiteX3" fmla="*/ 2273135 w 9524682"/>
                  <a:gd name="connsiteY3" fmla="*/ 14133 h 3473511"/>
                  <a:gd name="connsiteX4" fmla="*/ 3589214 w 9524682"/>
                  <a:gd name="connsiteY4" fmla="*/ 65147 h 3473511"/>
                  <a:gd name="connsiteX5" fmla="*/ 4680610 w 9524682"/>
                  <a:gd name="connsiteY5" fmla="*/ 106322 h 3473511"/>
                  <a:gd name="connsiteX6" fmla="*/ 5883463 w 9524682"/>
                  <a:gd name="connsiteY6" fmla="*/ 488189 h 3473511"/>
                  <a:gd name="connsiteX7" fmla="*/ 7755850 w 9524682"/>
                  <a:gd name="connsiteY7" fmla="*/ 1289313 h 3473511"/>
                  <a:gd name="connsiteX8" fmla="*/ 9519935 w 9524682"/>
                  <a:gd name="connsiteY8" fmla="*/ 2233156 h 3473511"/>
                  <a:gd name="connsiteX9" fmla="*/ 9523694 w 9524682"/>
                  <a:gd name="connsiteY9" fmla="*/ 3469720 h 3473511"/>
                  <a:gd name="connsiteX0" fmla="*/ 14749 w 9524682"/>
                  <a:gd name="connsiteY0" fmla="*/ 3473511 h 3473511"/>
                  <a:gd name="connsiteX1" fmla="*/ 0 w 9524682"/>
                  <a:gd name="connsiteY1" fmla="*/ 997076 h 3473511"/>
                  <a:gd name="connsiteX2" fmla="*/ 1056102 w 9524682"/>
                  <a:gd name="connsiteY2" fmla="*/ 267728 h 3473511"/>
                  <a:gd name="connsiteX3" fmla="*/ 2273135 w 9524682"/>
                  <a:gd name="connsiteY3" fmla="*/ 14133 h 3473511"/>
                  <a:gd name="connsiteX4" fmla="*/ 3589214 w 9524682"/>
                  <a:gd name="connsiteY4" fmla="*/ 65147 h 3473511"/>
                  <a:gd name="connsiteX5" fmla="*/ 4680610 w 9524682"/>
                  <a:gd name="connsiteY5" fmla="*/ 106322 h 3473511"/>
                  <a:gd name="connsiteX6" fmla="*/ 5883463 w 9524682"/>
                  <a:gd name="connsiteY6" fmla="*/ 488189 h 3473511"/>
                  <a:gd name="connsiteX7" fmla="*/ 7755850 w 9524682"/>
                  <a:gd name="connsiteY7" fmla="*/ 1289313 h 3473511"/>
                  <a:gd name="connsiteX8" fmla="*/ 9519935 w 9524682"/>
                  <a:gd name="connsiteY8" fmla="*/ 2233156 h 3473511"/>
                  <a:gd name="connsiteX9" fmla="*/ 9523694 w 9524682"/>
                  <a:gd name="connsiteY9" fmla="*/ 3469720 h 3473511"/>
                  <a:gd name="connsiteX0" fmla="*/ 14749 w 9524682"/>
                  <a:gd name="connsiteY0" fmla="*/ 3468529 h 3468529"/>
                  <a:gd name="connsiteX1" fmla="*/ 0 w 9524682"/>
                  <a:gd name="connsiteY1" fmla="*/ 992094 h 3468529"/>
                  <a:gd name="connsiteX2" fmla="*/ 1056102 w 9524682"/>
                  <a:gd name="connsiteY2" fmla="*/ 262746 h 3468529"/>
                  <a:gd name="connsiteX3" fmla="*/ 2273135 w 9524682"/>
                  <a:gd name="connsiteY3" fmla="*/ 9151 h 3468529"/>
                  <a:gd name="connsiteX4" fmla="*/ 3589214 w 9524682"/>
                  <a:gd name="connsiteY4" fmla="*/ 60165 h 3468529"/>
                  <a:gd name="connsiteX5" fmla="*/ 4680610 w 9524682"/>
                  <a:gd name="connsiteY5" fmla="*/ 101340 h 3468529"/>
                  <a:gd name="connsiteX6" fmla="*/ 5883463 w 9524682"/>
                  <a:gd name="connsiteY6" fmla="*/ 483207 h 3468529"/>
                  <a:gd name="connsiteX7" fmla="*/ 7755850 w 9524682"/>
                  <a:gd name="connsiteY7" fmla="*/ 1284331 h 3468529"/>
                  <a:gd name="connsiteX8" fmla="*/ 9519935 w 9524682"/>
                  <a:gd name="connsiteY8" fmla="*/ 2228174 h 3468529"/>
                  <a:gd name="connsiteX9" fmla="*/ 9523694 w 9524682"/>
                  <a:gd name="connsiteY9" fmla="*/ 3464738 h 3468529"/>
                  <a:gd name="connsiteX0" fmla="*/ 14749 w 9524682"/>
                  <a:gd name="connsiteY0" fmla="*/ 3468529 h 3468529"/>
                  <a:gd name="connsiteX1" fmla="*/ 0 w 9524682"/>
                  <a:gd name="connsiteY1" fmla="*/ 992094 h 3468529"/>
                  <a:gd name="connsiteX2" fmla="*/ 1056102 w 9524682"/>
                  <a:gd name="connsiteY2" fmla="*/ 262746 h 3468529"/>
                  <a:gd name="connsiteX3" fmla="*/ 2273135 w 9524682"/>
                  <a:gd name="connsiteY3" fmla="*/ 9151 h 3468529"/>
                  <a:gd name="connsiteX4" fmla="*/ 3589214 w 9524682"/>
                  <a:gd name="connsiteY4" fmla="*/ 60165 h 3468529"/>
                  <a:gd name="connsiteX5" fmla="*/ 4680610 w 9524682"/>
                  <a:gd name="connsiteY5" fmla="*/ 101340 h 3468529"/>
                  <a:gd name="connsiteX6" fmla="*/ 5883463 w 9524682"/>
                  <a:gd name="connsiteY6" fmla="*/ 483207 h 3468529"/>
                  <a:gd name="connsiteX7" fmla="*/ 7755850 w 9524682"/>
                  <a:gd name="connsiteY7" fmla="*/ 1284331 h 3468529"/>
                  <a:gd name="connsiteX8" fmla="*/ 9519935 w 9524682"/>
                  <a:gd name="connsiteY8" fmla="*/ 2228174 h 3468529"/>
                  <a:gd name="connsiteX9" fmla="*/ 9523694 w 9524682"/>
                  <a:gd name="connsiteY9" fmla="*/ 3464738 h 3468529"/>
                  <a:gd name="connsiteX0" fmla="*/ 14749 w 9524682"/>
                  <a:gd name="connsiteY0" fmla="*/ 3501974 h 3501974"/>
                  <a:gd name="connsiteX1" fmla="*/ 0 w 9524682"/>
                  <a:gd name="connsiteY1" fmla="*/ 1025539 h 3501974"/>
                  <a:gd name="connsiteX2" fmla="*/ 1056102 w 9524682"/>
                  <a:gd name="connsiteY2" fmla="*/ 296191 h 3501974"/>
                  <a:gd name="connsiteX3" fmla="*/ 2273135 w 9524682"/>
                  <a:gd name="connsiteY3" fmla="*/ 42596 h 3501974"/>
                  <a:gd name="connsiteX4" fmla="*/ 3581411 w 9524682"/>
                  <a:gd name="connsiteY4" fmla="*/ 8715 h 3501974"/>
                  <a:gd name="connsiteX5" fmla="*/ 4680610 w 9524682"/>
                  <a:gd name="connsiteY5" fmla="*/ 134785 h 3501974"/>
                  <a:gd name="connsiteX6" fmla="*/ 5883463 w 9524682"/>
                  <a:gd name="connsiteY6" fmla="*/ 516652 h 3501974"/>
                  <a:gd name="connsiteX7" fmla="*/ 7755850 w 9524682"/>
                  <a:gd name="connsiteY7" fmla="*/ 1317776 h 3501974"/>
                  <a:gd name="connsiteX8" fmla="*/ 9519935 w 9524682"/>
                  <a:gd name="connsiteY8" fmla="*/ 2261619 h 3501974"/>
                  <a:gd name="connsiteX9" fmla="*/ 9523694 w 9524682"/>
                  <a:gd name="connsiteY9" fmla="*/ 3498183 h 350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4682" h="3501974">
                    <a:moveTo>
                      <a:pt x="14749" y="3501974"/>
                    </a:moveTo>
                    <a:cubicBezTo>
                      <a:pt x="13692" y="3501595"/>
                      <a:pt x="8164" y="1304334"/>
                      <a:pt x="0" y="1025539"/>
                    </a:cubicBezTo>
                    <a:cubicBezTo>
                      <a:pt x="93436" y="955387"/>
                      <a:pt x="677246" y="460015"/>
                      <a:pt x="1056102" y="296191"/>
                    </a:cubicBezTo>
                    <a:cubicBezTo>
                      <a:pt x="1434958" y="132367"/>
                      <a:pt x="1852250" y="90509"/>
                      <a:pt x="2273135" y="42596"/>
                    </a:cubicBezTo>
                    <a:cubicBezTo>
                      <a:pt x="2694020" y="-5317"/>
                      <a:pt x="3148952" y="-6650"/>
                      <a:pt x="3581411" y="8715"/>
                    </a:cubicBezTo>
                    <a:cubicBezTo>
                      <a:pt x="4013870" y="24080"/>
                      <a:pt x="3892472" y="-20617"/>
                      <a:pt x="4680610" y="134785"/>
                    </a:cubicBezTo>
                    <a:cubicBezTo>
                      <a:pt x="5398521" y="346780"/>
                      <a:pt x="5370923" y="319487"/>
                      <a:pt x="5883463" y="516652"/>
                    </a:cubicBezTo>
                    <a:cubicBezTo>
                      <a:pt x="6396003" y="713817"/>
                      <a:pt x="7181522" y="953670"/>
                      <a:pt x="7755850" y="1317776"/>
                    </a:cubicBezTo>
                    <a:cubicBezTo>
                      <a:pt x="8484088" y="1893916"/>
                      <a:pt x="9152523" y="1845437"/>
                      <a:pt x="9519935" y="2261619"/>
                    </a:cubicBezTo>
                    <a:cubicBezTo>
                      <a:pt x="9523506" y="3506607"/>
                      <a:pt x="9526225" y="3496692"/>
                      <a:pt x="9523694" y="3498183"/>
                    </a:cubicBezTo>
                  </a:path>
                </a:pathLst>
              </a:custGeom>
              <a:solidFill>
                <a:srgbClr val="F1D7D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440F702-4539-CF51-A7EB-68E59B61BAAE}"/>
                  </a:ext>
                </a:extLst>
              </p:cNvPr>
              <p:cNvSpPr/>
              <p:nvPr/>
            </p:nvSpPr>
            <p:spPr>
              <a:xfrm>
                <a:off x="2697731" y="4141440"/>
                <a:ext cx="6815227" cy="1484737"/>
              </a:xfrm>
              <a:custGeom>
                <a:avLst/>
                <a:gdLst>
                  <a:gd name="connsiteX0" fmla="*/ 0 w 7024914"/>
                  <a:gd name="connsiteY0" fmla="*/ 1610545 h 1610545"/>
                  <a:gd name="connsiteX1" fmla="*/ 631372 w 7024914"/>
                  <a:gd name="connsiteY1" fmla="*/ 1396460 h 1610545"/>
                  <a:gd name="connsiteX2" fmla="*/ 772886 w 7024914"/>
                  <a:gd name="connsiteY2" fmla="*/ 1360174 h 1610545"/>
                  <a:gd name="connsiteX3" fmla="*/ 1280886 w 7024914"/>
                  <a:gd name="connsiteY3" fmla="*/ 1298488 h 1610545"/>
                  <a:gd name="connsiteX4" fmla="*/ 1814286 w 7024914"/>
                  <a:gd name="connsiteY4" fmla="*/ 1091660 h 1610545"/>
                  <a:gd name="connsiteX5" fmla="*/ 2362200 w 7024914"/>
                  <a:gd name="connsiteY5" fmla="*/ 863060 h 1610545"/>
                  <a:gd name="connsiteX6" fmla="*/ 2812143 w 7024914"/>
                  <a:gd name="connsiteY6" fmla="*/ 612688 h 1610545"/>
                  <a:gd name="connsiteX7" fmla="*/ 3026229 w 7024914"/>
                  <a:gd name="connsiteY7" fmla="*/ 474803 h 1610545"/>
                  <a:gd name="connsiteX8" fmla="*/ 3516086 w 7024914"/>
                  <a:gd name="connsiteY8" fmla="*/ 188145 h 1610545"/>
                  <a:gd name="connsiteX9" fmla="*/ 3875314 w 7024914"/>
                  <a:gd name="connsiteY9" fmla="*/ 28488 h 1610545"/>
                  <a:gd name="connsiteX10" fmla="*/ 4412343 w 7024914"/>
                  <a:gd name="connsiteY10" fmla="*/ 13974 h 1610545"/>
                  <a:gd name="connsiteX11" fmla="*/ 4989286 w 7024914"/>
                  <a:gd name="connsiteY11" fmla="*/ 177260 h 1610545"/>
                  <a:gd name="connsiteX12" fmla="*/ 5424714 w 7024914"/>
                  <a:gd name="connsiteY12" fmla="*/ 409488 h 1610545"/>
                  <a:gd name="connsiteX13" fmla="*/ 5845629 w 7024914"/>
                  <a:gd name="connsiteY13" fmla="*/ 648974 h 1610545"/>
                  <a:gd name="connsiteX14" fmla="*/ 6364514 w 7024914"/>
                  <a:gd name="connsiteY14" fmla="*/ 982803 h 1610545"/>
                  <a:gd name="connsiteX15" fmla="*/ 6839857 w 7024914"/>
                  <a:gd name="connsiteY15" fmla="*/ 1269460 h 1610545"/>
                  <a:gd name="connsiteX16" fmla="*/ 7024914 w 7024914"/>
                  <a:gd name="connsiteY16" fmla="*/ 1371060 h 1610545"/>
                  <a:gd name="connsiteX0" fmla="*/ 0 w 7024914"/>
                  <a:gd name="connsiteY0" fmla="*/ 1610545 h 1615988"/>
                  <a:gd name="connsiteX1" fmla="*/ 0 w 7024914"/>
                  <a:gd name="connsiteY1" fmla="*/ 1615988 h 1615988"/>
                  <a:gd name="connsiteX2" fmla="*/ 631372 w 7024914"/>
                  <a:gd name="connsiteY2" fmla="*/ 1396460 h 1615988"/>
                  <a:gd name="connsiteX3" fmla="*/ 772886 w 7024914"/>
                  <a:gd name="connsiteY3" fmla="*/ 1360174 h 1615988"/>
                  <a:gd name="connsiteX4" fmla="*/ 1280886 w 7024914"/>
                  <a:gd name="connsiteY4" fmla="*/ 1298488 h 1615988"/>
                  <a:gd name="connsiteX5" fmla="*/ 1814286 w 7024914"/>
                  <a:gd name="connsiteY5" fmla="*/ 1091660 h 1615988"/>
                  <a:gd name="connsiteX6" fmla="*/ 2362200 w 7024914"/>
                  <a:gd name="connsiteY6" fmla="*/ 863060 h 1615988"/>
                  <a:gd name="connsiteX7" fmla="*/ 2812143 w 7024914"/>
                  <a:gd name="connsiteY7" fmla="*/ 612688 h 1615988"/>
                  <a:gd name="connsiteX8" fmla="*/ 3026229 w 7024914"/>
                  <a:gd name="connsiteY8" fmla="*/ 474803 h 1615988"/>
                  <a:gd name="connsiteX9" fmla="*/ 3516086 w 7024914"/>
                  <a:gd name="connsiteY9" fmla="*/ 188145 h 1615988"/>
                  <a:gd name="connsiteX10" fmla="*/ 3875314 w 7024914"/>
                  <a:gd name="connsiteY10" fmla="*/ 28488 h 1615988"/>
                  <a:gd name="connsiteX11" fmla="*/ 4412343 w 7024914"/>
                  <a:gd name="connsiteY11" fmla="*/ 13974 h 1615988"/>
                  <a:gd name="connsiteX12" fmla="*/ 4989286 w 7024914"/>
                  <a:gd name="connsiteY12" fmla="*/ 177260 h 1615988"/>
                  <a:gd name="connsiteX13" fmla="*/ 5424714 w 7024914"/>
                  <a:gd name="connsiteY13" fmla="*/ 409488 h 1615988"/>
                  <a:gd name="connsiteX14" fmla="*/ 5845629 w 7024914"/>
                  <a:gd name="connsiteY14" fmla="*/ 648974 h 1615988"/>
                  <a:gd name="connsiteX15" fmla="*/ 6364514 w 7024914"/>
                  <a:gd name="connsiteY15" fmla="*/ 982803 h 1615988"/>
                  <a:gd name="connsiteX16" fmla="*/ 6839857 w 7024914"/>
                  <a:gd name="connsiteY16" fmla="*/ 1269460 h 1615988"/>
                  <a:gd name="connsiteX17" fmla="*/ 7024914 w 7024914"/>
                  <a:gd name="connsiteY17" fmla="*/ 1371060 h 1615988"/>
                  <a:gd name="connsiteX0" fmla="*/ 0 w 7024914"/>
                  <a:gd name="connsiteY0" fmla="*/ 1610545 h 1773831"/>
                  <a:gd name="connsiteX1" fmla="*/ 54428 w 7024914"/>
                  <a:gd name="connsiteY1" fmla="*/ 1773831 h 1773831"/>
                  <a:gd name="connsiteX2" fmla="*/ 631372 w 7024914"/>
                  <a:gd name="connsiteY2" fmla="*/ 1396460 h 1773831"/>
                  <a:gd name="connsiteX3" fmla="*/ 772886 w 7024914"/>
                  <a:gd name="connsiteY3" fmla="*/ 1360174 h 1773831"/>
                  <a:gd name="connsiteX4" fmla="*/ 1280886 w 7024914"/>
                  <a:gd name="connsiteY4" fmla="*/ 1298488 h 1773831"/>
                  <a:gd name="connsiteX5" fmla="*/ 1814286 w 7024914"/>
                  <a:gd name="connsiteY5" fmla="*/ 1091660 h 1773831"/>
                  <a:gd name="connsiteX6" fmla="*/ 2362200 w 7024914"/>
                  <a:gd name="connsiteY6" fmla="*/ 863060 h 1773831"/>
                  <a:gd name="connsiteX7" fmla="*/ 2812143 w 7024914"/>
                  <a:gd name="connsiteY7" fmla="*/ 612688 h 1773831"/>
                  <a:gd name="connsiteX8" fmla="*/ 3026229 w 7024914"/>
                  <a:gd name="connsiteY8" fmla="*/ 474803 h 1773831"/>
                  <a:gd name="connsiteX9" fmla="*/ 3516086 w 7024914"/>
                  <a:gd name="connsiteY9" fmla="*/ 188145 h 1773831"/>
                  <a:gd name="connsiteX10" fmla="*/ 3875314 w 7024914"/>
                  <a:gd name="connsiteY10" fmla="*/ 28488 h 1773831"/>
                  <a:gd name="connsiteX11" fmla="*/ 4412343 w 7024914"/>
                  <a:gd name="connsiteY11" fmla="*/ 13974 h 1773831"/>
                  <a:gd name="connsiteX12" fmla="*/ 4989286 w 7024914"/>
                  <a:gd name="connsiteY12" fmla="*/ 177260 h 1773831"/>
                  <a:gd name="connsiteX13" fmla="*/ 5424714 w 7024914"/>
                  <a:gd name="connsiteY13" fmla="*/ 409488 h 1773831"/>
                  <a:gd name="connsiteX14" fmla="*/ 5845629 w 7024914"/>
                  <a:gd name="connsiteY14" fmla="*/ 648974 h 1773831"/>
                  <a:gd name="connsiteX15" fmla="*/ 6364514 w 7024914"/>
                  <a:gd name="connsiteY15" fmla="*/ 982803 h 1773831"/>
                  <a:gd name="connsiteX16" fmla="*/ 6839857 w 7024914"/>
                  <a:gd name="connsiteY16" fmla="*/ 1269460 h 1773831"/>
                  <a:gd name="connsiteX17" fmla="*/ 7024914 w 7024914"/>
                  <a:gd name="connsiteY17" fmla="*/ 1371060 h 1773831"/>
                  <a:gd name="connsiteX0" fmla="*/ 0 w 7063014"/>
                  <a:gd name="connsiteY0" fmla="*/ 1937116 h 1937116"/>
                  <a:gd name="connsiteX1" fmla="*/ 92528 w 7063014"/>
                  <a:gd name="connsiteY1" fmla="*/ 1773831 h 1937116"/>
                  <a:gd name="connsiteX2" fmla="*/ 669472 w 7063014"/>
                  <a:gd name="connsiteY2" fmla="*/ 1396460 h 1937116"/>
                  <a:gd name="connsiteX3" fmla="*/ 810986 w 7063014"/>
                  <a:gd name="connsiteY3" fmla="*/ 1360174 h 1937116"/>
                  <a:gd name="connsiteX4" fmla="*/ 1318986 w 7063014"/>
                  <a:gd name="connsiteY4" fmla="*/ 1298488 h 1937116"/>
                  <a:gd name="connsiteX5" fmla="*/ 1852386 w 7063014"/>
                  <a:gd name="connsiteY5" fmla="*/ 1091660 h 1937116"/>
                  <a:gd name="connsiteX6" fmla="*/ 2400300 w 7063014"/>
                  <a:gd name="connsiteY6" fmla="*/ 863060 h 1937116"/>
                  <a:gd name="connsiteX7" fmla="*/ 2850243 w 7063014"/>
                  <a:gd name="connsiteY7" fmla="*/ 612688 h 1937116"/>
                  <a:gd name="connsiteX8" fmla="*/ 3064329 w 7063014"/>
                  <a:gd name="connsiteY8" fmla="*/ 474803 h 1937116"/>
                  <a:gd name="connsiteX9" fmla="*/ 3554186 w 7063014"/>
                  <a:gd name="connsiteY9" fmla="*/ 188145 h 1937116"/>
                  <a:gd name="connsiteX10" fmla="*/ 3913414 w 7063014"/>
                  <a:gd name="connsiteY10" fmla="*/ 28488 h 1937116"/>
                  <a:gd name="connsiteX11" fmla="*/ 4450443 w 7063014"/>
                  <a:gd name="connsiteY11" fmla="*/ 13974 h 1937116"/>
                  <a:gd name="connsiteX12" fmla="*/ 5027386 w 7063014"/>
                  <a:gd name="connsiteY12" fmla="*/ 177260 h 1937116"/>
                  <a:gd name="connsiteX13" fmla="*/ 5462814 w 7063014"/>
                  <a:gd name="connsiteY13" fmla="*/ 409488 h 1937116"/>
                  <a:gd name="connsiteX14" fmla="*/ 5883729 w 7063014"/>
                  <a:gd name="connsiteY14" fmla="*/ 648974 h 1937116"/>
                  <a:gd name="connsiteX15" fmla="*/ 6402614 w 7063014"/>
                  <a:gd name="connsiteY15" fmla="*/ 982803 h 1937116"/>
                  <a:gd name="connsiteX16" fmla="*/ 6877957 w 7063014"/>
                  <a:gd name="connsiteY16" fmla="*/ 1269460 h 1937116"/>
                  <a:gd name="connsiteX17" fmla="*/ 7063014 w 7063014"/>
                  <a:gd name="connsiteY17" fmla="*/ 1371060 h 1937116"/>
                  <a:gd name="connsiteX0" fmla="*/ 0 w 7063014"/>
                  <a:gd name="connsiteY0" fmla="*/ 1937116 h 1937116"/>
                  <a:gd name="connsiteX1" fmla="*/ 43542 w 7063014"/>
                  <a:gd name="connsiteY1" fmla="*/ 1599660 h 1937116"/>
                  <a:gd name="connsiteX2" fmla="*/ 669472 w 7063014"/>
                  <a:gd name="connsiteY2" fmla="*/ 1396460 h 1937116"/>
                  <a:gd name="connsiteX3" fmla="*/ 810986 w 7063014"/>
                  <a:gd name="connsiteY3" fmla="*/ 1360174 h 1937116"/>
                  <a:gd name="connsiteX4" fmla="*/ 1318986 w 7063014"/>
                  <a:gd name="connsiteY4" fmla="*/ 1298488 h 1937116"/>
                  <a:gd name="connsiteX5" fmla="*/ 1852386 w 7063014"/>
                  <a:gd name="connsiteY5" fmla="*/ 1091660 h 1937116"/>
                  <a:gd name="connsiteX6" fmla="*/ 2400300 w 7063014"/>
                  <a:gd name="connsiteY6" fmla="*/ 863060 h 1937116"/>
                  <a:gd name="connsiteX7" fmla="*/ 2850243 w 7063014"/>
                  <a:gd name="connsiteY7" fmla="*/ 612688 h 1937116"/>
                  <a:gd name="connsiteX8" fmla="*/ 3064329 w 7063014"/>
                  <a:gd name="connsiteY8" fmla="*/ 474803 h 1937116"/>
                  <a:gd name="connsiteX9" fmla="*/ 3554186 w 7063014"/>
                  <a:gd name="connsiteY9" fmla="*/ 188145 h 1937116"/>
                  <a:gd name="connsiteX10" fmla="*/ 3913414 w 7063014"/>
                  <a:gd name="connsiteY10" fmla="*/ 28488 h 1937116"/>
                  <a:gd name="connsiteX11" fmla="*/ 4450443 w 7063014"/>
                  <a:gd name="connsiteY11" fmla="*/ 13974 h 1937116"/>
                  <a:gd name="connsiteX12" fmla="*/ 5027386 w 7063014"/>
                  <a:gd name="connsiteY12" fmla="*/ 177260 h 1937116"/>
                  <a:gd name="connsiteX13" fmla="*/ 5462814 w 7063014"/>
                  <a:gd name="connsiteY13" fmla="*/ 409488 h 1937116"/>
                  <a:gd name="connsiteX14" fmla="*/ 5883729 w 7063014"/>
                  <a:gd name="connsiteY14" fmla="*/ 648974 h 1937116"/>
                  <a:gd name="connsiteX15" fmla="*/ 6402614 w 7063014"/>
                  <a:gd name="connsiteY15" fmla="*/ 982803 h 1937116"/>
                  <a:gd name="connsiteX16" fmla="*/ 6877957 w 7063014"/>
                  <a:gd name="connsiteY16" fmla="*/ 1269460 h 1937116"/>
                  <a:gd name="connsiteX17" fmla="*/ 7063014 w 7063014"/>
                  <a:gd name="connsiteY17" fmla="*/ 1371060 h 1937116"/>
                  <a:gd name="connsiteX0" fmla="*/ 10886 w 7019472"/>
                  <a:gd name="connsiteY0" fmla="*/ 3520987 h 3520987"/>
                  <a:gd name="connsiteX1" fmla="*/ 0 w 7019472"/>
                  <a:gd name="connsiteY1" fmla="*/ 1599660 h 3520987"/>
                  <a:gd name="connsiteX2" fmla="*/ 625930 w 7019472"/>
                  <a:gd name="connsiteY2" fmla="*/ 1396460 h 3520987"/>
                  <a:gd name="connsiteX3" fmla="*/ 767444 w 7019472"/>
                  <a:gd name="connsiteY3" fmla="*/ 1360174 h 3520987"/>
                  <a:gd name="connsiteX4" fmla="*/ 1275444 w 7019472"/>
                  <a:gd name="connsiteY4" fmla="*/ 1298488 h 3520987"/>
                  <a:gd name="connsiteX5" fmla="*/ 1808844 w 7019472"/>
                  <a:gd name="connsiteY5" fmla="*/ 1091660 h 3520987"/>
                  <a:gd name="connsiteX6" fmla="*/ 2356758 w 7019472"/>
                  <a:gd name="connsiteY6" fmla="*/ 863060 h 3520987"/>
                  <a:gd name="connsiteX7" fmla="*/ 2806701 w 7019472"/>
                  <a:gd name="connsiteY7" fmla="*/ 612688 h 3520987"/>
                  <a:gd name="connsiteX8" fmla="*/ 3020787 w 7019472"/>
                  <a:gd name="connsiteY8" fmla="*/ 474803 h 3520987"/>
                  <a:gd name="connsiteX9" fmla="*/ 3510644 w 7019472"/>
                  <a:gd name="connsiteY9" fmla="*/ 188145 h 3520987"/>
                  <a:gd name="connsiteX10" fmla="*/ 3869872 w 7019472"/>
                  <a:gd name="connsiteY10" fmla="*/ 28488 h 3520987"/>
                  <a:gd name="connsiteX11" fmla="*/ 4406901 w 7019472"/>
                  <a:gd name="connsiteY11" fmla="*/ 13974 h 3520987"/>
                  <a:gd name="connsiteX12" fmla="*/ 4983844 w 7019472"/>
                  <a:gd name="connsiteY12" fmla="*/ 177260 h 3520987"/>
                  <a:gd name="connsiteX13" fmla="*/ 5419272 w 7019472"/>
                  <a:gd name="connsiteY13" fmla="*/ 409488 h 3520987"/>
                  <a:gd name="connsiteX14" fmla="*/ 5840187 w 7019472"/>
                  <a:gd name="connsiteY14" fmla="*/ 648974 h 3520987"/>
                  <a:gd name="connsiteX15" fmla="*/ 6359072 w 7019472"/>
                  <a:gd name="connsiteY15" fmla="*/ 982803 h 3520987"/>
                  <a:gd name="connsiteX16" fmla="*/ 6834415 w 7019472"/>
                  <a:gd name="connsiteY16" fmla="*/ 1269460 h 3520987"/>
                  <a:gd name="connsiteX17" fmla="*/ 7019472 w 7019472"/>
                  <a:gd name="connsiteY17" fmla="*/ 1371060 h 3520987"/>
                  <a:gd name="connsiteX0" fmla="*/ 32657 w 7019472"/>
                  <a:gd name="connsiteY0" fmla="*/ 3553644 h 3553644"/>
                  <a:gd name="connsiteX1" fmla="*/ 0 w 7019472"/>
                  <a:gd name="connsiteY1" fmla="*/ 1599660 h 3553644"/>
                  <a:gd name="connsiteX2" fmla="*/ 625930 w 7019472"/>
                  <a:gd name="connsiteY2" fmla="*/ 1396460 h 3553644"/>
                  <a:gd name="connsiteX3" fmla="*/ 767444 w 7019472"/>
                  <a:gd name="connsiteY3" fmla="*/ 1360174 h 3553644"/>
                  <a:gd name="connsiteX4" fmla="*/ 1275444 w 7019472"/>
                  <a:gd name="connsiteY4" fmla="*/ 1298488 h 3553644"/>
                  <a:gd name="connsiteX5" fmla="*/ 1808844 w 7019472"/>
                  <a:gd name="connsiteY5" fmla="*/ 1091660 h 3553644"/>
                  <a:gd name="connsiteX6" fmla="*/ 2356758 w 7019472"/>
                  <a:gd name="connsiteY6" fmla="*/ 863060 h 3553644"/>
                  <a:gd name="connsiteX7" fmla="*/ 2806701 w 7019472"/>
                  <a:gd name="connsiteY7" fmla="*/ 612688 h 3553644"/>
                  <a:gd name="connsiteX8" fmla="*/ 3020787 w 7019472"/>
                  <a:gd name="connsiteY8" fmla="*/ 474803 h 3553644"/>
                  <a:gd name="connsiteX9" fmla="*/ 3510644 w 7019472"/>
                  <a:gd name="connsiteY9" fmla="*/ 188145 h 3553644"/>
                  <a:gd name="connsiteX10" fmla="*/ 3869872 w 7019472"/>
                  <a:gd name="connsiteY10" fmla="*/ 28488 h 3553644"/>
                  <a:gd name="connsiteX11" fmla="*/ 4406901 w 7019472"/>
                  <a:gd name="connsiteY11" fmla="*/ 13974 h 3553644"/>
                  <a:gd name="connsiteX12" fmla="*/ 4983844 w 7019472"/>
                  <a:gd name="connsiteY12" fmla="*/ 177260 h 3553644"/>
                  <a:gd name="connsiteX13" fmla="*/ 5419272 w 7019472"/>
                  <a:gd name="connsiteY13" fmla="*/ 409488 h 3553644"/>
                  <a:gd name="connsiteX14" fmla="*/ 5840187 w 7019472"/>
                  <a:gd name="connsiteY14" fmla="*/ 648974 h 3553644"/>
                  <a:gd name="connsiteX15" fmla="*/ 6359072 w 7019472"/>
                  <a:gd name="connsiteY15" fmla="*/ 982803 h 3553644"/>
                  <a:gd name="connsiteX16" fmla="*/ 6834415 w 7019472"/>
                  <a:gd name="connsiteY16" fmla="*/ 1269460 h 3553644"/>
                  <a:gd name="connsiteX17" fmla="*/ 7019472 w 7019472"/>
                  <a:gd name="connsiteY17" fmla="*/ 1371060 h 3553644"/>
                  <a:gd name="connsiteX0" fmla="*/ 32657 w 7030831"/>
                  <a:gd name="connsiteY0" fmla="*/ 3553644 h 3553644"/>
                  <a:gd name="connsiteX1" fmla="*/ 0 w 7030831"/>
                  <a:gd name="connsiteY1" fmla="*/ 1599660 h 3553644"/>
                  <a:gd name="connsiteX2" fmla="*/ 625930 w 7030831"/>
                  <a:gd name="connsiteY2" fmla="*/ 1396460 h 3553644"/>
                  <a:gd name="connsiteX3" fmla="*/ 767444 w 7030831"/>
                  <a:gd name="connsiteY3" fmla="*/ 1360174 h 3553644"/>
                  <a:gd name="connsiteX4" fmla="*/ 1275444 w 7030831"/>
                  <a:gd name="connsiteY4" fmla="*/ 1298488 h 3553644"/>
                  <a:gd name="connsiteX5" fmla="*/ 1808844 w 7030831"/>
                  <a:gd name="connsiteY5" fmla="*/ 1091660 h 3553644"/>
                  <a:gd name="connsiteX6" fmla="*/ 2356758 w 7030831"/>
                  <a:gd name="connsiteY6" fmla="*/ 863060 h 3553644"/>
                  <a:gd name="connsiteX7" fmla="*/ 2806701 w 7030831"/>
                  <a:gd name="connsiteY7" fmla="*/ 612688 h 3553644"/>
                  <a:gd name="connsiteX8" fmla="*/ 3020787 w 7030831"/>
                  <a:gd name="connsiteY8" fmla="*/ 474803 h 3553644"/>
                  <a:gd name="connsiteX9" fmla="*/ 3510644 w 7030831"/>
                  <a:gd name="connsiteY9" fmla="*/ 188145 h 3553644"/>
                  <a:gd name="connsiteX10" fmla="*/ 3869872 w 7030831"/>
                  <a:gd name="connsiteY10" fmla="*/ 28488 h 3553644"/>
                  <a:gd name="connsiteX11" fmla="*/ 4406901 w 7030831"/>
                  <a:gd name="connsiteY11" fmla="*/ 13974 h 3553644"/>
                  <a:gd name="connsiteX12" fmla="*/ 4983844 w 7030831"/>
                  <a:gd name="connsiteY12" fmla="*/ 177260 h 3553644"/>
                  <a:gd name="connsiteX13" fmla="*/ 5419272 w 7030831"/>
                  <a:gd name="connsiteY13" fmla="*/ 409488 h 3553644"/>
                  <a:gd name="connsiteX14" fmla="*/ 5840187 w 7030831"/>
                  <a:gd name="connsiteY14" fmla="*/ 648974 h 3553644"/>
                  <a:gd name="connsiteX15" fmla="*/ 6359072 w 7030831"/>
                  <a:gd name="connsiteY15" fmla="*/ 982803 h 3553644"/>
                  <a:gd name="connsiteX16" fmla="*/ 6834415 w 7030831"/>
                  <a:gd name="connsiteY16" fmla="*/ 1269460 h 3553644"/>
                  <a:gd name="connsiteX17" fmla="*/ 7019472 w 7030831"/>
                  <a:gd name="connsiteY17" fmla="*/ 1371060 h 3553644"/>
                  <a:gd name="connsiteX18" fmla="*/ 7010401 w 7030831"/>
                  <a:gd name="connsiteY18" fmla="*/ 1360171 h 3553644"/>
                  <a:gd name="connsiteX0" fmla="*/ 32657 w 7032010"/>
                  <a:gd name="connsiteY0" fmla="*/ 3553644 h 3553644"/>
                  <a:gd name="connsiteX1" fmla="*/ 0 w 7032010"/>
                  <a:gd name="connsiteY1" fmla="*/ 1599660 h 3553644"/>
                  <a:gd name="connsiteX2" fmla="*/ 625930 w 7032010"/>
                  <a:gd name="connsiteY2" fmla="*/ 1396460 h 3553644"/>
                  <a:gd name="connsiteX3" fmla="*/ 767444 w 7032010"/>
                  <a:gd name="connsiteY3" fmla="*/ 1360174 h 3553644"/>
                  <a:gd name="connsiteX4" fmla="*/ 1275444 w 7032010"/>
                  <a:gd name="connsiteY4" fmla="*/ 1298488 h 3553644"/>
                  <a:gd name="connsiteX5" fmla="*/ 1808844 w 7032010"/>
                  <a:gd name="connsiteY5" fmla="*/ 1091660 h 3553644"/>
                  <a:gd name="connsiteX6" fmla="*/ 2356758 w 7032010"/>
                  <a:gd name="connsiteY6" fmla="*/ 863060 h 3553644"/>
                  <a:gd name="connsiteX7" fmla="*/ 2806701 w 7032010"/>
                  <a:gd name="connsiteY7" fmla="*/ 612688 h 3553644"/>
                  <a:gd name="connsiteX8" fmla="*/ 3020787 w 7032010"/>
                  <a:gd name="connsiteY8" fmla="*/ 474803 h 3553644"/>
                  <a:gd name="connsiteX9" fmla="*/ 3510644 w 7032010"/>
                  <a:gd name="connsiteY9" fmla="*/ 188145 h 3553644"/>
                  <a:gd name="connsiteX10" fmla="*/ 3869872 w 7032010"/>
                  <a:gd name="connsiteY10" fmla="*/ 28488 h 3553644"/>
                  <a:gd name="connsiteX11" fmla="*/ 4406901 w 7032010"/>
                  <a:gd name="connsiteY11" fmla="*/ 13974 h 3553644"/>
                  <a:gd name="connsiteX12" fmla="*/ 4983844 w 7032010"/>
                  <a:gd name="connsiteY12" fmla="*/ 177260 h 3553644"/>
                  <a:gd name="connsiteX13" fmla="*/ 5419272 w 7032010"/>
                  <a:gd name="connsiteY13" fmla="*/ 409488 h 3553644"/>
                  <a:gd name="connsiteX14" fmla="*/ 5840187 w 7032010"/>
                  <a:gd name="connsiteY14" fmla="*/ 648974 h 3553644"/>
                  <a:gd name="connsiteX15" fmla="*/ 6359072 w 7032010"/>
                  <a:gd name="connsiteY15" fmla="*/ 982803 h 3553644"/>
                  <a:gd name="connsiteX16" fmla="*/ 6834415 w 7032010"/>
                  <a:gd name="connsiteY16" fmla="*/ 1269460 h 3553644"/>
                  <a:gd name="connsiteX17" fmla="*/ 7019472 w 7032010"/>
                  <a:gd name="connsiteY17" fmla="*/ 1371060 h 3553644"/>
                  <a:gd name="connsiteX18" fmla="*/ 7015844 w 7032010"/>
                  <a:gd name="connsiteY18" fmla="*/ 3542757 h 3553644"/>
                  <a:gd name="connsiteX0" fmla="*/ 21771 w 7021124"/>
                  <a:gd name="connsiteY0" fmla="*/ 3553644 h 3553644"/>
                  <a:gd name="connsiteX1" fmla="*/ 0 w 7021124"/>
                  <a:gd name="connsiteY1" fmla="*/ 1626874 h 3553644"/>
                  <a:gd name="connsiteX2" fmla="*/ 615044 w 7021124"/>
                  <a:gd name="connsiteY2" fmla="*/ 1396460 h 3553644"/>
                  <a:gd name="connsiteX3" fmla="*/ 756558 w 7021124"/>
                  <a:gd name="connsiteY3" fmla="*/ 1360174 h 3553644"/>
                  <a:gd name="connsiteX4" fmla="*/ 1264558 w 7021124"/>
                  <a:gd name="connsiteY4" fmla="*/ 1298488 h 3553644"/>
                  <a:gd name="connsiteX5" fmla="*/ 1797958 w 7021124"/>
                  <a:gd name="connsiteY5" fmla="*/ 1091660 h 3553644"/>
                  <a:gd name="connsiteX6" fmla="*/ 2345872 w 7021124"/>
                  <a:gd name="connsiteY6" fmla="*/ 863060 h 3553644"/>
                  <a:gd name="connsiteX7" fmla="*/ 2795815 w 7021124"/>
                  <a:gd name="connsiteY7" fmla="*/ 612688 h 3553644"/>
                  <a:gd name="connsiteX8" fmla="*/ 3009901 w 7021124"/>
                  <a:gd name="connsiteY8" fmla="*/ 474803 h 3553644"/>
                  <a:gd name="connsiteX9" fmla="*/ 3499758 w 7021124"/>
                  <a:gd name="connsiteY9" fmla="*/ 188145 h 3553644"/>
                  <a:gd name="connsiteX10" fmla="*/ 3858986 w 7021124"/>
                  <a:gd name="connsiteY10" fmla="*/ 28488 h 3553644"/>
                  <a:gd name="connsiteX11" fmla="*/ 4396015 w 7021124"/>
                  <a:gd name="connsiteY11" fmla="*/ 13974 h 3553644"/>
                  <a:gd name="connsiteX12" fmla="*/ 4972958 w 7021124"/>
                  <a:gd name="connsiteY12" fmla="*/ 177260 h 3553644"/>
                  <a:gd name="connsiteX13" fmla="*/ 5408386 w 7021124"/>
                  <a:gd name="connsiteY13" fmla="*/ 409488 h 3553644"/>
                  <a:gd name="connsiteX14" fmla="*/ 5829301 w 7021124"/>
                  <a:gd name="connsiteY14" fmla="*/ 648974 h 3553644"/>
                  <a:gd name="connsiteX15" fmla="*/ 6348186 w 7021124"/>
                  <a:gd name="connsiteY15" fmla="*/ 982803 h 3553644"/>
                  <a:gd name="connsiteX16" fmla="*/ 6823529 w 7021124"/>
                  <a:gd name="connsiteY16" fmla="*/ 1269460 h 3553644"/>
                  <a:gd name="connsiteX17" fmla="*/ 7008586 w 7021124"/>
                  <a:gd name="connsiteY17" fmla="*/ 1371060 h 3553644"/>
                  <a:gd name="connsiteX18" fmla="*/ 7004958 w 7021124"/>
                  <a:gd name="connsiteY18" fmla="*/ 3542757 h 3553644"/>
                  <a:gd name="connsiteX0" fmla="*/ 21771 w 11496385"/>
                  <a:gd name="connsiteY0" fmla="*/ 3553644 h 3553644"/>
                  <a:gd name="connsiteX1" fmla="*/ 0 w 11496385"/>
                  <a:gd name="connsiteY1" fmla="*/ 1626874 h 3553644"/>
                  <a:gd name="connsiteX2" fmla="*/ 615044 w 11496385"/>
                  <a:gd name="connsiteY2" fmla="*/ 1396460 h 3553644"/>
                  <a:gd name="connsiteX3" fmla="*/ 756558 w 11496385"/>
                  <a:gd name="connsiteY3" fmla="*/ 1360174 h 3553644"/>
                  <a:gd name="connsiteX4" fmla="*/ 1264558 w 11496385"/>
                  <a:gd name="connsiteY4" fmla="*/ 1298488 h 3553644"/>
                  <a:gd name="connsiteX5" fmla="*/ 1797958 w 11496385"/>
                  <a:gd name="connsiteY5" fmla="*/ 1091660 h 3553644"/>
                  <a:gd name="connsiteX6" fmla="*/ 2345872 w 11496385"/>
                  <a:gd name="connsiteY6" fmla="*/ 863060 h 3553644"/>
                  <a:gd name="connsiteX7" fmla="*/ 2795815 w 11496385"/>
                  <a:gd name="connsiteY7" fmla="*/ 612688 h 3553644"/>
                  <a:gd name="connsiteX8" fmla="*/ 3009901 w 11496385"/>
                  <a:gd name="connsiteY8" fmla="*/ 474803 h 3553644"/>
                  <a:gd name="connsiteX9" fmla="*/ 3499758 w 11496385"/>
                  <a:gd name="connsiteY9" fmla="*/ 188145 h 3553644"/>
                  <a:gd name="connsiteX10" fmla="*/ 3858986 w 11496385"/>
                  <a:gd name="connsiteY10" fmla="*/ 28488 h 3553644"/>
                  <a:gd name="connsiteX11" fmla="*/ 4396015 w 11496385"/>
                  <a:gd name="connsiteY11" fmla="*/ 13974 h 3553644"/>
                  <a:gd name="connsiteX12" fmla="*/ 4972958 w 11496385"/>
                  <a:gd name="connsiteY12" fmla="*/ 177260 h 3553644"/>
                  <a:gd name="connsiteX13" fmla="*/ 5408386 w 11496385"/>
                  <a:gd name="connsiteY13" fmla="*/ 409488 h 3553644"/>
                  <a:gd name="connsiteX14" fmla="*/ 5829301 w 11496385"/>
                  <a:gd name="connsiteY14" fmla="*/ 648974 h 3553644"/>
                  <a:gd name="connsiteX15" fmla="*/ 6348186 w 11496385"/>
                  <a:gd name="connsiteY15" fmla="*/ 982803 h 3553644"/>
                  <a:gd name="connsiteX16" fmla="*/ 6823529 w 11496385"/>
                  <a:gd name="connsiteY16" fmla="*/ 1269460 h 3553644"/>
                  <a:gd name="connsiteX17" fmla="*/ 7008586 w 11496385"/>
                  <a:gd name="connsiteY17" fmla="*/ 1371060 h 3553644"/>
                  <a:gd name="connsiteX18" fmla="*/ 11496385 w 11496385"/>
                  <a:gd name="connsiteY18" fmla="*/ 3542757 h 3553644"/>
                  <a:gd name="connsiteX0" fmla="*/ 21771 w 11496713"/>
                  <a:gd name="connsiteY0" fmla="*/ 3553644 h 3553644"/>
                  <a:gd name="connsiteX1" fmla="*/ 0 w 11496713"/>
                  <a:gd name="connsiteY1" fmla="*/ 1626874 h 3553644"/>
                  <a:gd name="connsiteX2" fmla="*/ 615044 w 11496713"/>
                  <a:gd name="connsiteY2" fmla="*/ 1396460 h 3553644"/>
                  <a:gd name="connsiteX3" fmla="*/ 756558 w 11496713"/>
                  <a:gd name="connsiteY3" fmla="*/ 1360174 h 3553644"/>
                  <a:gd name="connsiteX4" fmla="*/ 1264558 w 11496713"/>
                  <a:gd name="connsiteY4" fmla="*/ 1298488 h 3553644"/>
                  <a:gd name="connsiteX5" fmla="*/ 1797958 w 11496713"/>
                  <a:gd name="connsiteY5" fmla="*/ 1091660 h 3553644"/>
                  <a:gd name="connsiteX6" fmla="*/ 2345872 w 11496713"/>
                  <a:gd name="connsiteY6" fmla="*/ 863060 h 3553644"/>
                  <a:gd name="connsiteX7" fmla="*/ 2795815 w 11496713"/>
                  <a:gd name="connsiteY7" fmla="*/ 612688 h 3553644"/>
                  <a:gd name="connsiteX8" fmla="*/ 3009901 w 11496713"/>
                  <a:gd name="connsiteY8" fmla="*/ 474803 h 3553644"/>
                  <a:gd name="connsiteX9" fmla="*/ 3499758 w 11496713"/>
                  <a:gd name="connsiteY9" fmla="*/ 188145 h 3553644"/>
                  <a:gd name="connsiteX10" fmla="*/ 3858986 w 11496713"/>
                  <a:gd name="connsiteY10" fmla="*/ 28488 h 3553644"/>
                  <a:gd name="connsiteX11" fmla="*/ 4396015 w 11496713"/>
                  <a:gd name="connsiteY11" fmla="*/ 13974 h 3553644"/>
                  <a:gd name="connsiteX12" fmla="*/ 4972958 w 11496713"/>
                  <a:gd name="connsiteY12" fmla="*/ 177260 h 3553644"/>
                  <a:gd name="connsiteX13" fmla="*/ 5408386 w 11496713"/>
                  <a:gd name="connsiteY13" fmla="*/ 409488 h 3553644"/>
                  <a:gd name="connsiteX14" fmla="*/ 5829301 w 11496713"/>
                  <a:gd name="connsiteY14" fmla="*/ 648974 h 3553644"/>
                  <a:gd name="connsiteX15" fmla="*/ 6348186 w 11496713"/>
                  <a:gd name="connsiteY15" fmla="*/ 982803 h 3553644"/>
                  <a:gd name="connsiteX16" fmla="*/ 6823529 w 11496713"/>
                  <a:gd name="connsiteY16" fmla="*/ 1269460 h 3553644"/>
                  <a:gd name="connsiteX17" fmla="*/ 11463257 w 11496713"/>
                  <a:gd name="connsiteY17" fmla="*/ 3074810 h 3553644"/>
                  <a:gd name="connsiteX18" fmla="*/ 11496385 w 11496713"/>
                  <a:gd name="connsiteY18" fmla="*/ 3542757 h 3553644"/>
                  <a:gd name="connsiteX0" fmla="*/ 21771 w 11496711"/>
                  <a:gd name="connsiteY0" fmla="*/ 3553644 h 3553644"/>
                  <a:gd name="connsiteX1" fmla="*/ 0 w 11496711"/>
                  <a:gd name="connsiteY1" fmla="*/ 1626874 h 3553644"/>
                  <a:gd name="connsiteX2" fmla="*/ 615044 w 11496711"/>
                  <a:gd name="connsiteY2" fmla="*/ 1396460 h 3553644"/>
                  <a:gd name="connsiteX3" fmla="*/ 756558 w 11496711"/>
                  <a:gd name="connsiteY3" fmla="*/ 1360174 h 3553644"/>
                  <a:gd name="connsiteX4" fmla="*/ 1264558 w 11496711"/>
                  <a:gd name="connsiteY4" fmla="*/ 1298488 h 3553644"/>
                  <a:gd name="connsiteX5" fmla="*/ 1797958 w 11496711"/>
                  <a:gd name="connsiteY5" fmla="*/ 1091660 h 3553644"/>
                  <a:gd name="connsiteX6" fmla="*/ 2345872 w 11496711"/>
                  <a:gd name="connsiteY6" fmla="*/ 863060 h 3553644"/>
                  <a:gd name="connsiteX7" fmla="*/ 2795815 w 11496711"/>
                  <a:gd name="connsiteY7" fmla="*/ 612688 h 3553644"/>
                  <a:gd name="connsiteX8" fmla="*/ 3009901 w 11496711"/>
                  <a:gd name="connsiteY8" fmla="*/ 474803 h 3553644"/>
                  <a:gd name="connsiteX9" fmla="*/ 3499758 w 11496711"/>
                  <a:gd name="connsiteY9" fmla="*/ 188145 h 3553644"/>
                  <a:gd name="connsiteX10" fmla="*/ 3858986 w 11496711"/>
                  <a:gd name="connsiteY10" fmla="*/ 28488 h 3553644"/>
                  <a:gd name="connsiteX11" fmla="*/ 4396015 w 11496711"/>
                  <a:gd name="connsiteY11" fmla="*/ 13974 h 3553644"/>
                  <a:gd name="connsiteX12" fmla="*/ 4972958 w 11496711"/>
                  <a:gd name="connsiteY12" fmla="*/ 177260 h 3553644"/>
                  <a:gd name="connsiteX13" fmla="*/ 5408386 w 11496711"/>
                  <a:gd name="connsiteY13" fmla="*/ 409488 h 3553644"/>
                  <a:gd name="connsiteX14" fmla="*/ 5829301 w 11496711"/>
                  <a:gd name="connsiteY14" fmla="*/ 648974 h 3553644"/>
                  <a:gd name="connsiteX15" fmla="*/ 6348186 w 11496711"/>
                  <a:gd name="connsiteY15" fmla="*/ 982803 h 3553644"/>
                  <a:gd name="connsiteX16" fmla="*/ 6823529 w 11496711"/>
                  <a:gd name="connsiteY16" fmla="*/ 1269460 h 3553644"/>
                  <a:gd name="connsiteX17" fmla="*/ 8677364 w 11496711"/>
                  <a:gd name="connsiteY17" fmla="*/ 1807631 h 3553644"/>
                  <a:gd name="connsiteX18" fmla="*/ 11463257 w 11496711"/>
                  <a:gd name="connsiteY18" fmla="*/ 3074810 h 3553644"/>
                  <a:gd name="connsiteX19" fmla="*/ 11496385 w 11496711"/>
                  <a:gd name="connsiteY19" fmla="*/ 3542757 h 3553644"/>
                  <a:gd name="connsiteX0" fmla="*/ 21771 w 11496713"/>
                  <a:gd name="connsiteY0" fmla="*/ 3553644 h 3553644"/>
                  <a:gd name="connsiteX1" fmla="*/ 0 w 11496713"/>
                  <a:gd name="connsiteY1" fmla="*/ 1626874 h 3553644"/>
                  <a:gd name="connsiteX2" fmla="*/ 615044 w 11496713"/>
                  <a:gd name="connsiteY2" fmla="*/ 1396460 h 3553644"/>
                  <a:gd name="connsiteX3" fmla="*/ 756558 w 11496713"/>
                  <a:gd name="connsiteY3" fmla="*/ 1360174 h 3553644"/>
                  <a:gd name="connsiteX4" fmla="*/ 1264558 w 11496713"/>
                  <a:gd name="connsiteY4" fmla="*/ 1298488 h 3553644"/>
                  <a:gd name="connsiteX5" fmla="*/ 1797958 w 11496713"/>
                  <a:gd name="connsiteY5" fmla="*/ 1091660 h 3553644"/>
                  <a:gd name="connsiteX6" fmla="*/ 2345872 w 11496713"/>
                  <a:gd name="connsiteY6" fmla="*/ 863060 h 3553644"/>
                  <a:gd name="connsiteX7" fmla="*/ 2795815 w 11496713"/>
                  <a:gd name="connsiteY7" fmla="*/ 612688 h 3553644"/>
                  <a:gd name="connsiteX8" fmla="*/ 3009901 w 11496713"/>
                  <a:gd name="connsiteY8" fmla="*/ 474803 h 3553644"/>
                  <a:gd name="connsiteX9" fmla="*/ 3499758 w 11496713"/>
                  <a:gd name="connsiteY9" fmla="*/ 188145 h 3553644"/>
                  <a:gd name="connsiteX10" fmla="*/ 3858986 w 11496713"/>
                  <a:gd name="connsiteY10" fmla="*/ 28488 h 3553644"/>
                  <a:gd name="connsiteX11" fmla="*/ 4396015 w 11496713"/>
                  <a:gd name="connsiteY11" fmla="*/ 13974 h 3553644"/>
                  <a:gd name="connsiteX12" fmla="*/ 4972958 w 11496713"/>
                  <a:gd name="connsiteY12" fmla="*/ 177260 h 3553644"/>
                  <a:gd name="connsiteX13" fmla="*/ 5408386 w 11496713"/>
                  <a:gd name="connsiteY13" fmla="*/ 409488 h 3553644"/>
                  <a:gd name="connsiteX14" fmla="*/ 5829301 w 11496713"/>
                  <a:gd name="connsiteY14" fmla="*/ 648974 h 3553644"/>
                  <a:gd name="connsiteX15" fmla="*/ 6348186 w 11496713"/>
                  <a:gd name="connsiteY15" fmla="*/ 982803 h 3553644"/>
                  <a:gd name="connsiteX16" fmla="*/ 6823529 w 11496713"/>
                  <a:gd name="connsiteY16" fmla="*/ 1269460 h 3553644"/>
                  <a:gd name="connsiteX17" fmla="*/ 8964052 w 11496713"/>
                  <a:gd name="connsiteY17" fmla="*/ 1834890 h 3553644"/>
                  <a:gd name="connsiteX18" fmla="*/ 11463257 w 11496713"/>
                  <a:gd name="connsiteY18" fmla="*/ 3074810 h 3553644"/>
                  <a:gd name="connsiteX19" fmla="*/ 11496385 w 11496713"/>
                  <a:gd name="connsiteY19" fmla="*/ 3542757 h 3553644"/>
                  <a:gd name="connsiteX0" fmla="*/ 21771 w 11496711"/>
                  <a:gd name="connsiteY0" fmla="*/ 3553644 h 3553644"/>
                  <a:gd name="connsiteX1" fmla="*/ 0 w 11496711"/>
                  <a:gd name="connsiteY1" fmla="*/ 1626874 h 3553644"/>
                  <a:gd name="connsiteX2" fmla="*/ 615044 w 11496711"/>
                  <a:gd name="connsiteY2" fmla="*/ 1396460 h 3553644"/>
                  <a:gd name="connsiteX3" fmla="*/ 756558 w 11496711"/>
                  <a:gd name="connsiteY3" fmla="*/ 1360174 h 3553644"/>
                  <a:gd name="connsiteX4" fmla="*/ 1264558 w 11496711"/>
                  <a:gd name="connsiteY4" fmla="*/ 1298488 h 3553644"/>
                  <a:gd name="connsiteX5" fmla="*/ 1797958 w 11496711"/>
                  <a:gd name="connsiteY5" fmla="*/ 1091660 h 3553644"/>
                  <a:gd name="connsiteX6" fmla="*/ 2345872 w 11496711"/>
                  <a:gd name="connsiteY6" fmla="*/ 863060 h 3553644"/>
                  <a:gd name="connsiteX7" fmla="*/ 2795815 w 11496711"/>
                  <a:gd name="connsiteY7" fmla="*/ 612688 h 3553644"/>
                  <a:gd name="connsiteX8" fmla="*/ 3009901 w 11496711"/>
                  <a:gd name="connsiteY8" fmla="*/ 474803 h 3553644"/>
                  <a:gd name="connsiteX9" fmla="*/ 3499758 w 11496711"/>
                  <a:gd name="connsiteY9" fmla="*/ 188145 h 3553644"/>
                  <a:gd name="connsiteX10" fmla="*/ 3858986 w 11496711"/>
                  <a:gd name="connsiteY10" fmla="*/ 28488 h 3553644"/>
                  <a:gd name="connsiteX11" fmla="*/ 4396015 w 11496711"/>
                  <a:gd name="connsiteY11" fmla="*/ 13974 h 3553644"/>
                  <a:gd name="connsiteX12" fmla="*/ 4972958 w 11496711"/>
                  <a:gd name="connsiteY12" fmla="*/ 177260 h 3553644"/>
                  <a:gd name="connsiteX13" fmla="*/ 5408386 w 11496711"/>
                  <a:gd name="connsiteY13" fmla="*/ 409488 h 3553644"/>
                  <a:gd name="connsiteX14" fmla="*/ 5829301 w 11496711"/>
                  <a:gd name="connsiteY14" fmla="*/ 648974 h 3553644"/>
                  <a:gd name="connsiteX15" fmla="*/ 6348186 w 11496711"/>
                  <a:gd name="connsiteY15" fmla="*/ 982803 h 3553644"/>
                  <a:gd name="connsiteX16" fmla="*/ 7169025 w 11496711"/>
                  <a:gd name="connsiteY16" fmla="*/ 1269460 h 3553644"/>
                  <a:gd name="connsiteX17" fmla="*/ 8964052 w 11496711"/>
                  <a:gd name="connsiteY17" fmla="*/ 1834890 h 3553644"/>
                  <a:gd name="connsiteX18" fmla="*/ 11463257 w 11496711"/>
                  <a:gd name="connsiteY18" fmla="*/ 3074810 h 3553644"/>
                  <a:gd name="connsiteX19" fmla="*/ 11496385 w 11496711"/>
                  <a:gd name="connsiteY19" fmla="*/ 3542757 h 3553644"/>
                  <a:gd name="connsiteX0" fmla="*/ 21771 w 11496713"/>
                  <a:gd name="connsiteY0" fmla="*/ 3553644 h 3553644"/>
                  <a:gd name="connsiteX1" fmla="*/ 0 w 11496713"/>
                  <a:gd name="connsiteY1" fmla="*/ 1626874 h 3553644"/>
                  <a:gd name="connsiteX2" fmla="*/ 615044 w 11496713"/>
                  <a:gd name="connsiteY2" fmla="*/ 1396460 h 3553644"/>
                  <a:gd name="connsiteX3" fmla="*/ 756558 w 11496713"/>
                  <a:gd name="connsiteY3" fmla="*/ 1360174 h 3553644"/>
                  <a:gd name="connsiteX4" fmla="*/ 1264558 w 11496713"/>
                  <a:gd name="connsiteY4" fmla="*/ 1298488 h 3553644"/>
                  <a:gd name="connsiteX5" fmla="*/ 1797958 w 11496713"/>
                  <a:gd name="connsiteY5" fmla="*/ 1091660 h 3553644"/>
                  <a:gd name="connsiteX6" fmla="*/ 2345872 w 11496713"/>
                  <a:gd name="connsiteY6" fmla="*/ 863060 h 3553644"/>
                  <a:gd name="connsiteX7" fmla="*/ 2795815 w 11496713"/>
                  <a:gd name="connsiteY7" fmla="*/ 612688 h 3553644"/>
                  <a:gd name="connsiteX8" fmla="*/ 3009901 w 11496713"/>
                  <a:gd name="connsiteY8" fmla="*/ 474803 h 3553644"/>
                  <a:gd name="connsiteX9" fmla="*/ 3499758 w 11496713"/>
                  <a:gd name="connsiteY9" fmla="*/ 188145 h 3553644"/>
                  <a:gd name="connsiteX10" fmla="*/ 3858986 w 11496713"/>
                  <a:gd name="connsiteY10" fmla="*/ 28488 h 3553644"/>
                  <a:gd name="connsiteX11" fmla="*/ 4396015 w 11496713"/>
                  <a:gd name="connsiteY11" fmla="*/ 13974 h 3553644"/>
                  <a:gd name="connsiteX12" fmla="*/ 4972958 w 11496713"/>
                  <a:gd name="connsiteY12" fmla="*/ 177260 h 3553644"/>
                  <a:gd name="connsiteX13" fmla="*/ 5408386 w 11496713"/>
                  <a:gd name="connsiteY13" fmla="*/ 409488 h 3553644"/>
                  <a:gd name="connsiteX14" fmla="*/ 5829301 w 11496713"/>
                  <a:gd name="connsiteY14" fmla="*/ 648974 h 3553644"/>
                  <a:gd name="connsiteX15" fmla="*/ 6436396 w 11496713"/>
                  <a:gd name="connsiteY15" fmla="*/ 860133 h 3553644"/>
                  <a:gd name="connsiteX16" fmla="*/ 7169025 w 11496713"/>
                  <a:gd name="connsiteY16" fmla="*/ 1269460 h 3553644"/>
                  <a:gd name="connsiteX17" fmla="*/ 8964052 w 11496713"/>
                  <a:gd name="connsiteY17" fmla="*/ 1834890 h 3553644"/>
                  <a:gd name="connsiteX18" fmla="*/ 11463257 w 11496713"/>
                  <a:gd name="connsiteY18" fmla="*/ 3074810 h 3553644"/>
                  <a:gd name="connsiteX19" fmla="*/ 11496385 w 11496713"/>
                  <a:gd name="connsiteY19" fmla="*/ 3542757 h 3553644"/>
                  <a:gd name="connsiteX0" fmla="*/ 21771 w 11496711"/>
                  <a:gd name="connsiteY0" fmla="*/ 3553644 h 3553644"/>
                  <a:gd name="connsiteX1" fmla="*/ 0 w 11496711"/>
                  <a:gd name="connsiteY1" fmla="*/ 1626874 h 3553644"/>
                  <a:gd name="connsiteX2" fmla="*/ 615044 w 11496711"/>
                  <a:gd name="connsiteY2" fmla="*/ 1396460 h 3553644"/>
                  <a:gd name="connsiteX3" fmla="*/ 756558 w 11496711"/>
                  <a:gd name="connsiteY3" fmla="*/ 1360174 h 3553644"/>
                  <a:gd name="connsiteX4" fmla="*/ 1264558 w 11496711"/>
                  <a:gd name="connsiteY4" fmla="*/ 1298488 h 3553644"/>
                  <a:gd name="connsiteX5" fmla="*/ 1797958 w 11496711"/>
                  <a:gd name="connsiteY5" fmla="*/ 1091660 h 3553644"/>
                  <a:gd name="connsiteX6" fmla="*/ 2345872 w 11496711"/>
                  <a:gd name="connsiteY6" fmla="*/ 863060 h 3553644"/>
                  <a:gd name="connsiteX7" fmla="*/ 2795815 w 11496711"/>
                  <a:gd name="connsiteY7" fmla="*/ 612688 h 3553644"/>
                  <a:gd name="connsiteX8" fmla="*/ 3009901 w 11496711"/>
                  <a:gd name="connsiteY8" fmla="*/ 474803 h 3553644"/>
                  <a:gd name="connsiteX9" fmla="*/ 3499758 w 11496711"/>
                  <a:gd name="connsiteY9" fmla="*/ 188145 h 3553644"/>
                  <a:gd name="connsiteX10" fmla="*/ 3858986 w 11496711"/>
                  <a:gd name="connsiteY10" fmla="*/ 28488 h 3553644"/>
                  <a:gd name="connsiteX11" fmla="*/ 4396015 w 11496711"/>
                  <a:gd name="connsiteY11" fmla="*/ 13974 h 3553644"/>
                  <a:gd name="connsiteX12" fmla="*/ 4972958 w 11496711"/>
                  <a:gd name="connsiteY12" fmla="*/ 177260 h 3553644"/>
                  <a:gd name="connsiteX13" fmla="*/ 5408386 w 11496711"/>
                  <a:gd name="connsiteY13" fmla="*/ 409488 h 3553644"/>
                  <a:gd name="connsiteX14" fmla="*/ 5910163 w 11496711"/>
                  <a:gd name="connsiteY14" fmla="*/ 635344 h 3553644"/>
                  <a:gd name="connsiteX15" fmla="*/ 6436396 w 11496711"/>
                  <a:gd name="connsiteY15" fmla="*/ 860133 h 3553644"/>
                  <a:gd name="connsiteX16" fmla="*/ 7169025 w 11496711"/>
                  <a:gd name="connsiteY16" fmla="*/ 1269460 h 3553644"/>
                  <a:gd name="connsiteX17" fmla="*/ 8964052 w 11496711"/>
                  <a:gd name="connsiteY17" fmla="*/ 1834890 h 3553644"/>
                  <a:gd name="connsiteX18" fmla="*/ 11463257 w 11496711"/>
                  <a:gd name="connsiteY18" fmla="*/ 3074810 h 3553644"/>
                  <a:gd name="connsiteX19" fmla="*/ 11496385 w 11496711"/>
                  <a:gd name="connsiteY19" fmla="*/ 3542757 h 3553644"/>
                  <a:gd name="connsiteX0" fmla="*/ 21771 w 11496713"/>
                  <a:gd name="connsiteY0" fmla="*/ 3553644 h 3553644"/>
                  <a:gd name="connsiteX1" fmla="*/ 0 w 11496713"/>
                  <a:gd name="connsiteY1" fmla="*/ 1626874 h 3553644"/>
                  <a:gd name="connsiteX2" fmla="*/ 615044 w 11496713"/>
                  <a:gd name="connsiteY2" fmla="*/ 1396460 h 3553644"/>
                  <a:gd name="connsiteX3" fmla="*/ 756558 w 11496713"/>
                  <a:gd name="connsiteY3" fmla="*/ 1360174 h 3553644"/>
                  <a:gd name="connsiteX4" fmla="*/ 1264558 w 11496713"/>
                  <a:gd name="connsiteY4" fmla="*/ 1298488 h 3553644"/>
                  <a:gd name="connsiteX5" fmla="*/ 1797958 w 11496713"/>
                  <a:gd name="connsiteY5" fmla="*/ 1091660 h 3553644"/>
                  <a:gd name="connsiteX6" fmla="*/ 2345872 w 11496713"/>
                  <a:gd name="connsiteY6" fmla="*/ 863060 h 3553644"/>
                  <a:gd name="connsiteX7" fmla="*/ 2795815 w 11496713"/>
                  <a:gd name="connsiteY7" fmla="*/ 612688 h 3553644"/>
                  <a:gd name="connsiteX8" fmla="*/ 3009901 w 11496713"/>
                  <a:gd name="connsiteY8" fmla="*/ 474803 h 3553644"/>
                  <a:gd name="connsiteX9" fmla="*/ 3499758 w 11496713"/>
                  <a:gd name="connsiteY9" fmla="*/ 188145 h 3553644"/>
                  <a:gd name="connsiteX10" fmla="*/ 3858986 w 11496713"/>
                  <a:gd name="connsiteY10" fmla="*/ 28488 h 3553644"/>
                  <a:gd name="connsiteX11" fmla="*/ 4396015 w 11496713"/>
                  <a:gd name="connsiteY11" fmla="*/ 13974 h 3553644"/>
                  <a:gd name="connsiteX12" fmla="*/ 4972958 w 11496713"/>
                  <a:gd name="connsiteY12" fmla="*/ 177260 h 3553644"/>
                  <a:gd name="connsiteX13" fmla="*/ 5408386 w 11496713"/>
                  <a:gd name="connsiteY13" fmla="*/ 409488 h 3553644"/>
                  <a:gd name="connsiteX14" fmla="*/ 5910163 w 11496713"/>
                  <a:gd name="connsiteY14" fmla="*/ 635344 h 3553644"/>
                  <a:gd name="connsiteX15" fmla="*/ 6436396 w 11496713"/>
                  <a:gd name="connsiteY15" fmla="*/ 860133 h 3553644"/>
                  <a:gd name="connsiteX16" fmla="*/ 7624784 w 11496713"/>
                  <a:gd name="connsiteY16" fmla="*/ 1310351 h 3553644"/>
                  <a:gd name="connsiteX17" fmla="*/ 8964052 w 11496713"/>
                  <a:gd name="connsiteY17" fmla="*/ 1834890 h 3553644"/>
                  <a:gd name="connsiteX18" fmla="*/ 11463257 w 11496713"/>
                  <a:gd name="connsiteY18" fmla="*/ 3074810 h 3553644"/>
                  <a:gd name="connsiteX19" fmla="*/ 11496385 w 11496713"/>
                  <a:gd name="connsiteY19" fmla="*/ 3542757 h 3553644"/>
                  <a:gd name="connsiteX0" fmla="*/ 21771 w 11497280"/>
                  <a:gd name="connsiteY0" fmla="*/ 3553644 h 3553644"/>
                  <a:gd name="connsiteX1" fmla="*/ 0 w 11497280"/>
                  <a:gd name="connsiteY1" fmla="*/ 1626874 h 3553644"/>
                  <a:gd name="connsiteX2" fmla="*/ 615044 w 11497280"/>
                  <a:gd name="connsiteY2" fmla="*/ 1396460 h 3553644"/>
                  <a:gd name="connsiteX3" fmla="*/ 756558 w 11497280"/>
                  <a:gd name="connsiteY3" fmla="*/ 1360174 h 3553644"/>
                  <a:gd name="connsiteX4" fmla="*/ 1264558 w 11497280"/>
                  <a:gd name="connsiteY4" fmla="*/ 1298488 h 3553644"/>
                  <a:gd name="connsiteX5" fmla="*/ 1797958 w 11497280"/>
                  <a:gd name="connsiteY5" fmla="*/ 1091660 h 3553644"/>
                  <a:gd name="connsiteX6" fmla="*/ 2345872 w 11497280"/>
                  <a:gd name="connsiteY6" fmla="*/ 863060 h 3553644"/>
                  <a:gd name="connsiteX7" fmla="*/ 2795815 w 11497280"/>
                  <a:gd name="connsiteY7" fmla="*/ 612688 h 3553644"/>
                  <a:gd name="connsiteX8" fmla="*/ 3009901 w 11497280"/>
                  <a:gd name="connsiteY8" fmla="*/ 474803 h 3553644"/>
                  <a:gd name="connsiteX9" fmla="*/ 3499758 w 11497280"/>
                  <a:gd name="connsiteY9" fmla="*/ 188145 h 3553644"/>
                  <a:gd name="connsiteX10" fmla="*/ 3858986 w 11497280"/>
                  <a:gd name="connsiteY10" fmla="*/ 28488 h 3553644"/>
                  <a:gd name="connsiteX11" fmla="*/ 4396015 w 11497280"/>
                  <a:gd name="connsiteY11" fmla="*/ 13974 h 3553644"/>
                  <a:gd name="connsiteX12" fmla="*/ 4972958 w 11497280"/>
                  <a:gd name="connsiteY12" fmla="*/ 177260 h 3553644"/>
                  <a:gd name="connsiteX13" fmla="*/ 5408386 w 11497280"/>
                  <a:gd name="connsiteY13" fmla="*/ 409488 h 3553644"/>
                  <a:gd name="connsiteX14" fmla="*/ 5910163 w 11497280"/>
                  <a:gd name="connsiteY14" fmla="*/ 635344 h 3553644"/>
                  <a:gd name="connsiteX15" fmla="*/ 6436396 w 11497280"/>
                  <a:gd name="connsiteY15" fmla="*/ 860133 h 3553644"/>
                  <a:gd name="connsiteX16" fmla="*/ 7624784 w 11497280"/>
                  <a:gd name="connsiteY16" fmla="*/ 1310351 h 3553644"/>
                  <a:gd name="connsiteX17" fmla="*/ 8964052 w 11497280"/>
                  <a:gd name="connsiteY17" fmla="*/ 1834890 h 3553644"/>
                  <a:gd name="connsiteX18" fmla="*/ 11470608 w 11497280"/>
                  <a:gd name="connsiteY18" fmla="*/ 3061181 h 3553644"/>
                  <a:gd name="connsiteX19" fmla="*/ 11496385 w 11497280"/>
                  <a:gd name="connsiteY19" fmla="*/ 3542757 h 3553644"/>
                  <a:gd name="connsiteX0" fmla="*/ 21771 w 11496476"/>
                  <a:gd name="connsiteY0" fmla="*/ 3553644 h 3553644"/>
                  <a:gd name="connsiteX1" fmla="*/ 0 w 11496476"/>
                  <a:gd name="connsiteY1" fmla="*/ 1626874 h 3553644"/>
                  <a:gd name="connsiteX2" fmla="*/ 615044 w 11496476"/>
                  <a:gd name="connsiteY2" fmla="*/ 1396460 h 3553644"/>
                  <a:gd name="connsiteX3" fmla="*/ 756558 w 11496476"/>
                  <a:gd name="connsiteY3" fmla="*/ 1360174 h 3553644"/>
                  <a:gd name="connsiteX4" fmla="*/ 1264558 w 11496476"/>
                  <a:gd name="connsiteY4" fmla="*/ 1298488 h 3553644"/>
                  <a:gd name="connsiteX5" fmla="*/ 1797958 w 11496476"/>
                  <a:gd name="connsiteY5" fmla="*/ 1091660 h 3553644"/>
                  <a:gd name="connsiteX6" fmla="*/ 2345872 w 11496476"/>
                  <a:gd name="connsiteY6" fmla="*/ 863060 h 3553644"/>
                  <a:gd name="connsiteX7" fmla="*/ 2795815 w 11496476"/>
                  <a:gd name="connsiteY7" fmla="*/ 612688 h 3553644"/>
                  <a:gd name="connsiteX8" fmla="*/ 3009901 w 11496476"/>
                  <a:gd name="connsiteY8" fmla="*/ 474803 h 3553644"/>
                  <a:gd name="connsiteX9" fmla="*/ 3499758 w 11496476"/>
                  <a:gd name="connsiteY9" fmla="*/ 188145 h 3553644"/>
                  <a:gd name="connsiteX10" fmla="*/ 3858986 w 11496476"/>
                  <a:gd name="connsiteY10" fmla="*/ 28488 h 3553644"/>
                  <a:gd name="connsiteX11" fmla="*/ 4396015 w 11496476"/>
                  <a:gd name="connsiteY11" fmla="*/ 13974 h 3553644"/>
                  <a:gd name="connsiteX12" fmla="*/ 4972958 w 11496476"/>
                  <a:gd name="connsiteY12" fmla="*/ 177260 h 3553644"/>
                  <a:gd name="connsiteX13" fmla="*/ 5408386 w 11496476"/>
                  <a:gd name="connsiteY13" fmla="*/ 409488 h 3553644"/>
                  <a:gd name="connsiteX14" fmla="*/ 5910163 w 11496476"/>
                  <a:gd name="connsiteY14" fmla="*/ 635344 h 3553644"/>
                  <a:gd name="connsiteX15" fmla="*/ 6436396 w 11496476"/>
                  <a:gd name="connsiteY15" fmla="*/ 860133 h 3553644"/>
                  <a:gd name="connsiteX16" fmla="*/ 7624784 w 11496476"/>
                  <a:gd name="connsiteY16" fmla="*/ 1310351 h 3553644"/>
                  <a:gd name="connsiteX17" fmla="*/ 8964052 w 11496476"/>
                  <a:gd name="connsiteY17" fmla="*/ 1834890 h 3553644"/>
                  <a:gd name="connsiteX18" fmla="*/ 11470608 w 11496476"/>
                  <a:gd name="connsiteY18" fmla="*/ 3061181 h 3553644"/>
                  <a:gd name="connsiteX19" fmla="*/ 11496385 w 11496476"/>
                  <a:gd name="connsiteY19" fmla="*/ 3542757 h 3553644"/>
                  <a:gd name="connsiteX0" fmla="*/ 21771 w 11500013"/>
                  <a:gd name="connsiteY0" fmla="*/ 3553644 h 3553644"/>
                  <a:gd name="connsiteX1" fmla="*/ 0 w 11500013"/>
                  <a:gd name="connsiteY1" fmla="*/ 1626874 h 3553644"/>
                  <a:gd name="connsiteX2" fmla="*/ 615044 w 11500013"/>
                  <a:gd name="connsiteY2" fmla="*/ 1396460 h 3553644"/>
                  <a:gd name="connsiteX3" fmla="*/ 756558 w 11500013"/>
                  <a:gd name="connsiteY3" fmla="*/ 1360174 h 3553644"/>
                  <a:gd name="connsiteX4" fmla="*/ 1264558 w 11500013"/>
                  <a:gd name="connsiteY4" fmla="*/ 1298488 h 3553644"/>
                  <a:gd name="connsiteX5" fmla="*/ 1797958 w 11500013"/>
                  <a:gd name="connsiteY5" fmla="*/ 1091660 h 3553644"/>
                  <a:gd name="connsiteX6" fmla="*/ 2345872 w 11500013"/>
                  <a:gd name="connsiteY6" fmla="*/ 863060 h 3553644"/>
                  <a:gd name="connsiteX7" fmla="*/ 2795815 w 11500013"/>
                  <a:gd name="connsiteY7" fmla="*/ 612688 h 3553644"/>
                  <a:gd name="connsiteX8" fmla="*/ 3009901 w 11500013"/>
                  <a:gd name="connsiteY8" fmla="*/ 474803 h 3553644"/>
                  <a:gd name="connsiteX9" fmla="*/ 3499758 w 11500013"/>
                  <a:gd name="connsiteY9" fmla="*/ 188145 h 3553644"/>
                  <a:gd name="connsiteX10" fmla="*/ 3858986 w 11500013"/>
                  <a:gd name="connsiteY10" fmla="*/ 28488 h 3553644"/>
                  <a:gd name="connsiteX11" fmla="*/ 4396015 w 11500013"/>
                  <a:gd name="connsiteY11" fmla="*/ 13974 h 3553644"/>
                  <a:gd name="connsiteX12" fmla="*/ 4972958 w 11500013"/>
                  <a:gd name="connsiteY12" fmla="*/ 177260 h 3553644"/>
                  <a:gd name="connsiteX13" fmla="*/ 5408386 w 11500013"/>
                  <a:gd name="connsiteY13" fmla="*/ 409488 h 3553644"/>
                  <a:gd name="connsiteX14" fmla="*/ 5910163 w 11500013"/>
                  <a:gd name="connsiteY14" fmla="*/ 635344 h 3553644"/>
                  <a:gd name="connsiteX15" fmla="*/ 6436396 w 11500013"/>
                  <a:gd name="connsiteY15" fmla="*/ 860133 h 3553644"/>
                  <a:gd name="connsiteX16" fmla="*/ 7624784 w 11500013"/>
                  <a:gd name="connsiteY16" fmla="*/ 1310351 h 3553644"/>
                  <a:gd name="connsiteX17" fmla="*/ 8964052 w 11500013"/>
                  <a:gd name="connsiteY17" fmla="*/ 1834890 h 3553644"/>
                  <a:gd name="connsiteX18" fmla="*/ 11500013 w 11500013"/>
                  <a:gd name="connsiteY18" fmla="*/ 3074810 h 3553644"/>
                  <a:gd name="connsiteX19" fmla="*/ 11496385 w 11500013"/>
                  <a:gd name="connsiteY19" fmla="*/ 3542757 h 3553644"/>
                  <a:gd name="connsiteX0" fmla="*/ 21771 w 11518560"/>
                  <a:gd name="connsiteY0" fmla="*/ 3553644 h 3553644"/>
                  <a:gd name="connsiteX1" fmla="*/ 0 w 11518560"/>
                  <a:gd name="connsiteY1" fmla="*/ 1626874 h 3553644"/>
                  <a:gd name="connsiteX2" fmla="*/ 615044 w 11518560"/>
                  <a:gd name="connsiteY2" fmla="*/ 1396460 h 3553644"/>
                  <a:gd name="connsiteX3" fmla="*/ 756558 w 11518560"/>
                  <a:gd name="connsiteY3" fmla="*/ 1360174 h 3553644"/>
                  <a:gd name="connsiteX4" fmla="*/ 1264558 w 11518560"/>
                  <a:gd name="connsiteY4" fmla="*/ 1298488 h 3553644"/>
                  <a:gd name="connsiteX5" fmla="*/ 1797958 w 11518560"/>
                  <a:gd name="connsiteY5" fmla="*/ 1091660 h 3553644"/>
                  <a:gd name="connsiteX6" fmla="*/ 2345872 w 11518560"/>
                  <a:gd name="connsiteY6" fmla="*/ 863060 h 3553644"/>
                  <a:gd name="connsiteX7" fmla="*/ 2795815 w 11518560"/>
                  <a:gd name="connsiteY7" fmla="*/ 612688 h 3553644"/>
                  <a:gd name="connsiteX8" fmla="*/ 3009901 w 11518560"/>
                  <a:gd name="connsiteY8" fmla="*/ 474803 h 3553644"/>
                  <a:gd name="connsiteX9" fmla="*/ 3499758 w 11518560"/>
                  <a:gd name="connsiteY9" fmla="*/ 188145 h 3553644"/>
                  <a:gd name="connsiteX10" fmla="*/ 3858986 w 11518560"/>
                  <a:gd name="connsiteY10" fmla="*/ 28488 h 3553644"/>
                  <a:gd name="connsiteX11" fmla="*/ 4396015 w 11518560"/>
                  <a:gd name="connsiteY11" fmla="*/ 13974 h 3553644"/>
                  <a:gd name="connsiteX12" fmla="*/ 4972958 w 11518560"/>
                  <a:gd name="connsiteY12" fmla="*/ 177260 h 3553644"/>
                  <a:gd name="connsiteX13" fmla="*/ 5408386 w 11518560"/>
                  <a:gd name="connsiteY13" fmla="*/ 409488 h 3553644"/>
                  <a:gd name="connsiteX14" fmla="*/ 5910163 w 11518560"/>
                  <a:gd name="connsiteY14" fmla="*/ 635344 h 3553644"/>
                  <a:gd name="connsiteX15" fmla="*/ 6436396 w 11518560"/>
                  <a:gd name="connsiteY15" fmla="*/ 860133 h 3553644"/>
                  <a:gd name="connsiteX16" fmla="*/ 7624784 w 11518560"/>
                  <a:gd name="connsiteY16" fmla="*/ 1310351 h 3553644"/>
                  <a:gd name="connsiteX17" fmla="*/ 8964052 w 11518560"/>
                  <a:gd name="connsiteY17" fmla="*/ 1834890 h 3553644"/>
                  <a:gd name="connsiteX18" fmla="*/ 11500013 w 11518560"/>
                  <a:gd name="connsiteY18" fmla="*/ 3074810 h 3553644"/>
                  <a:gd name="connsiteX19" fmla="*/ 11518436 w 11518560"/>
                  <a:gd name="connsiteY19" fmla="*/ 3529128 h 3553644"/>
                  <a:gd name="connsiteX0" fmla="*/ 21771 w 11500013"/>
                  <a:gd name="connsiteY0" fmla="*/ 3553644 h 3553644"/>
                  <a:gd name="connsiteX1" fmla="*/ 0 w 11500013"/>
                  <a:gd name="connsiteY1" fmla="*/ 1626874 h 3553644"/>
                  <a:gd name="connsiteX2" fmla="*/ 615044 w 11500013"/>
                  <a:gd name="connsiteY2" fmla="*/ 1396460 h 3553644"/>
                  <a:gd name="connsiteX3" fmla="*/ 756558 w 11500013"/>
                  <a:gd name="connsiteY3" fmla="*/ 1360174 h 3553644"/>
                  <a:gd name="connsiteX4" fmla="*/ 1264558 w 11500013"/>
                  <a:gd name="connsiteY4" fmla="*/ 1298488 h 3553644"/>
                  <a:gd name="connsiteX5" fmla="*/ 1797958 w 11500013"/>
                  <a:gd name="connsiteY5" fmla="*/ 1091660 h 3553644"/>
                  <a:gd name="connsiteX6" fmla="*/ 2345872 w 11500013"/>
                  <a:gd name="connsiteY6" fmla="*/ 863060 h 3553644"/>
                  <a:gd name="connsiteX7" fmla="*/ 2795815 w 11500013"/>
                  <a:gd name="connsiteY7" fmla="*/ 612688 h 3553644"/>
                  <a:gd name="connsiteX8" fmla="*/ 3009901 w 11500013"/>
                  <a:gd name="connsiteY8" fmla="*/ 474803 h 3553644"/>
                  <a:gd name="connsiteX9" fmla="*/ 3499758 w 11500013"/>
                  <a:gd name="connsiteY9" fmla="*/ 188145 h 3553644"/>
                  <a:gd name="connsiteX10" fmla="*/ 3858986 w 11500013"/>
                  <a:gd name="connsiteY10" fmla="*/ 28488 h 3553644"/>
                  <a:gd name="connsiteX11" fmla="*/ 4396015 w 11500013"/>
                  <a:gd name="connsiteY11" fmla="*/ 13974 h 3553644"/>
                  <a:gd name="connsiteX12" fmla="*/ 4972958 w 11500013"/>
                  <a:gd name="connsiteY12" fmla="*/ 177260 h 3553644"/>
                  <a:gd name="connsiteX13" fmla="*/ 5408386 w 11500013"/>
                  <a:gd name="connsiteY13" fmla="*/ 409488 h 3553644"/>
                  <a:gd name="connsiteX14" fmla="*/ 5910163 w 11500013"/>
                  <a:gd name="connsiteY14" fmla="*/ 635344 h 3553644"/>
                  <a:gd name="connsiteX15" fmla="*/ 6436396 w 11500013"/>
                  <a:gd name="connsiteY15" fmla="*/ 860133 h 3553644"/>
                  <a:gd name="connsiteX16" fmla="*/ 7624784 w 11500013"/>
                  <a:gd name="connsiteY16" fmla="*/ 1310351 h 3553644"/>
                  <a:gd name="connsiteX17" fmla="*/ 8964052 w 11500013"/>
                  <a:gd name="connsiteY17" fmla="*/ 1834890 h 3553644"/>
                  <a:gd name="connsiteX18" fmla="*/ 11500013 w 11500013"/>
                  <a:gd name="connsiteY18" fmla="*/ 3074810 h 3553644"/>
                  <a:gd name="connsiteX19" fmla="*/ 11487808 w 11500013"/>
                  <a:gd name="connsiteY19" fmla="*/ 3540484 h 3553644"/>
                  <a:gd name="connsiteX0" fmla="*/ 21771 w 11490824"/>
                  <a:gd name="connsiteY0" fmla="*/ 3553644 h 3553644"/>
                  <a:gd name="connsiteX1" fmla="*/ 0 w 11490824"/>
                  <a:gd name="connsiteY1" fmla="*/ 1626874 h 3553644"/>
                  <a:gd name="connsiteX2" fmla="*/ 615044 w 11490824"/>
                  <a:gd name="connsiteY2" fmla="*/ 1396460 h 3553644"/>
                  <a:gd name="connsiteX3" fmla="*/ 756558 w 11490824"/>
                  <a:gd name="connsiteY3" fmla="*/ 1360174 h 3553644"/>
                  <a:gd name="connsiteX4" fmla="*/ 1264558 w 11490824"/>
                  <a:gd name="connsiteY4" fmla="*/ 1298488 h 3553644"/>
                  <a:gd name="connsiteX5" fmla="*/ 1797958 w 11490824"/>
                  <a:gd name="connsiteY5" fmla="*/ 1091660 h 3553644"/>
                  <a:gd name="connsiteX6" fmla="*/ 2345872 w 11490824"/>
                  <a:gd name="connsiteY6" fmla="*/ 863060 h 3553644"/>
                  <a:gd name="connsiteX7" fmla="*/ 2795815 w 11490824"/>
                  <a:gd name="connsiteY7" fmla="*/ 612688 h 3553644"/>
                  <a:gd name="connsiteX8" fmla="*/ 3009901 w 11490824"/>
                  <a:gd name="connsiteY8" fmla="*/ 474803 h 3553644"/>
                  <a:gd name="connsiteX9" fmla="*/ 3499758 w 11490824"/>
                  <a:gd name="connsiteY9" fmla="*/ 188145 h 3553644"/>
                  <a:gd name="connsiteX10" fmla="*/ 3858986 w 11490824"/>
                  <a:gd name="connsiteY10" fmla="*/ 28488 h 3553644"/>
                  <a:gd name="connsiteX11" fmla="*/ 4396015 w 11490824"/>
                  <a:gd name="connsiteY11" fmla="*/ 13974 h 3553644"/>
                  <a:gd name="connsiteX12" fmla="*/ 4972958 w 11490824"/>
                  <a:gd name="connsiteY12" fmla="*/ 177260 h 3553644"/>
                  <a:gd name="connsiteX13" fmla="*/ 5408386 w 11490824"/>
                  <a:gd name="connsiteY13" fmla="*/ 409488 h 3553644"/>
                  <a:gd name="connsiteX14" fmla="*/ 5910163 w 11490824"/>
                  <a:gd name="connsiteY14" fmla="*/ 635344 h 3553644"/>
                  <a:gd name="connsiteX15" fmla="*/ 6436396 w 11490824"/>
                  <a:gd name="connsiteY15" fmla="*/ 860133 h 3553644"/>
                  <a:gd name="connsiteX16" fmla="*/ 7624784 w 11490824"/>
                  <a:gd name="connsiteY16" fmla="*/ 1310351 h 3553644"/>
                  <a:gd name="connsiteX17" fmla="*/ 8964052 w 11490824"/>
                  <a:gd name="connsiteY17" fmla="*/ 1834890 h 3553644"/>
                  <a:gd name="connsiteX18" fmla="*/ 11490824 w 11490824"/>
                  <a:gd name="connsiteY18" fmla="*/ 3074810 h 3553644"/>
                  <a:gd name="connsiteX19" fmla="*/ 11487808 w 11490824"/>
                  <a:gd name="connsiteY19" fmla="*/ 3540484 h 3553644"/>
                  <a:gd name="connsiteX0" fmla="*/ 36474 w 11505527"/>
                  <a:gd name="connsiteY0" fmla="*/ 3553644 h 3553644"/>
                  <a:gd name="connsiteX1" fmla="*/ 0 w 11505527"/>
                  <a:gd name="connsiteY1" fmla="*/ 1398030 h 3553644"/>
                  <a:gd name="connsiteX2" fmla="*/ 629747 w 11505527"/>
                  <a:gd name="connsiteY2" fmla="*/ 1396460 h 3553644"/>
                  <a:gd name="connsiteX3" fmla="*/ 771261 w 11505527"/>
                  <a:gd name="connsiteY3" fmla="*/ 1360174 h 3553644"/>
                  <a:gd name="connsiteX4" fmla="*/ 1279261 w 11505527"/>
                  <a:gd name="connsiteY4" fmla="*/ 1298488 h 3553644"/>
                  <a:gd name="connsiteX5" fmla="*/ 1812661 w 11505527"/>
                  <a:gd name="connsiteY5" fmla="*/ 1091660 h 3553644"/>
                  <a:gd name="connsiteX6" fmla="*/ 2360575 w 11505527"/>
                  <a:gd name="connsiteY6" fmla="*/ 863060 h 3553644"/>
                  <a:gd name="connsiteX7" fmla="*/ 2810518 w 11505527"/>
                  <a:gd name="connsiteY7" fmla="*/ 612688 h 3553644"/>
                  <a:gd name="connsiteX8" fmla="*/ 3024604 w 11505527"/>
                  <a:gd name="connsiteY8" fmla="*/ 474803 h 3553644"/>
                  <a:gd name="connsiteX9" fmla="*/ 3514461 w 11505527"/>
                  <a:gd name="connsiteY9" fmla="*/ 188145 h 3553644"/>
                  <a:gd name="connsiteX10" fmla="*/ 3873689 w 11505527"/>
                  <a:gd name="connsiteY10" fmla="*/ 28488 h 3553644"/>
                  <a:gd name="connsiteX11" fmla="*/ 4410718 w 11505527"/>
                  <a:gd name="connsiteY11" fmla="*/ 13974 h 3553644"/>
                  <a:gd name="connsiteX12" fmla="*/ 4987661 w 11505527"/>
                  <a:gd name="connsiteY12" fmla="*/ 177260 h 3553644"/>
                  <a:gd name="connsiteX13" fmla="*/ 5423089 w 11505527"/>
                  <a:gd name="connsiteY13" fmla="*/ 409488 h 3553644"/>
                  <a:gd name="connsiteX14" fmla="*/ 5924866 w 11505527"/>
                  <a:gd name="connsiteY14" fmla="*/ 635344 h 3553644"/>
                  <a:gd name="connsiteX15" fmla="*/ 6451099 w 11505527"/>
                  <a:gd name="connsiteY15" fmla="*/ 860133 h 3553644"/>
                  <a:gd name="connsiteX16" fmla="*/ 7639487 w 11505527"/>
                  <a:gd name="connsiteY16" fmla="*/ 1310351 h 3553644"/>
                  <a:gd name="connsiteX17" fmla="*/ 8978755 w 11505527"/>
                  <a:gd name="connsiteY17" fmla="*/ 1834890 h 3553644"/>
                  <a:gd name="connsiteX18" fmla="*/ 11505527 w 11505527"/>
                  <a:gd name="connsiteY18" fmla="*/ 3074810 h 3553644"/>
                  <a:gd name="connsiteX19" fmla="*/ 11502511 w 11505527"/>
                  <a:gd name="connsiteY19" fmla="*/ 3540484 h 3553644"/>
                  <a:gd name="connsiteX0" fmla="*/ 36474 w 11505527"/>
                  <a:gd name="connsiteY0" fmla="*/ 3553644 h 3553644"/>
                  <a:gd name="connsiteX1" fmla="*/ 0 w 11505527"/>
                  <a:gd name="connsiteY1" fmla="*/ 1398030 h 3553644"/>
                  <a:gd name="connsiteX2" fmla="*/ 740011 w 11505527"/>
                  <a:gd name="connsiteY2" fmla="*/ 1047174 h 3553644"/>
                  <a:gd name="connsiteX3" fmla="*/ 771261 w 11505527"/>
                  <a:gd name="connsiteY3" fmla="*/ 1360174 h 3553644"/>
                  <a:gd name="connsiteX4" fmla="*/ 1279261 w 11505527"/>
                  <a:gd name="connsiteY4" fmla="*/ 1298488 h 3553644"/>
                  <a:gd name="connsiteX5" fmla="*/ 1812661 w 11505527"/>
                  <a:gd name="connsiteY5" fmla="*/ 1091660 h 3553644"/>
                  <a:gd name="connsiteX6" fmla="*/ 2360575 w 11505527"/>
                  <a:gd name="connsiteY6" fmla="*/ 863060 h 3553644"/>
                  <a:gd name="connsiteX7" fmla="*/ 2810518 w 11505527"/>
                  <a:gd name="connsiteY7" fmla="*/ 612688 h 3553644"/>
                  <a:gd name="connsiteX8" fmla="*/ 3024604 w 11505527"/>
                  <a:gd name="connsiteY8" fmla="*/ 474803 h 3553644"/>
                  <a:gd name="connsiteX9" fmla="*/ 3514461 w 11505527"/>
                  <a:gd name="connsiteY9" fmla="*/ 188145 h 3553644"/>
                  <a:gd name="connsiteX10" fmla="*/ 3873689 w 11505527"/>
                  <a:gd name="connsiteY10" fmla="*/ 28488 h 3553644"/>
                  <a:gd name="connsiteX11" fmla="*/ 4410718 w 11505527"/>
                  <a:gd name="connsiteY11" fmla="*/ 13974 h 3553644"/>
                  <a:gd name="connsiteX12" fmla="*/ 4987661 w 11505527"/>
                  <a:gd name="connsiteY12" fmla="*/ 177260 h 3553644"/>
                  <a:gd name="connsiteX13" fmla="*/ 5423089 w 11505527"/>
                  <a:gd name="connsiteY13" fmla="*/ 409488 h 3553644"/>
                  <a:gd name="connsiteX14" fmla="*/ 5924866 w 11505527"/>
                  <a:gd name="connsiteY14" fmla="*/ 635344 h 3553644"/>
                  <a:gd name="connsiteX15" fmla="*/ 6451099 w 11505527"/>
                  <a:gd name="connsiteY15" fmla="*/ 860133 h 3553644"/>
                  <a:gd name="connsiteX16" fmla="*/ 7639487 w 11505527"/>
                  <a:gd name="connsiteY16" fmla="*/ 1310351 h 3553644"/>
                  <a:gd name="connsiteX17" fmla="*/ 8978755 w 11505527"/>
                  <a:gd name="connsiteY17" fmla="*/ 1834890 h 3553644"/>
                  <a:gd name="connsiteX18" fmla="*/ 11505527 w 11505527"/>
                  <a:gd name="connsiteY18" fmla="*/ 3074810 h 3553644"/>
                  <a:gd name="connsiteX19" fmla="*/ 11502511 w 11505527"/>
                  <a:gd name="connsiteY19" fmla="*/ 3540484 h 3553644"/>
                  <a:gd name="connsiteX0" fmla="*/ 36474 w 11505527"/>
                  <a:gd name="connsiteY0" fmla="*/ 3553644 h 3553644"/>
                  <a:gd name="connsiteX1" fmla="*/ 0 w 11505527"/>
                  <a:gd name="connsiteY1" fmla="*/ 1398030 h 3553644"/>
                  <a:gd name="connsiteX2" fmla="*/ 740011 w 11505527"/>
                  <a:gd name="connsiteY2" fmla="*/ 1047174 h 3553644"/>
                  <a:gd name="connsiteX3" fmla="*/ 771261 w 11505527"/>
                  <a:gd name="connsiteY3" fmla="*/ 1360174 h 3553644"/>
                  <a:gd name="connsiteX4" fmla="*/ 1514491 w 11505527"/>
                  <a:gd name="connsiteY4" fmla="*/ 780581 h 3553644"/>
                  <a:gd name="connsiteX5" fmla="*/ 1812661 w 11505527"/>
                  <a:gd name="connsiteY5" fmla="*/ 1091660 h 3553644"/>
                  <a:gd name="connsiteX6" fmla="*/ 2360575 w 11505527"/>
                  <a:gd name="connsiteY6" fmla="*/ 863060 h 3553644"/>
                  <a:gd name="connsiteX7" fmla="*/ 2810518 w 11505527"/>
                  <a:gd name="connsiteY7" fmla="*/ 612688 h 3553644"/>
                  <a:gd name="connsiteX8" fmla="*/ 3024604 w 11505527"/>
                  <a:gd name="connsiteY8" fmla="*/ 474803 h 3553644"/>
                  <a:gd name="connsiteX9" fmla="*/ 3514461 w 11505527"/>
                  <a:gd name="connsiteY9" fmla="*/ 188145 h 3553644"/>
                  <a:gd name="connsiteX10" fmla="*/ 3873689 w 11505527"/>
                  <a:gd name="connsiteY10" fmla="*/ 28488 h 3553644"/>
                  <a:gd name="connsiteX11" fmla="*/ 4410718 w 11505527"/>
                  <a:gd name="connsiteY11" fmla="*/ 13974 h 3553644"/>
                  <a:gd name="connsiteX12" fmla="*/ 4987661 w 11505527"/>
                  <a:gd name="connsiteY12" fmla="*/ 177260 h 3553644"/>
                  <a:gd name="connsiteX13" fmla="*/ 5423089 w 11505527"/>
                  <a:gd name="connsiteY13" fmla="*/ 409488 h 3553644"/>
                  <a:gd name="connsiteX14" fmla="*/ 5924866 w 11505527"/>
                  <a:gd name="connsiteY14" fmla="*/ 635344 h 3553644"/>
                  <a:gd name="connsiteX15" fmla="*/ 6451099 w 11505527"/>
                  <a:gd name="connsiteY15" fmla="*/ 860133 h 3553644"/>
                  <a:gd name="connsiteX16" fmla="*/ 7639487 w 11505527"/>
                  <a:gd name="connsiteY16" fmla="*/ 1310351 h 3553644"/>
                  <a:gd name="connsiteX17" fmla="*/ 8978755 w 11505527"/>
                  <a:gd name="connsiteY17" fmla="*/ 1834890 h 3553644"/>
                  <a:gd name="connsiteX18" fmla="*/ 11505527 w 11505527"/>
                  <a:gd name="connsiteY18" fmla="*/ 3074810 h 3553644"/>
                  <a:gd name="connsiteX19" fmla="*/ 11502511 w 11505527"/>
                  <a:gd name="connsiteY19" fmla="*/ 3540484 h 3553644"/>
                  <a:gd name="connsiteX0" fmla="*/ 36474 w 11505527"/>
                  <a:gd name="connsiteY0" fmla="*/ 3553644 h 3553644"/>
                  <a:gd name="connsiteX1" fmla="*/ 0 w 11505527"/>
                  <a:gd name="connsiteY1" fmla="*/ 1398030 h 3553644"/>
                  <a:gd name="connsiteX2" fmla="*/ 740011 w 11505527"/>
                  <a:gd name="connsiteY2" fmla="*/ 1047174 h 3553644"/>
                  <a:gd name="connsiteX3" fmla="*/ 1514491 w 11505527"/>
                  <a:gd name="connsiteY3" fmla="*/ 780581 h 3553644"/>
                  <a:gd name="connsiteX4" fmla="*/ 1812661 w 11505527"/>
                  <a:gd name="connsiteY4" fmla="*/ 1091660 h 3553644"/>
                  <a:gd name="connsiteX5" fmla="*/ 2360575 w 11505527"/>
                  <a:gd name="connsiteY5" fmla="*/ 863060 h 3553644"/>
                  <a:gd name="connsiteX6" fmla="*/ 2810518 w 11505527"/>
                  <a:gd name="connsiteY6" fmla="*/ 612688 h 3553644"/>
                  <a:gd name="connsiteX7" fmla="*/ 3024604 w 11505527"/>
                  <a:gd name="connsiteY7" fmla="*/ 474803 h 3553644"/>
                  <a:gd name="connsiteX8" fmla="*/ 3514461 w 11505527"/>
                  <a:gd name="connsiteY8" fmla="*/ 188145 h 3553644"/>
                  <a:gd name="connsiteX9" fmla="*/ 3873689 w 11505527"/>
                  <a:gd name="connsiteY9" fmla="*/ 28488 h 3553644"/>
                  <a:gd name="connsiteX10" fmla="*/ 4410718 w 11505527"/>
                  <a:gd name="connsiteY10" fmla="*/ 13974 h 3553644"/>
                  <a:gd name="connsiteX11" fmla="*/ 4987661 w 11505527"/>
                  <a:gd name="connsiteY11" fmla="*/ 177260 h 3553644"/>
                  <a:gd name="connsiteX12" fmla="*/ 5423089 w 11505527"/>
                  <a:gd name="connsiteY12" fmla="*/ 409488 h 3553644"/>
                  <a:gd name="connsiteX13" fmla="*/ 5924866 w 11505527"/>
                  <a:gd name="connsiteY13" fmla="*/ 635344 h 3553644"/>
                  <a:gd name="connsiteX14" fmla="*/ 6451099 w 11505527"/>
                  <a:gd name="connsiteY14" fmla="*/ 860133 h 3553644"/>
                  <a:gd name="connsiteX15" fmla="*/ 7639487 w 11505527"/>
                  <a:gd name="connsiteY15" fmla="*/ 1310351 h 3553644"/>
                  <a:gd name="connsiteX16" fmla="*/ 8978755 w 11505527"/>
                  <a:gd name="connsiteY16" fmla="*/ 1834890 h 3553644"/>
                  <a:gd name="connsiteX17" fmla="*/ 11505527 w 11505527"/>
                  <a:gd name="connsiteY17" fmla="*/ 3074810 h 3553644"/>
                  <a:gd name="connsiteX18" fmla="*/ 11502511 w 11505527"/>
                  <a:gd name="connsiteY18" fmla="*/ 3540484 h 3553644"/>
                  <a:gd name="connsiteX0" fmla="*/ 36474 w 11505527"/>
                  <a:gd name="connsiteY0" fmla="*/ 3553644 h 3553644"/>
                  <a:gd name="connsiteX1" fmla="*/ 0 w 11505527"/>
                  <a:gd name="connsiteY1" fmla="*/ 1398030 h 3553644"/>
                  <a:gd name="connsiteX2" fmla="*/ 740011 w 11505527"/>
                  <a:gd name="connsiteY2" fmla="*/ 1047174 h 3553644"/>
                  <a:gd name="connsiteX3" fmla="*/ 1514491 w 11505527"/>
                  <a:gd name="connsiteY3" fmla="*/ 780581 h 3553644"/>
                  <a:gd name="connsiteX4" fmla="*/ 2062593 w 11505527"/>
                  <a:gd name="connsiteY4" fmla="*/ 597843 h 3553644"/>
                  <a:gd name="connsiteX5" fmla="*/ 2360575 w 11505527"/>
                  <a:gd name="connsiteY5" fmla="*/ 863060 h 3553644"/>
                  <a:gd name="connsiteX6" fmla="*/ 2810518 w 11505527"/>
                  <a:gd name="connsiteY6" fmla="*/ 612688 h 3553644"/>
                  <a:gd name="connsiteX7" fmla="*/ 3024604 w 11505527"/>
                  <a:gd name="connsiteY7" fmla="*/ 474803 h 3553644"/>
                  <a:gd name="connsiteX8" fmla="*/ 3514461 w 11505527"/>
                  <a:gd name="connsiteY8" fmla="*/ 188145 h 3553644"/>
                  <a:gd name="connsiteX9" fmla="*/ 3873689 w 11505527"/>
                  <a:gd name="connsiteY9" fmla="*/ 28488 h 3553644"/>
                  <a:gd name="connsiteX10" fmla="*/ 4410718 w 11505527"/>
                  <a:gd name="connsiteY10" fmla="*/ 13974 h 3553644"/>
                  <a:gd name="connsiteX11" fmla="*/ 4987661 w 11505527"/>
                  <a:gd name="connsiteY11" fmla="*/ 177260 h 3553644"/>
                  <a:gd name="connsiteX12" fmla="*/ 5423089 w 11505527"/>
                  <a:gd name="connsiteY12" fmla="*/ 409488 h 3553644"/>
                  <a:gd name="connsiteX13" fmla="*/ 5924866 w 11505527"/>
                  <a:gd name="connsiteY13" fmla="*/ 635344 h 3553644"/>
                  <a:gd name="connsiteX14" fmla="*/ 6451099 w 11505527"/>
                  <a:gd name="connsiteY14" fmla="*/ 860133 h 3553644"/>
                  <a:gd name="connsiteX15" fmla="*/ 7639487 w 11505527"/>
                  <a:gd name="connsiteY15" fmla="*/ 1310351 h 3553644"/>
                  <a:gd name="connsiteX16" fmla="*/ 8978755 w 11505527"/>
                  <a:gd name="connsiteY16" fmla="*/ 1834890 h 3553644"/>
                  <a:gd name="connsiteX17" fmla="*/ 11505527 w 11505527"/>
                  <a:gd name="connsiteY17" fmla="*/ 3074810 h 3553644"/>
                  <a:gd name="connsiteX18" fmla="*/ 11502511 w 11505527"/>
                  <a:gd name="connsiteY18" fmla="*/ 3540484 h 3553644"/>
                  <a:gd name="connsiteX0" fmla="*/ 36474 w 11505527"/>
                  <a:gd name="connsiteY0" fmla="*/ 3553644 h 3553644"/>
                  <a:gd name="connsiteX1" fmla="*/ 0 w 11505527"/>
                  <a:gd name="connsiteY1" fmla="*/ 1398030 h 3553644"/>
                  <a:gd name="connsiteX2" fmla="*/ 740011 w 11505527"/>
                  <a:gd name="connsiteY2" fmla="*/ 1047174 h 3553644"/>
                  <a:gd name="connsiteX3" fmla="*/ 1514491 w 11505527"/>
                  <a:gd name="connsiteY3" fmla="*/ 780581 h 3553644"/>
                  <a:gd name="connsiteX4" fmla="*/ 2062593 w 11505527"/>
                  <a:gd name="connsiteY4" fmla="*/ 597843 h 3553644"/>
                  <a:gd name="connsiteX5" fmla="*/ 2654614 w 11505527"/>
                  <a:gd name="connsiteY5" fmla="*/ 345155 h 3553644"/>
                  <a:gd name="connsiteX6" fmla="*/ 2810518 w 11505527"/>
                  <a:gd name="connsiteY6" fmla="*/ 612688 h 3553644"/>
                  <a:gd name="connsiteX7" fmla="*/ 3024604 w 11505527"/>
                  <a:gd name="connsiteY7" fmla="*/ 474803 h 3553644"/>
                  <a:gd name="connsiteX8" fmla="*/ 3514461 w 11505527"/>
                  <a:gd name="connsiteY8" fmla="*/ 188145 h 3553644"/>
                  <a:gd name="connsiteX9" fmla="*/ 3873689 w 11505527"/>
                  <a:gd name="connsiteY9" fmla="*/ 28488 h 3553644"/>
                  <a:gd name="connsiteX10" fmla="*/ 4410718 w 11505527"/>
                  <a:gd name="connsiteY10" fmla="*/ 13974 h 3553644"/>
                  <a:gd name="connsiteX11" fmla="*/ 4987661 w 11505527"/>
                  <a:gd name="connsiteY11" fmla="*/ 177260 h 3553644"/>
                  <a:gd name="connsiteX12" fmla="*/ 5423089 w 11505527"/>
                  <a:gd name="connsiteY12" fmla="*/ 409488 h 3553644"/>
                  <a:gd name="connsiteX13" fmla="*/ 5924866 w 11505527"/>
                  <a:gd name="connsiteY13" fmla="*/ 635344 h 3553644"/>
                  <a:gd name="connsiteX14" fmla="*/ 6451099 w 11505527"/>
                  <a:gd name="connsiteY14" fmla="*/ 860133 h 3553644"/>
                  <a:gd name="connsiteX15" fmla="*/ 7639487 w 11505527"/>
                  <a:gd name="connsiteY15" fmla="*/ 1310351 h 3553644"/>
                  <a:gd name="connsiteX16" fmla="*/ 8978755 w 11505527"/>
                  <a:gd name="connsiteY16" fmla="*/ 1834890 h 3553644"/>
                  <a:gd name="connsiteX17" fmla="*/ 11505527 w 11505527"/>
                  <a:gd name="connsiteY17" fmla="*/ 3074810 h 3553644"/>
                  <a:gd name="connsiteX18" fmla="*/ 11502511 w 11505527"/>
                  <a:gd name="connsiteY18" fmla="*/ 3540484 h 3553644"/>
                  <a:gd name="connsiteX0" fmla="*/ 36474 w 11505527"/>
                  <a:gd name="connsiteY0" fmla="*/ 3553644 h 3553644"/>
                  <a:gd name="connsiteX1" fmla="*/ 0 w 11505527"/>
                  <a:gd name="connsiteY1" fmla="*/ 1398030 h 3553644"/>
                  <a:gd name="connsiteX2" fmla="*/ 740011 w 11505527"/>
                  <a:gd name="connsiteY2" fmla="*/ 1047174 h 3553644"/>
                  <a:gd name="connsiteX3" fmla="*/ 1514491 w 11505527"/>
                  <a:gd name="connsiteY3" fmla="*/ 780581 h 3553644"/>
                  <a:gd name="connsiteX4" fmla="*/ 2062593 w 11505527"/>
                  <a:gd name="connsiteY4" fmla="*/ 597843 h 3553644"/>
                  <a:gd name="connsiteX5" fmla="*/ 2654614 w 11505527"/>
                  <a:gd name="connsiteY5" fmla="*/ 345155 h 3553644"/>
                  <a:gd name="connsiteX6" fmla="*/ 3024604 w 11505527"/>
                  <a:gd name="connsiteY6" fmla="*/ 474803 h 3553644"/>
                  <a:gd name="connsiteX7" fmla="*/ 3514461 w 11505527"/>
                  <a:gd name="connsiteY7" fmla="*/ 188145 h 3553644"/>
                  <a:gd name="connsiteX8" fmla="*/ 3873689 w 11505527"/>
                  <a:gd name="connsiteY8" fmla="*/ 28488 h 3553644"/>
                  <a:gd name="connsiteX9" fmla="*/ 4410718 w 11505527"/>
                  <a:gd name="connsiteY9" fmla="*/ 13974 h 3553644"/>
                  <a:gd name="connsiteX10" fmla="*/ 4987661 w 11505527"/>
                  <a:gd name="connsiteY10" fmla="*/ 177260 h 3553644"/>
                  <a:gd name="connsiteX11" fmla="*/ 5423089 w 11505527"/>
                  <a:gd name="connsiteY11" fmla="*/ 409488 h 3553644"/>
                  <a:gd name="connsiteX12" fmla="*/ 5924866 w 11505527"/>
                  <a:gd name="connsiteY12" fmla="*/ 635344 h 3553644"/>
                  <a:gd name="connsiteX13" fmla="*/ 6451099 w 11505527"/>
                  <a:gd name="connsiteY13" fmla="*/ 860133 h 3553644"/>
                  <a:gd name="connsiteX14" fmla="*/ 7639487 w 11505527"/>
                  <a:gd name="connsiteY14" fmla="*/ 1310351 h 3553644"/>
                  <a:gd name="connsiteX15" fmla="*/ 8978755 w 11505527"/>
                  <a:gd name="connsiteY15" fmla="*/ 1834890 h 3553644"/>
                  <a:gd name="connsiteX16" fmla="*/ 11505527 w 11505527"/>
                  <a:gd name="connsiteY16" fmla="*/ 3074810 h 3553644"/>
                  <a:gd name="connsiteX17" fmla="*/ 11502511 w 11505527"/>
                  <a:gd name="connsiteY17" fmla="*/ 3540484 h 3553644"/>
                  <a:gd name="connsiteX0" fmla="*/ 36474 w 11505527"/>
                  <a:gd name="connsiteY0" fmla="*/ 3553644 h 3553644"/>
                  <a:gd name="connsiteX1" fmla="*/ 0 w 11505527"/>
                  <a:gd name="connsiteY1" fmla="*/ 1398030 h 3553644"/>
                  <a:gd name="connsiteX2" fmla="*/ 740011 w 11505527"/>
                  <a:gd name="connsiteY2" fmla="*/ 1047174 h 3553644"/>
                  <a:gd name="connsiteX3" fmla="*/ 1514491 w 11505527"/>
                  <a:gd name="connsiteY3" fmla="*/ 780581 h 3553644"/>
                  <a:gd name="connsiteX4" fmla="*/ 2062593 w 11505527"/>
                  <a:gd name="connsiteY4" fmla="*/ 597843 h 3553644"/>
                  <a:gd name="connsiteX5" fmla="*/ 2654614 w 11505527"/>
                  <a:gd name="connsiteY5" fmla="*/ 345155 h 3553644"/>
                  <a:gd name="connsiteX6" fmla="*/ 3252483 w 11505527"/>
                  <a:gd name="connsiteY6" fmla="*/ 185740 h 3553644"/>
                  <a:gd name="connsiteX7" fmla="*/ 3514461 w 11505527"/>
                  <a:gd name="connsiteY7" fmla="*/ 188145 h 3553644"/>
                  <a:gd name="connsiteX8" fmla="*/ 3873689 w 11505527"/>
                  <a:gd name="connsiteY8" fmla="*/ 28488 h 3553644"/>
                  <a:gd name="connsiteX9" fmla="*/ 4410718 w 11505527"/>
                  <a:gd name="connsiteY9" fmla="*/ 13974 h 3553644"/>
                  <a:gd name="connsiteX10" fmla="*/ 4987661 w 11505527"/>
                  <a:gd name="connsiteY10" fmla="*/ 177260 h 3553644"/>
                  <a:gd name="connsiteX11" fmla="*/ 5423089 w 11505527"/>
                  <a:gd name="connsiteY11" fmla="*/ 409488 h 3553644"/>
                  <a:gd name="connsiteX12" fmla="*/ 5924866 w 11505527"/>
                  <a:gd name="connsiteY12" fmla="*/ 635344 h 3553644"/>
                  <a:gd name="connsiteX13" fmla="*/ 6451099 w 11505527"/>
                  <a:gd name="connsiteY13" fmla="*/ 860133 h 3553644"/>
                  <a:gd name="connsiteX14" fmla="*/ 7639487 w 11505527"/>
                  <a:gd name="connsiteY14" fmla="*/ 1310351 h 3553644"/>
                  <a:gd name="connsiteX15" fmla="*/ 8978755 w 11505527"/>
                  <a:gd name="connsiteY15" fmla="*/ 1834890 h 3553644"/>
                  <a:gd name="connsiteX16" fmla="*/ 11505527 w 11505527"/>
                  <a:gd name="connsiteY16" fmla="*/ 3074810 h 3553644"/>
                  <a:gd name="connsiteX17" fmla="*/ 11502511 w 11505527"/>
                  <a:gd name="connsiteY17" fmla="*/ 3540484 h 3553644"/>
                  <a:gd name="connsiteX0" fmla="*/ 36474 w 11505527"/>
                  <a:gd name="connsiteY0" fmla="*/ 3549921 h 3549921"/>
                  <a:gd name="connsiteX1" fmla="*/ 0 w 11505527"/>
                  <a:gd name="connsiteY1" fmla="*/ 1394307 h 3549921"/>
                  <a:gd name="connsiteX2" fmla="*/ 740011 w 11505527"/>
                  <a:gd name="connsiteY2" fmla="*/ 1043451 h 3549921"/>
                  <a:gd name="connsiteX3" fmla="*/ 1514491 w 11505527"/>
                  <a:gd name="connsiteY3" fmla="*/ 776858 h 3549921"/>
                  <a:gd name="connsiteX4" fmla="*/ 2062593 w 11505527"/>
                  <a:gd name="connsiteY4" fmla="*/ 594120 h 3549921"/>
                  <a:gd name="connsiteX5" fmla="*/ 2654614 w 11505527"/>
                  <a:gd name="connsiteY5" fmla="*/ 341432 h 3549921"/>
                  <a:gd name="connsiteX6" fmla="*/ 3252483 w 11505527"/>
                  <a:gd name="connsiteY6" fmla="*/ 182017 h 3549921"/>
                  <a:gd name="connsiteX7" fmla="*/ 3543865 w 11505527"/>
                  <a:gd name="connsiteY7" fmla="*/ 88064 h 3549921"/>
                  <a:gd name="connsiteX8" fmla="*/ 3873689 w 11505527"/>
                  <a:gd name="connsiteY8" fmla="*/ 24765 h 3549921"/>
                  <a:gd name="connsiteX9" fmla="*/ 4410718 w 11505527"/>
                  <a:gd name="connsiteY9" fmla="*/ 10251 h 3549921"/>
                  <a:gd name="connsiteX10" fmla="*/ 4987661 w 11505527"/>
                  <a:gd name="connsiteY10" fmla="*/ 173537 h 3549921"/>
                  <a:gd name="connsiteX11" fmla="*/ 5423089 w 11505527"/>
                  <a:gd name="connsiteY11" fmla="*/ 405765 h 3549921"/>
                  <a:gd name="connsiteX12" fmla="*/ 5924866 w 11505527"/>
                  <a:gd name="connsiteY12" fmla="*/ 631621 h 3549921"/>
                  <a:gd name="connsiteX13" fmla="*/ 6451099 w 11505527"/>
                  <a:gd name="connsiteY13" fmla="*/ 856410 h 3549921"/>
                  <a:gd name="connsiteX14" fmla="*/ 7639487 w 11505527"/>
                  <a:gd name="connsiteY14" fmla="*/ 1306628 h 3549921"/>
                  <a:gd name="connsiteX15" fmla="*/ 8978755 w 11505527"/>
                  <a:gd name="connsiteY15" fmla="*/ 1831167 h 3549921"/>
                  <a:gd name="connsiteX16" fmla="*/ 11505527 w 11505527"/>
                  <a:gd name="connsiteY16" fmla="*/ 3071087 h 3549921"/>
                  <a:gd name="connsiteX17" fmla="*/ 11502511 w 11505527"/>
                  <a:gd name="connsiteY17" fmla="*/ 3536761 h 3549921"/>
                  <a:gd name="connsiteX0" fmla="*/ 36474 w 11505527"/>
                  <a:gd name="connsiteY0" fmla="*/ 3553534 h 3553534"/>
                  <a:gd name="connsiteX1" fmla="*/ 0 w 11505527"/>
                  <a:gd name="connsiteY1" fmla="*/ 1397920 h 3553534"/>
                  <a:gd name="connsiteX2" fmla="*/ 740011 w 11505527"/>
                  <a:gd name="connsiteY2" fmla="*/ 1047064 h 3553534"/>
                  <a:gd name="connsiteX3" fmla="*/ 1514491 w 11505527"/>
                  <a:gd name="connsiteY3" fmla="*/ 780471 h 3553534"/>
                  <a:gd name="connsiteX4" fmla="*/ 2062593 w 11505527"/>
                  <a:gd name="connsiteY4" fmla="*/ 597733 h 3553534"/>
                  <a:gd name="connsiteX5" fmla="*/ 2654614 w 11505527"/>
                  <a:gd name="connsiteY5" fmla="*/ 345045 h 3553534"/>
                  <a:gd name="connsiteX6" fmla="*/ 3252483 w 11505527"/>
                  <a:gd name="connsiteY6" fmla="*/ 185630 h 3553534"/>
                  <a:gd name="connsiteX7" fmla="*/ 3873689 w 11505527"/>
                  <a:gd name="connsiteY7" fmla="*/ 28378 h 3553534"/>
                  <a:gd name="connsiteX8" fmla="*/ 4410718 w 11505527"/>
                  <a:gd name="connsiteY8" fmla="*/ 13864 h 3553534"/>
                  <a:gd name="connsiteX9" fmla="*/ 4987661 w 11505527"/>
                  <a:gd name="connsiteY9" fmla="*/ 177150 h 3553534"/>
                  <a:gd name="connsiteX10" fmla="*/ 5423089 w 11505527"/>
                  <a:gd name="connsiteY10" fmla="*/ 409378 h 3553534"/>
                  <a:gd name="connsiteX11" fmla="*/ 5924866 w 11505527"/>
                  <a:gd name="connsiteY11" fmla="*/ 635234 h 3553534"/>
                  <a:gd name="connsiteX12" fmla="*/ 6451099 w 11505527"/>
                  <a:gd name="connsiteY12" fmla="*/ 860023 h 3553534"/>
                  <a:gd name="connsiteX13" fmla="*/ 7639487 w 11505527"/>
                  <a:gd name="connsiteY13" fmla="*/ 1310241 h 3553534"/>
                  <a:gd name="connsiteX14" fmla="*/ 8978755 w 11505527"/>
                  <a:gd name="connsiteY14" fmla="*/ 1834780 h 3553534"/>
                  <a:gd name="connsiteX15" fmla="*/ 11505527 w 11505527"/>
                  <a:gd name="connsiteY15" fmla="*/ 3074700 h 3553534"/>
                  <a:gd name="connsiteX16" fmla="*/ 11502511 w 11505527"/>
                  <a:gd name="connsiteY16" fmla="*/ 3540374 h 355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05527" h="3553534">
                    <a:moveTo>
                      <a:pt x="36474" y="3553534"/>
                    </a:moveTo>
                    <a:cubicBezTo>
                      <a:pt x="32845" y="2913092"/>
                      <a:pt x="3629" y="2038362"/>
                      <a:pt x="0" y="1397920"/>
                    </a:cubicBezTo>
                    <a:lnTo>
                      <a:pt x="740011" y="1047064"/>
                    </a:lnTo>
                    <a:cubicBezTo>
                      <a:pt x="992426" y="944156"/>
                      <a:pt x="1294061" y="855360"/>
                      <a:pt x="1514491" y="780471"/>
                    </a:cubicBezTo>
                    <a:cubicBezTo>
                      <a:pt x="1734921" y="705582"/>
                      <a:pt x="1872573" y="670304"/>
                      <a:pt x="2062593" y="597733"/>
                    </a:cubicBezTo>
                    <a:cubicBezTo>
                      <a:pt x="2252613" y="525162"/>
                      <a:pt x="2456299" y="413729"/>
                      <a:pt x="2654614" y="345045"/>
                    </a:cubicBezTo>
                    <a:cubicBezTo>
                      <a:pt x="2852929" y="276361"/>
                      <a:pt x="3049304" y="238408"/>
                      <a:pt x="3252483" y="185630"/>
                    </a:cubicBezTo>
                    <a:cubicBezTo>
                      <a:pt x="3455662" y="132852"/>
                      <a:pt x="3680650" y="57006"/>
                      <a:pt x="3873689" y="28378"/>
                    </a:cubicBezTo>
                    <a:cubicBezTo>
                      <a:pt x="4066728" y="-250"/>
                      <a:pt x="4225056" y="-10931"/>
                      <a:pt x="4410718" y="13864"/>
                    </a:cubicBezTo>
                    <a:cubicBezTo>
                      <a:pt x="4596380" y="38659"/>
                      <a:pt x="4818932" y="111231"/>
                      <a:pt x="4987661" y="177150"/>
                    </a:cubicBezTo>
                    <a:cubicBezTo>
                      <a:pt x="5156390" y="243069"/>
                      <a:pt x="5266888" y="333031"/>
                      <a:pt x="5423089" y="409378"/>
                    </a:cubicBezTo>
                    <a:cubicBezTo>
                      <a:pt x="5579290" y="485725"/>
                      <a:pt x="5753531" y="560127"/>
                      <a:pt x="5924866" y="635234"/>
                    </a:cubicBezTo>
                    <a:cubicBezTo>
                      <a:pt x="6096201" y="710342"/>
                      <a:pt x="6165329" y="747522"/>
                      <a:pt x="6451099" y="860023"/>
                    </a:cubicBezTo>
                    <a:cubicBezTo>
                      <a:pt x="6736869" y="972524"/>
                      <a:pt x="7218211" y="1147782"/>
                      <a:pt x="7639487" y="1310241"/>
                    </a:cubicBezTo>
                    <a:lnTo>
                      <a:pt x="8978755" y="1834780"/>
                    </a:lnTo>
                    <a:cubicBezTo>
                      <a:pt x="9752043" y="2135672"/>
                      <a:pt x="11025889" y="2815044"/>
                      <a:pt x="11505527" y="3074700"/>
                    </a:cubicBezTo>
                    <a:cubicBezTo>
                      <a:pt x="11505453" y="3580498"/>
                      <a:pt x="11504401" y="3542643"/>
                      <a:pt x="11502511" y="3540374"/>
                    </a:cubicBezTo>
                  </a:path>
                </a:pathLst>
              </a:custGeom>
              <a:solidFill>
                <a:srgbClr val="F0A8A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863DD33-AC18-FA9E-DFB0-7E0FCBD409F3}"/>
                  </a:ext>
                </a:extLst>
              </p:cNvPr>
              <p:cNvSpPr/>
              <p:nvPr/>
            </p:nvSpPr>
            <p:spPr>
              <a:xfrm>
                <a:off x="2463238" y="4609924"/>
                <a:ext cx="4864050" cy="1016252"/>
              </a:xfrm>
              <a:custGeom>
                <a:avLst/>
                <a:gdLst>
                  <a:gd name="connsiteX0" fmla="*/ 0 w 7329715"/>
                  <a:gd name="connsiteY0" fmla="*/ 329558 h 1951529"/>
                  <a:gd name="connsiteX1" fmla="*/ 221343 w 7329715"/>
                  <a:gd name="connsiteY1" fmla="*/ 286015 h 1951529"/>
                  <a:gd name="connsiteX2" fmla="*/ 820057 w 7329715"/>
                  <a:gd name="connsiteY2" fmla="*/ 148129 h 1951529"/>
                  <a:gd name="connsiteX3" fmla="*/ 1041400 w 7329715"/>
                  <a:gd name="connsiteY3" fmla="*/ 75558 h 1951529"/>
                  <a:gd name="connsiteX4" fmla="*/ 1433286 w 7329715"/>
                  <a:gd name="connsiteY4" fmla="*/ 68301 h 1951529"/>
                  <a:gd name="connsiteX5" fmla="*/ 1683657 w 7329715"/>
                  <a:gd name="connsiteY5" fmla="*/ 68301 h 1951529"/>
                  <a:gd name="connsiteX6" fmla="*/ 2082800 w 7329715"/>
                  <a:gd name="connsiteY6" fmla="*/ 2986 h 1951529"/>
                  <a:gd name="connsiteX7" fmla="*/ 2362200 w 7329715"/>
                  <a:gd name="connsiteY7" fmla="*/ 10243 h 1951529"/>
                  <a:gd name="connsiteX8" fmla="*/ 2623457 w 7329715"/>
                  <a:gd name="connsiteY8" fmla="*/ 13872 h 1951529"/>
                  <a:gd name="connsiteX9" fmla="*/ 2910115 w 7329715"/>
                  <a:gd name="connsiteY9" fmla="*/ 46529 h 1951529"/>
                  <a:gd name="connsiteX10" fmla="*/ 3153229 w 7329715"/>
                  <a:gd name="connsiteY10" fmla="*/ 79186 h 1951529"/>
                  <a:gd name="connsiteX11" fmla="*/ 3541486 w 7329715"/>
                  <a:gd name="connsiteY11" fmla="*/ 140872 h 1951529"/>
                  <a:gd name="connsiteX12" fmla="*/ 3730172 w 7329715"/>
                  <a:gd name="connsiteY12" fmla="*/ 180786 h 1951529"/>
                  <a:gd name="connsiteX13" fmla="*/ 4093029 w 7329715"/>
                  <a:gd name="connsiteY13" fmla="*/ 340443 h 1951529"/>
                  <a:gd name="connsiteX14" fmla="*/ 4379686 w 7329715"/>
                  <a:gd name="connsiteY14" fmla="*/ 500101 h 1951529"/>
                  <a:gd name="connsiteX15" fmla="*/ 4713515 w 7329715"/>
                  <a:gd name="connsiteY15" fmla="*/ 717815 h 1951529"/>
                  <a:gd name="connsiteX16" fmla="*/ 5011057 w 7329715"/>
                  <a:gd name="connsiteY16" fmla="*/ 931901 h 1951529"/>
                  <a:gd name="connsiteX17" fmla="*/ 5366657 w 7329715"/>
                  <a:gd name="connsiteY17" fmla="*/ 1167758 h 1951529"/>
                  <a:gd name="connsiteX18" fmla="*/ 5845629 w 7329715"/>
                  <a:gd name="connsiteY18" fmla="*/ 1414501 h 1951529"/>
                  <a:gd name="connsiteX19" fmla="*/ 6389915 w 7329715"/>
                  <a:gd name="connsiteY19" fmla="*/ 1683015 h 1951529"/>
                  <a:gd name="connsiteX20" fmla="*/ 7024915 w 7329715"/>
                  <a:gd name="connsiteY20" fmla="*/ 1889843 h 1951529"/>
                  <a:gd name="connsiteX21" fmla="*/ 7329715 w 7329715"/>
                  <a:gd name="connsiteY21" fmla="*/ 1951529 h 1951529"/>
                  <a:gd name="connsiteX0" fmla="*/ 0 w 7329715"/>
                  <a:gd name="connsiteY0" fmla="*/ 329558 h 1951529"/>
                  <a:gd name="connsiteX1" fmla="*/ 221343 w 7329715"/>
                  <a:gd name="connsiteY1" fmla="*/ 286015 h 1951529"/>
                  <a:gd name="connsiteX2" fmla="*/ 820057 w 7329715"/>
                  <a:gd name="connsiteY2" fmla="*/ 148129 h 1951529"/>
                  <a:gd name="connsiteX3" fmla="*/ 1041400 w 7329715"/>
                  <a:gd name="connsiteY3" fmla="*/ 75558 h 1951529"/>
                  <a:gd name="connsiteX4" fmla="*/ 1433286 w 7329715"/>
                  <a:gd name="connsiteY4" fmla="*/ 68301 h 1951529"/>
                  <a:gd name="connsiteX5" fmla="*/ 1683657 w 7329715"/>
                  <a:gd name="connsiteY5" fmla="*/ 68301 h 1951529"/>
                  <a:gd name="connsiteX6" fmla="*/ 2082800 w 7329715"/>
                  <a:gd name="connsiteY6" fmla="*/ 2986 h 1951529"/>
                  <a:gd name="connsiteX7" fmla="*/ 2362200 w 7329715"/>
                  <a:gd name="connsiteY7" fmla="*/ 10243 h 1951529"/>
                  <a:gd name="connsiteX8" fmla="*/ 2623457 w 7329715"/>
                  <a:gd name="connsiteY8" fmla="*/ 13872 h 1951529"/>
                  <a:gd name="connsiteX9" fmla="*/ 2910115 w 7329715"/>
                  <a:gd name="connsiteY9" fmla="*/ 46529 h 1951529"/>
                  <a:gd name="connsiteX10" fmla="*/ 3153229 w 7329715"/>
                  <a:gd name="connsiteY10" fmla="*/ 79186 h 1951529"/>
                  <a:gd name="connsiteX11" fmla="*/ 3541486 w 7329715"/>
                  <a:gd name="connsiteY11" fmla="*/ 140872 h 1951529"/>
                  <a:gd name="connsiteX12" fmla="*/ 3730172 w 7329715"/>
                  <a:gd name="connsiteY12" fmla="*/ 180786 h 1951529"/>
                  <a:gd name="connsiteX13" fmla="*/ 4093029 w 7329715"/>
                  <a:gd name="connsiteY13" fmla="*/ 340443 h 1951529"/>
                  <a:gd name="connsiteX14" fmla="*/ 4379686 w 7329715"/>
                  <a:gd name="connsiteY14" fmla="*/ 500101 h 1951529"/>
                  <a:gd name="connsiteX15" fmla="*/ 4713515 w 7329715"/>
                  <a:gd name="connsiteY15" fmla="*/ 717815 h 1951529"/>
                  <a:gd name="connsiteX16" fmla="*/ 5011057 w 7329715"/>
                  <a:gd name="connsiteY16" fmla="*/ 931901 h 1951529"/>
                  <a:gd name="connsiteX17" fmla="*/ 5366657 w 7329715"/>
                  <a:gd name="connsiteY17" fmla="*/ 1167758 h 1951529"/>
                  <a:gd name="connsiteX18" fmla="*/ 5845629 w 7329715"/>
                  <a:gd name="connsiteY18" fmla="*/ 1414501 h 1951529"/>
                  <a:gd name="connsiteX19" fmla="*/ 6389915 w 7329715"/>
                  <a:gd name="connsiteY19" fmla="*/ 1683015 h 1951529"/>
                  <a:gd name="connsiteX20" fmla="*/ 7024915 w 7329715"/>
                  <a:gd name="connsiteY20" fmla="*/ 1889843 h 1951529"/>
                  <a:gd name="connsiteX21" fmla="*/ 7329715 w 7329715"/>
                  <a:gd name="connsiteY21" fmla="*/ 1951529 h 1951529"/>
                  <a:gd name="connsiteX22" fmla="*/ 0 w 7329715"/>
                  <a:gd name="connsiteY22" fmla="*/ 329558 h 1951529"/>
                  <a:gd name="connsiteX0" fmla="*/ 0 w 7329715"/>
                  <a:gd name="connsiteY0" fmla="*/ 329558 h 1951529"/>
                  <a:gd name="connsiteX1" fmla="*/ 2429329 w 7329715"/>
                  <a:gd name="connsiteY1" fmla="*/ 862958 h 1951529"/>
                  <a:gd name="connsiteX2" fmla="*/ 221343 w 7329715"/>
                  <a:gd name="connsiteY2" fmla="*/ 286015 h 1951529"/>
                  <a:gd name="connsiteX3" fmla="*/ 820057 w 7329715"/>
                  <a:gd name="connsiteY3" fmla="*/ 148129 h 1951529"/>
                  <a:gd name="connsiteX4" fmla="*/ 1041400 w 7329715"/>
                  <a:gd name="connsiteY4" fmla="*/ 75558 h 1951529"/>
                  <a:gd name="connsiteX5" fmla="*/ 1433286 w 7329715"/>
                  <a:gd name="connsiteY5" fmla="*/ 68301 h 1951529"/>
                  <a:gd name="connsiteX6" fmla="*/ 1683657 w 7329715"/>
                  <a:gd name="connsiteY6" fmla="*/ 68301 h 1951529"/>
                  <a:gd name="connsiteX7" fmla="*/ 2082800 w 7329715"/>
                  <a:gd name="connsiteY7" fmla="*/ 2986 h 1951529"/>
                  <a:gd name="connsiteX8" fmla="*/ 2362200 w 7329715"/>
                  <a:gd name="connsiteY8" fmla="*/ 10243 h 1951529"/>
                  <a:gd name="connsiteX9" fmla="*/ 2623457 w 7329715"/>
                  <a:gd name="connsiteY9" fmla="*/ 13872 h 1951529"/>
                  <a:gd name="connsiteX10" fmla="*/ 2910115 w 7329715"/>
                  <a:gd name="connsiteY10" fmla="*/ 46529 h 1951529"/>
                  <a:gd name="connsiteX11" fmla="*/ 3153229 w 7329715"/>
                  <a:gd name="connsiteY11" fmla="*/ 79186 h 1951529"/>
                  <a:gd name="connsiteX12" fmla="*/ 3541486 w 7329715"/>
                  <a:gd name="connsiteY12" fmla="*/ 140872 h 1951529"/>
                  <a:gd name="connsiteX13" fmla="*/ 3730172 w 7329715"/>
                  <a:gd name="connsiteY13" fmla="*/ 180786 h 1951529"/>
                  <a:gd name="connsiteX14" fmla="*/ 4093029 w 7329715"/>
                  <a:gd name="connsiteY14" fmla="*/ 340443 h 1951529"/>
                  <a:gd name="connsiteX15" fmla="*/ 4379686 w 7329715"/>
                  <a:gd name="connsiteY15" fmla="*/ 500101 h 1951529"/>
                  <a:gd name="connsiteX16" fmla="*/ 4713515 w 7329715"/>
                  <a:gd name="connsiteY16" fmla="*/ 717815 h 1951529"/>
                  <a:gd name="connsiteX17" fmla="*/ 5011057 w 7329715"/>
                  <a:gd name="connsiteY17" fmla="*/ 931901 h 1951529"/>
                  <a:gd name="connsiteX18" fmla="*/ 5366657 w 7329715"/>
                  <a:gd name="connsiteY18" fmla="*/ 1167758 h 1951529"/>
                  <a:gd name="connsiteX19" fmla="*/ 5845629 w 7329715"/>
                  <a:gd name="connsiteY19" fmla="*/ 1414501 h 1951529"/>
                  <a:gd name="connsiteX20" fmla="*/ 6389915 w 7329715"/>
                  <a:gd name="connsiteY20" fmla="*/ 1683015 h 1951529"/>
                  <a:gd name="connsiteX21" fmla="*/ 7024915 w 7329715"/>
                  <a:gd name="connsiteY21" fmla="*/ 1889843 h 1951529"/>
                  <a:gd name="connsiteX22" fmla="*/ 7329715 w 7329715"/>
                  <a:gd name="connsiteY22" fmla="*/ 1951529 h 1951529"/>
                  <a:gd name="connsiteX23" fmla="*/ 0 w 7329715"/>
                  <a:gd name="connsiteY23" fmla="*/ 329558 h 1951529"/>
                  <a:gd name="connsiteX0" fmla="*/ 0 w 7329715"/>
                  <a:gd name="connsiteY0" fmla="*/ 329558 h 2218229"/>
                  <a:gd name="connsiteX1" fmla="*/ 7257 w 7329715"/>
                  <a:gd name="connsiteY1" fmla="*/ 2218229 h 2218229"/>
                  <a:gd name="connsiteX2" fmla="*/ 221343 w 7329715"/>
                  <a:gd name="connsiteY2" fmla="*/ 286015 h 2218229"/>
                  <a:gd name="connsiteX3" fmla="*/ 820057 w 7329715"/>
                  <a:gd name="connsiteY3" fmla="*/ 148129 h 2218229"/>
                  <a:gd name="connsiteX4" fmla="*/ 1041400 w 7329715"/>
                  <a:gd name="connsiteY4" fmla="*/ 75558 h 2218229"/>
                  <a:gd name="connsiteX5" fmla="*/ 1433286 w 7329715"/>
                  <a:gd name="connsiteY5" fmla="*/ 68301 h 2218229"/>
                  <a:gd name="connsiteX6" fmla="*/ 1683657 w 7329715"/>
                  <a:gd name="connsiteY6" fmla="*/ 68301 h 2218229"/>
                  <a:gd name="connsiteX7" fmla="*/ 2082800 w 7329715"/>
                  <a:gd name="connsiteY7" fmla="*/ 2986 h 2218229"/>
                  <a:gd name="connsiteX8" fmla="*/ 2362200 w 7329715"/>
                  <a:gd name="connsiteY8" fmla="*/ 10243 h 2218229"/>
                  <a:gd name="connsiteX9" fmla="*/ 2623457 w 7329715"/>
                  <a:gd name="connsiteY9" fmla="*/ 13872 h 2218229"/>
                  <a:gd name="connsiteX10" fmla="*/ 2910115 w 7329715"/>
                  <a:gd name="connsiteY10" fmla="*/ 46529 h 2218229"/>
                  <a:gd name="connsiteX11" fmla="*/ 3153229 w 7329715"/>
                  <a:gd name="connsiteY11" fmla="*/ 79186 h 2218229"/>
                  <a:gd name="connsiteX12" fmla="*/ 3541486 w 7329715"/>
                  <a:gd name="connsiteY12" fmla="*/ 140872 h 2218229"/>
                  <a:gd name="connsiteX13" fmla="*/ 3730172 w 7329715"/>
                  <a:gd name="connsiteY13" fmla="*/ 180786 h 2218229"/>
                  <a:gd name="connsiteX14" fmla="*/ 4093029 w 7329715"/>
                  <a:gd name="connsiteY14" fmla="*/ 340443 h 2218229"/>
                  <a:gd name="connsiteX15" fmla="*/ 4379686 w 7329715"/>
                  <a:gd name="connsiteY15" fmla="*/ 500101 h 2218229"/>
                  <a:gd name="connsiteX16" fmla="*/ 4713515 w 7329715"/>
                  <a:gd name="connsiteY16" fmla="*/ 717815 h 2218229"/>
                  <a:gd name="connsiteX17" fmla="*/ 5011057 w 7329715"/>
                  <a:gd name="connsiteY17" fmla="*/ 931901 h 2218229"/>
                  <a:gd name="connsiteX18" fmla="*/ 5366657 w 7329715"/>
                  <a:gd name="connsiteY18" fmla="*/ 1167758 h 2218229"/>
                  <a:gd name="connsiteX19" fmla="*/ 5845629 w 7329715"/>
                  <a:gd name="connsiteY19" fmla="*/ 1414501 h 2218229"/>
                  <a:gd name="connsiteX20" fmla="*/ 6389915 w 7329715"/>
                  <a:gd name="connsiteY20" fmla="*/ 1683015 h 2218229"/>
                  <a:gd name="connsiteX21" fmla="*/ 7024915 w 7329715"/>
                  <a:gd name="connsiteY21" fmla="*/ 1889843 h 2218229"/>
                  <a:gd name="connsiteX22" fmla="*/ 7329715 w 7329715"/>
                  <a:gd name="connsiteY22" fmla="*/ 1951529 h 2218229"/>
                  <a:gd name="connsiteX23" fmla="*/ 0 w 7329715"/>
                  <a:gd name="connsiteY23" fmla="*/ 329558 h 2218229"/>
                  <a:gd name="connsiteX0" fmla="*/ 7356929 w 7356929"/>
                  <a:gd name="connsiteY0" fmla="*/ 2196458 h 2218229"/>
                  <a:gd name="connsiteX1" fmla="*/ 0 w 7356929"/>
                  <a:gd name="connsiteY1" fmla="*/ 2218229 h 2218229"/>
                  <a:gd name="connsiteX2" fmla="*/ 214086 w 7356929"/>
                  <a:gd name="connsiteY2" fmla="*/ 286015 h 2218229"/>
                  <a:gd name="connsiteX3" fmla="*/ 812800 w 7356929"/>
                  <a:gd name="connsiteY3" fmla="*/ 148129 h 2218229"/>
                  <a:gd name="connsiteX4" fmla="*/ 1034143 w 7356929"/>
                  <a:gd name="connsiteY4" fmla="*/ 75558 h 2218229"/>
                  <a:gd name="connsiteX5" fmla="*/ 1426029 w 7356929"/>
                  <a:gd name="connsiteY5" fmla="*/ 68301 h 2218229"/>
                  <a:gd name="connsiteX6" fmla="*/ 1676400 w 7356929"/>
                  <a:gd name="connsiteY6" fmla="*/ 68301 h 2218229"/>
                  <a:gd name="connsiteX7" fmla="*/ 2075543 w 7356929"/>
                  <a:gd name="connsiteY7" fmla="*/ 2986 h 2218229"/>
                  <a:gd name="connsiteX8" fmla="*/ 2354943 w 7356929"/>
                  <a:gd name="connsiteY8" fmla="*/ 10243 h 2218229"/>
                  <a:gd name="connsiteX9" fmla="*/ 2616200 w 7356929"/>
                  <a:gd name="connsiteY9" fmla="*/ 13872 h 2218229"/>
                  <a:gd name="connsiteX10" fmla="*/ 2902858 w 7356929"/>
                  <a:gd name="connsiteY10" fmla="*/ 46529 h 2218229"/>
                  <a:gd name="connsiteX11" fmla="*/ 3145972 w 7356929"/>
                  <a:gd name="connsiteY11" fmla="*/ 79186 h 2218229"/>
                  <a:gd name="connsiteX12" fmla="*/ 3534229 w 7356929"/>
                  <a:gd name="connsiteY12" fmla="*/ 140872 h 2218229"/>
                  <a:gd name="connsiteX13" fmla="*/ 3722915 w 7356929"/>
                  <a:gd name="connsiteY13" fmla="*/ 180786 h 2218229"/>
                  <a:gd name="connsiteX14" fmla="*/ 4085772 w 7356929"/>
                  <a:gd name="connsiteY14" fmla="*/ 340443 h 2218229"/>
                  <a:gd name="connsiteX15" fmla="*/ 4372429 w 7356929"/>
                  <a:gd name="connsiteY15" fmla="*/ 500101 h 2218229"/>
                  <a:gd name="connsiteX16" fmla="*/ 4706258 w 7356929"/>
                  <a:gd name="connsiteY16" fmla="*/ 717815 h 2218229"/>
                  <a:gd name="connsiteX17" fmla="*/ 5003800 w 7356929"/>
                  <a:gd name="connsiteY17" fmla="*/ 931901 h 2218229"/>
                  <a:gd name="connsiteX18" fmla="*/ 5359400 w 7356929"/>
                  <a:gd name="connsiteY18" fmla="*/ 1167758 h 2218229"/>
                  <a:gd name="connsiteX19" fmla="*/ 5838372 w 7356929"/>
                  <a:gd name="connsiteY19" fmla="*/ 1414501 h 2218229"/>
                  <a:gd name="connsiteX20" fmla="*/ 6382658 w 7356929"/>
                  <a:gd name="connsiteY20" fmla="*/ 1683015 h 2218229"/>
                  <a:gd name="connsiteX21" fmla="*/ 7017658 w 7356929"/>
                  <a:gd name="connsiteY21" fmla="*/ 1889843 h 2218229"/>
                  <a:gd name="connsiteX22" fmla="*/ 7322458 w 7356929"/>
                  <a:gd name="connsiteY22" fmla="*/ 1951529 h 2218229"/>
                  <a:gd name="connsiteX23" fmla="*/ 7356929 w 7356929"/>
                  <a:gd name="connsiteY23" fmla="*/ 2196458 h 2218229"/>
                  <a:gd name="connsiteX0" fmla="*/ 7356929 w 7356929"/>
                  <a:gd name="connsiteY0" fmla="*/ 2196458 h 2218229"/>
                  <a:gd name="connsiteX1" fmla="*/ 0 w 7356929"/>
                  <a:gd name="connsiteY1" fmla="*/ 2218229 h 2218229"/>
                  <a:gd name="connsiteX2" fmla="*/ 1815 w 7356929"/>
                  <a:gd name="connsiteY2" fmla="*/ 345886 h 2218229"/>
                  <a:gd name="connsiteX3" fmla="*/ 812800 w 7356929"/>
                  <a:gd name="connsiteY3" fmla="*/ 148129 h 2218229"/>
                  <a:gd name="connsiteX4" fmla="*/ 1034143 w 7356929"/>
                  <a:gd name="connsiteY4" fmla="*/ 75558 h 2218229"/>
                  <a:gd name="connsiteX5" fmla="*/ 1426029 w 7356929"/>
                  <a:gd name="connsiteY5" fmla="*/ 68301 h 2218229"/>
                  <a:gd name="connsiteX6" fmla="*/ 1676400 w 7356929"/>
                  <a:gd name="connsiteY6" fmla="*/ 68301 h 2218229"/>
                  <a:gd name="connsiteX7" fmla="*/ 2075543 w 7356929"/>
                  <a:gd name="connsiteY7" fmla="*/ 2986 h 2218229"/>
                  <a:gd name="connsiteX8" fmla="*/ 2354943 w 7356929"/>
                  <a:gd name="connsiteY8" fmla="*/ 10243 h 2218229"/>
                  <a:gd name="connsiteX9" fmla="*/ 2616200 w 7356929"/>
                  <a:gd name="connsiteY9" fmla="*/ 13872 h 2218229"/>
                  <a:gd name="connsiteX10" fmla="*/ 2902858 w 7356929"/>
                  <a:gd name="connsiteY10" fmla="*/ 46529 h 2218229"/>
                  <a:gd name="connsiteX11" fmla="*/ 3145972 w 7356929"/>
                  <a:gd name="connsiteY11" fmla="*/ 79186 h 2218229"/>
                  <a:gd name="connsiteX12" fmla="*/ 3534229 w 7356929"/>
                  <a:gd name="connsiteY12" fmla="*/ 140872 h 2218229"/>
                  <a:gd name="connsiteX13" fmla="*/ 3722915 w 7356929"/>
                  <a:gd name="connsiteY13" fmla="*/ 180786 h 2218229"/>
                  <a:gd name="connsiteX14" fmla="*/ 4085772 w 7356929"/>
                  <a:gd name="connsiteY14" fmla="*/ 340443 h 2218229"/>
                  <a:gd name="connsiteX15" fmla="*/ 4372429 w 7356929"/>
                  <a:gd name="connsiteY15" fmla="*/ 500101 h 2218229"/>
                  <a:gd name="connsiteX16" fmla="*/ 4706258 w 7356929"/>
                  <a:gd name="connsiteY16" fmla="*/ 717815 h 2218229"/>
                  <a:gd name="connsiteX17" fmla="*/ 5003800 w 7356929"/>
                  <a:gd name="connsiteY17" fmla="*/ 931901 h 2218229"/>
                  <a:gd name="connsiteX18" fmla="*/ 5359400 w 7356929"/>
                  <a:gd name="connsiteY18" fmla="*/ 1167758 h 2218229"/>
                  <a:gd name="connsiteX19" fmla="*/ 5838372 w 7356929"/>
                  <a:gd name="connsiteY19" fmla="*/ 1414501 h 2218229"/>
                  <a:gd name="connsiteX20" fmla="*/ 6382658 w 7356929"/>
                  <a:gd name="connsiteY20" fmla="*/ 1683015 h 2218229"/>
                  <a:gd name="connsiteX21" fmla="*/ 7017658 w 7356929"/>
                  <a:gd name="connsiteY21" fmla="*/ 1889843 h 2218229"/>
                  <a:gd name="connsiteX22" fmla="*/ 7322458 w 7356929"/>
                  <a:gd name="connsiteY22" fmla="*/ 1951529 h 2218229"/>
                  <a:gd name="connsiteX23" fmla="*/ 7356929 w 7356929"/>
                  <a:gd name="connsiteY23" fmla="*/ 2196458 h 2218229"/>
                  <a:gd name="connsiteX0" fmla="*/ 7355114 w 7355114"/>
                  <a:gd name="connsiteY0" fmla="*/ 2196458 h 2207343"/>
                  <a:gd name="connsiteX1" fmla="*/ 14514 w 7355114"/>
                  <a:gd name="connsiteY1" fmla="*/ 2207343 h 2207343"/>
                  <a:gd name="connsiteX2" fmla="*/ 0 w 7355114"/>
                  <a:gd name="connsiteY2" fmla="*/ 345886 h 2207343"/>
                  <a:gd name="connsiteX3" fmla="*/ 810985 w 7355114"/>
                  <a:gd name="connsiteY3" fmla="*/ 148129 h 2207343"/>
                  <a:gd name="connsiteX4" fmla="*/ 1032328 w 7355114"/>
                  <a:gd name="connsiteY4" fmla="*/ 75558 h 2207343"/>
                  <a:gd name="connsiteX5" fmla="*/ 1424214 w 7355114"/>
                  <a:gd name="connsiteY5" fmla="*/ 68301 h 2207343"/>
                  <a:gd name="connsiteX6" fmla="*/ 1674585 w 7355114"/>
                  <a:gd name="connsiteY6" fmla="*/ 68301 h 2207343"/>
                  <a:gd name="connsiteX7" fmla="*/ 2073728 w 7355114"/>
                  <a:gd name="connsiteY7" fmla="*/ 2986 h 2207343"/>
                  <a:gd name="connsiteX8" fmla="*/ 2353128 w 7355114"/>
                  <a:gd name="connsiteY8" fmla="*/ 10243 h 2207343"/>
                  <a:gd name="connsiteX9" fmla="*/ 2614385 w 7355114"/>
                  <a:gd name="connsiteY9" fmla="*/ 13872 h 2207343"/>
                  <a:gd name="connsiteX10" fmla="*/ 2901043 w 7355114"/>
                  <a:gd name="connsiteY10" fmla="*/ 46529 h 2207343"/>
                  <a:gd name="connsiteX11" fmla="*/ 3144157 w 7355114"/>
                  <a:gd name="connsiteY11" fmla="*/ 79186 h 2207343"/>
                  <a:gd name="connsiteX12" fmla="*/ 3532414 w 7355114"/>
                  <a:gd name="connsiteY12" fmla="*/ 140872 h 2207343"/>
                  <a:gd name="connsiteX13" fmla="*/ 3721100 w 7355114"/>
                  <a:gd name="connsiteY13" fmla="*/ 180786 h 2207343"/>
                  <a:gd name="connsiteX14" fmla="*/ 4083957 w 7355114"/>
                  <a:gd name="connsiteY14" fmla="*/ 340443 h 2207343"/>
                  <a:gd name="connsiteX15" fmla="*/ 4370614 w 7355114"/>
                  <a:gd name="connsiteY15" fmla="*/ 500101 h 2207343"/>
                  <a:gd name="connsiteX16" fmla="*/ 4704443 w 7355114"/>
                  <a:gd name="connsiteY16" fmla="*/ 717815 h 2207343"/>
                  <a:gd name="connsiteX17" fmla="*/ 5001985 w 7355114"/>
                  <a:gd name="connsiteY17" fmla="*/ 931901 h 2207343"/>
                  <a:gd name="connsiteX18" fmla="*/ 5357585 w 7355114"/>
                  <a:gd name="connsiteY18" fmla="*/ 1167758 h 2207343"/>
                  <a:gd name="connsiteX19" fmla="*/ 5836557 w 7355114"/>
                  <a:gd name="connsiteY19" fmla="*/ 1414501 h 2207343"/>
                  <a:gd name="connsiteX20" fmla="*/ 6380843 w 7355114"/>
                  <a:gd name="connsiteY20" fmla="*/ 1683015 h 2207343"/>
                  <a:gd name="connsiteX21" fmla="*/ 7015843 w 7355114"/>
                  <a:gd name="connsiteY21" fmla="*/ 1889843 h 2207343"/>
                  <a:gd name="connsiteX22" fmla="*/ 7320643 w 7355114"/>
                  <a:gd name="connsiteY22" fmla="*/ 1951529 h 2207343"/>
                  <a:gd name="connsiteX23" fmla="*/ 7355114 w 7355114"/>
                  <a:gd name="connsiteY23" fmla="*/ 2196458 h 2207343"/>
                  <a:gd name="connsiteX0" fmla="*/ 7338785 w 7338785"/>
                  <a:gd name="connsiteY0" fmla="*/ 2212786 h 2212786"/>
                  <a:gd name="connsiteX1" fmla="*/ 14514 w 7338785"/>
                  <a:gd name="connsiteY1" fmla="*/ 2207343 h 2212786"/>
                  <a:gd name="connsiteX2" fmla="*/ 0 w 7338785"/>
                  <a:gd name="connsiteY2" fmla="*/ 345886 h 2212786"/>
                  <a:gd name="connsiteX3" fmla="*/ 810985 w 7338785"/>
                  <a:gd name="connsiteY3" fmla="*/ 148129 h 2212786"/>
                  <a:gd name="connsiteX4" fmla="*/ 1032328 w 7338785"/>
                  <a:gd name="connsiteY4" fmla="*/ 75558 h 2212786"/>
                  <a:gd name="connsiteX5" fmla="*/ 1424214 w 7338785"/>
                  <a:gd name="connsiteY5" fmla="*/ 68301 h 2212786"/>
                  <a:gd name="connsiteX6" fmla="*/ 1674585 w 7338785"/>
                  <a:gd name="connsiteY6" fmla="*/ 68301 h 2212786"/>
                  <a:gd name="connsiteX7" fmla="*/ 2073728 w 7338785"/>
                  <a:gd name="connsiteY7" fmla="*/ 2986 h 2212786"/>
                  <a:gd name="connsiteX8" fmla="*/ 2353128 w 7338785"/>
                  <a:gd name="connsiteY8" fmla="*/ 10243 h 2212786"/>
                  <a:gd name="connsiteX9" fmla="*/ 2614385 w 7338785"/>
                  <a:gd name="connsiteY9" fmla="*/ 13872 h 2212786"/>
                  <a:gd name="connsiteX10" fmla="*/ 2901043 w 7338785"/>
                  <a:gd name="connsiteY10" fmla="*/ 46529 h 2212786"/>
                  <a:gd name="connsiteX11" fmla="*/ 3144157 w 7338785"/>
                  <a:gd name="connsiteY11" fmla="*/ 79186 h 2212786"/>
                  <a:gd name="connsiteX12" fmla="*/ 3532414 w 7338785"/>
                  <a:gd name="connsiteY12" fmla="*/ 140872 h 2212786"/>
                  <a:gd name="connsiteX13" fmla="*/ 3721100 w 7338785"/>
                  <a:gd name="connsiteY13" fmla="*/ 180786 h 2212786"/>
                  <a:gd name="connsiteX14" fmla="*/ 4083957 w 7338785"/>
                  <a:gd name="connsiteY14" fmla="*/ 340443 h 2212786"/>
                  <a:gd name="connsiteX15" fmla="*/ 4370614 w 7338785"/>
                  <a:gd name="connsiteY15" fmla="*/ 500101 h 2212786"/>
                  <a:gd name="connsiteX16" fmla="*/ 4704443 w 7338785"/>
                  <a:gd name="connsiteY16" fmla="*/ 717815 h 2212786"/>
                  <a:gd name="connsiteX17" fmla="*/ 5001985 w 7338785"/>
                  <a:gd name="connsiteY17" fmla="*/ 931901 h 2212786"/>
                  <a:gd name="connsiteX18" fmla="*/ 5357585 w 7338785"/>
                  <a:gd name="connsiteY18" fmla="*/ 1167758 h 2212786"/>
                  <a:gd name="connsiteX19" fmla="*/ 5836557 w 7338785"/>
                  <a:gd name="connsiteY19" fmla="*/ 1414501 h 2212786"/>
                  <a:gd name="connsiteX20" fmla="*/ 6380843 w 7338785"/>
                  <a:gd name="connsiteY20" fmla="*/ 1683015 h 2212786"/>
                  <a:gd name="connsiteX21" fmla="*/ 7015843 w 7338785"/>
                  <a:gd name="connsiteY21" fmla="*/ 1889843 h 2212786"/>
                  <a:gd name="connsiteX22" fmla="*/ 7320643 w 7338785"/>
                  <a:gd name="connsiteY22" fmla="*/ 1951529 h 2212786"/>
                  <a:gd name="connsiteX23" fmla="*/ 7338785 w 7338785"/>
                  <a:gd name="connsiteY23" fmla="*/ 2212786 h 2212786"/>
                  <a:gd name="connsiteX0" fmla="*/ 7338785 w 7364186"/>
                  <a:gd name="connsiteY0" fmla="*/ 2212786 h 2212786"/>
                  <a:gd name="connsiteX1" fmla="*/ 14514 w 7364186"/>
                  <a:gd name="connsiteY1" fmla="*/ 2207343 h 2212786"/>
                  <a:gd name="connsiteX2" fmla="*/ 0 w 7364186"/>
                  <a:gd name="connsiteY2" fmla="*/ 345886 h 2212786"/>
                  <a:gd name="connsiteX3" fmla="*/ 810985 w 7364186"/>
                  <a:gd name="connsiteY3" fmla="*/ 148129 h 2212786"/>
                  <a:gd name="connsiteX4" fmla="*/ 1032328 w 7364186"/>
                  <a:gd name="connsiteY4" fmla="*/ 75558 h 2212786"/>
                  <a:gd name="connsiteX5" fmla="*/ 1424214 w 7364186"/>
                  <a:gd name="connsiteY5" fmla="*/ 68301 h 2212786"/>
                  <a:gd name="connsiteX6" fmla="*/ 1674585 w 7364186"/>
                  <a:gd name="connsiteY6" fmla="*/ 68301 h 2212786"/>
                  <a:gd name="connsiteX7" fmla="*/ 2073728 w 7364186"/>
                  <a:gd name="connsiteY7" fmla="*/ 2986 h 2212786"/>
                  <a:gd name="connsiteX8" fmla="*/ 2353128 w 7364186"/>
                  <a:gd name="connsiteY8" fmla="*/ 10243 h 2212786"/>
                  <a:gd name="connsiteX9" fmla="*/ 2614385 w 7364186"/>
                  <a:gd name="connsiteY9" fmla="*/ 13872 h 2212786"/>
                  <a:gd name="connsiteX10" fmla="*/ 2901043 w 7364186"/>
                  <a:gd name="connsiteY10" fmla="*/ 46529 h 2212786"/>
                  <a:gd name="connsiteX11" fmla="*/ 3144157 w 7364186"/>
                  <a:gd name="connsiteY11" fmla="*/ 79186 h 2212786"/>
                  <a:gd name="connsiteX12" fmla="*/ 3532414 w 7364186"/>
                  <a:gd name="connsiteY12" fmla="*/ 140872 h 2212786"/>
                  <a:gd name="connsiteX13" fmla="*/ 3721100 w 7364186"/>
                  <a:gd name="connsiteY13" fmla="*/ 180786 h 2212786"/>
                  <a:gd name="connsiteX14" fmla="*/ 4083957 w 7364186"/>
                  <a:gd name="connsiteY14" fmla="*/ 340443 h 2212786"/>
                  <a:gd name="connsiteX15" fmla="*/ 4370614 w 7364186"/>
                  <a:gd name="connsiteY15" fmla="*/ 500101 h 2212786"/>
                  <a:gd name="connsiteX16" fmla="*/ 4704443 w 7364186"/>
                  <a:gd name="connsiteY16" fmla="*/ 717815 h 2212786"/>
                  <a:gd name="connsiteX17" fmla="*/ 5001985 w 7364186"/>
                  <a:gd name="connsiteY17" fmla="*/ 931901 h 2212786"/>
                  <a:gd name="connsiteX18" fmla="*/ 5357585 w 7364186"/>
                  <a:gd name="connsiteY18" fmla="*/ 1167758 h 2212786"/>
                  <a:gd name="connsiteX19" fmla="*/ 5836557 w 7364186"/>
                  <a:gd name="connsiteY19" fmla="*/ 1414501 h 2212786"/>
                  <a:gd name="connsiteX20" fmla="*/ 6380843 w 7364186"/>
                  <a:gd name="connsiteY20" fmla="*/ 1683015 h 2212786"/>
                  <a:gd name="connsiteX21" fmla="*/ 7015843 w 7364186"/>
                  <a:gd name="connsiteY21" fmla="*/ 1889843 h 2212786"/>
                  <a:gd name="connsiteX22" fmla="*/ 7364186 w 7364186"/>
                  <a:gd name="connsiteY22" fmla="*/ 1946086 h 2212786"/>
                  <a:gd name="connsiteX23" fmla="*/ 7338785 w 7364186"/>
                  <a:gd name="connsiteY23" fmla="*/ 2212786 h 2212786"/>
                  <a:gd name="connsiteX0" fmla="*/ 7338785 w 7364393"/>
                  <a:gd name="connsiteY0" fmla="*/ 2212786 h 2212786"/>
                  <a:gd name="connsiteX1" fmla="*/ 14514 w 7364393"/>
                  <a:gd name="connsiteY1" fmla="*/ 2207343 h 2212786"/>
                  <a:gd name="connsiteX2" fmla="*/ 0 w 7364393"/>
                  <a:gd name="connsiteY2" fmla="*/ 345886 h 2212786"/>
                  <a:gd name="connsiteX3" fmla="*/ 810985 w 7364393"/>
                  <a:gd name="connsiteY3" fmla="*/ 148129 h 2212786"/>
                  <a:gd name="connsiteX4" fmla="*/ 1032328 w 7364393"/>
                  <a:gd name="connsiteY4" fmla="*/ 75558 h 2212786"/>
                  <a:gd name="connsiteX5" fmla="*/ 1424214 w 7364393"/>
                  <a:gd name="connsiteY5" fmla="*/ 68301 h 2212786"/>
                  <a:gd name="connsiteX6" fmla="*/ 1674585 w 7364393"/>
                  <a:gd name="connsiteY6" fmla="*/ 68301 h 2212786"/>
                  <a:gd name="connsiteX7" fmla="*/ 2073728 w 7364393"/>
                  <a:gd name="connsiteY7" fmla="*/ 2986 h 2212786"/>
                  <a:gd name="connsiteX8" fmla="*/ 2353128 w 7364393"/>
                  <a:gd name="connsiteY8" fmla="*/ 10243 h 2212786"/>
                  <a:gd name="connsiteX9" fmla="*/ 2614385 w 7364393"/>
                  <a:gd name="connsiteY9" fmla="*/ 13872 h 2212786"/>
                  <a:gd name="connsiteX10" fmla="*/ 2901043 w 7364393"/>
                  <a:gd name="connsiteY10" fmla="*/ 46529 h 2212786"/>
                  <a:gd name="connsiteX11" fmla="*/ 3144157 w 7364393"/>
                  <a:gd name="connsiteY11" fmla="*/ 79186 h 2212786"/>
                  <a:gd name="connsiteX12" fmla="*/ 3532414 w 7364393"/>
                  <a:gd name="connsiteY12" fmla="*/ 140872 h 2212786"/>
                  <a:gd name="connsiteX13" fmla="*/ 3721100 w 7364393"/>
                  <a:gd name="connsiteY13" fmla="*/ 180786 h 2212786"/>
                  <a:gd name="connsiteX14" fmla="*/ 4083957 w 7364393"/>
                  <a:gd name="connsiteY14" fmla="*/ 340443 h 2212786"/>
                  <a:gd name="connsiteX15" fmla="*/ 4370614 w 7364393"/>
                  <a:gd name="connsiteY15" fmla="*/ 500101 h 2212786"/>
                  <a:gd name="connsiteX16" fmla="*/ 4704443 w 7364393"/>
                  <a:gd name="connsiteY16" fmla="*/ 717815 h 2212786"/>
                  <a:gd name="connsiteX17" fmla="*/ 5001985 w 7364393"/>
                  <a:gd name="connsiteY17" fmla="*/ 931901 h 2212786"/>
                  <a:gd name="connsiteX18" fmla="*/ 5357585 w 7364393"/>
                  <a:gd name="connsiteY18" fmla="*/ 1167758 h 2212786"/>
                  <a:gd name="connsiteX19" fmla="*/ 5836557 w 7364393"/>
                  <a:gd name="connsiteY19" fmla="*/ 1414501 h 2212786"/>
                  <a:gd name="connsiteX20" fmla="*/ 6380843 w 7364393"/>
                  <a:gd name="connsiteY20" fmla="*/ 1683015 h 2212786"/>
                  <a:gd name="connsiteX21" fmla="*/ 7015843 w 7364393"/>
                  <a:gd name="connsiteY21" fmla="*/ 1889843 h 2212786"/>
                  <a:gd name="connsiteX22" fmla="*/ 7364186 w 7364393"/>
                  <a:gd name="connsiteY22" fmla="*/ 1946086 h 2212786"/>
                  <a:gd name="connsiteX23" fmla="*/ 7338785 w 7364393"/>
                  <a:gd name="connsiteY23" fmla="*/ 2212786 h 2212786"/>
                  <a:gd name="connsiteX0" fmla="*/ 7338785 w 7353720"/>
                  <a:gd name="connsiteY0" fmla="*/ 2212786 h 2212786"/>
                  <a:gd name="connsiteX1" fmla="*/ 14514 w 7353720"/>
                  <a:gd name="connsiteY1" fmla="*/ 2207343 h 2212786"/>
                  <a:gd name="connsiteX2" fmla="*/ 0 w 7353720"/>
                  <a:gd name="connsiteY2" fmla="*/ 345886 h 2212786"/>
                  <a:gd name="connsiteX3" fmla="*/ 810985 w 7353720"/>
                  <a:gd name="connsiteY3" fmla="*/ 148129 h 2212786"/>
                  <a:gd name="connsiteX4" fmla="*/ 1032328 w 7353720"/>
                  <a:gd name="connsiteY4" fmla="*/ 75558 h 2212786"/>
                  <a:gd name="connsiteX5" fmla="*/ 1424214 w 7353720"/>
                  <a:gd name="connsiteY5" fmla="*/ 68301 h 2212786"/>
                  <a:gd name="connsiteX6" fmla="*/ 1674585 w 7353720"/>
                  <a:gd name="connsiteY6" fmla="*/ 68301 h 2212786"/>
                  <a:gd name="connsiteX7" fmla="*/ 2073728 w 7353720"/>
                  <a:gd name="connsiteY7" fmla="*/ 2986 h 2212786"/>
                  <a:gd name="connsiteX8" fmla="*/ 2353128 w 7353720"/>
                  <a:gd name="connsiteY8" fmla="*/ 10243 h 2212786"/>
                  <a:gd name="connsiteX9" fmla="*/ 2614385 w 7353720"/>
                  <a:gd name="connsiteY9" fmla="*/ 13872 h 2212786"/>
                  <a:gd name="connsiteX10" fmla="*/ 2901043 w 7353720"/>
                  <a:gd name="connsiteY10" fmla="*/ 46529 h 2212786"/>
                  <a:gd name="connsiteX11" fmla="*/ 3144157 w 7353720"/>
                  <a:gd name="connsiteY11" fmla="*/ 79186 h 2212786"/>
                  <a:gd name="connsiteX12" fmla="*/ 3532414 w 7353720"/>
                  <a:gd name="connsiteY12" fmla="*/ 140872 h 2212786"/>
                  <a:gd name="connsiteX13" fmla="*/ 3721100 w 7353720"/>
                  <a:gd name="connsiteY13" fmla="*/ 180786 h 2212786"/>
                  <a:gd name="connsiteX14" fmla="*/ 4083957 w 7353720"/>
                  <a:gd name="connsiteY14" fmla="*/ 340443 h 2212786"/>
                  <a:gd name="connsiteX15" fmla="*/ 4370614 w 7353720"/>
                  <a:gd name="connsiteY15" fmla="*/ 500101 h 2212786"/>
                  <a:gd name="connsiteX16" fmla="*/ 4704443 w 7353720"/>
                  <a:gd name="connsiteY16" fmla="*/ 717815 h 2212786"/>
                  <a:gd name="connsiteX17" fmla="*/ 5001985 w 7353720"/>
                  <a:gd name="connsiteY17" fmla="*/ 931901 h 2212786"/>
                  <a:gd name="connsiteX18" fmla="*/ 5357585 w 7353720"/>
                  <a:gd name="connsiteY18" fmla="*/ 1167758 h 2212786"/>
                  <a:gd name="connsiteX19" fmla="*/ 5836557 w 7353720"/>
                  <a:gd name="connsiteY19" fmla="*/ 1414501 h 2212786"/>
                  <a:gd name="connsiteX20" fmla="*/ 6380843 w 7353720"/>
                  <a:gd name="connsiteY20" fmla="*/ 1683015 h 2212786"/>
                  <a:gd name="connsiteX21" fmla="*/ 7015843 w 7353720"/>
                  <a:gd name="connsiteY21" fmla="*/ 1889843 h 2212786"/>
                  <a:gd name="connsiteX22" fmla="*/ 7353301 w 7353720"/>
                  <a:gd name="connsiteY22" fmla="*/ 1935200 h 2212786"/>
                  <a:gd name="connsiteX23" fmla="*/ 7338785 w 7353720"/>
                  <a:gd name="connsiteY23" fmla="*/ 2212786 h 2212786"/>
                  <a:gd name="connsiteX0" fmla="*/ 7340599 w 7355534"/>
                  <a:gd name="connsiteY0" fmla="*/ 2212786 h 2212786"/>
                  <a:gd name="connsiteX1" fmla="*/ 0 w 7355534"/>
                  <a:gd name="connsiteY1" fmla="*/ 2207343 h 2212786"/>
                  <a:gd name="connsiteX2" fmla="*/ 1814 w 7355534"/>
                  <a:gd name="connsiteY2" fmla="*/ 345886 h 2212786"/>
                  <a:gd name="connsiteX3" fmla="*/ 812799 w 7355534"/>
                  <a:gd name="connsiteY3" fmla="*/ 148129 h 2212786"/>
                  <a:gd name="connsiteX4" fmla="*/ 1034142 w 7355534"/>
                  <a:gd name="connsiteY4" fmla="*/ 75558 h 2212786"/>
                  <a:gd name="connsiteX5" fmla="*/ 1426028 w 7355534"/>
                  <a:gd name="connsiteY5" fmla="*/ 68301 h 2212786"/>
                  <a:gd name="connsiteX6" fmla="*/ 1676399 w 7355534"/>
                  <a:gd name="connsiteY6" fmla="*/ 68301 h 2212786"/>
                  <a:gd name="connsiteX7" fmla="*/ 2075542 w 7355534"/>
                  <a:gd name="connsiteY7" fmla="*/ 2986 h 2212786"/>
                  <a:gd name="connsiteX8" fmla="*/ 2354942 w 7355534"/>
                  <a:gd name="connsiteY8" fmla="*/ 10243 h 2212786"/>
                  <a:gd name="connsiteX9" fmla="*/ 2616199 w 7355534"/>
                  <a:gd name="connsiteY9" fmla="*/ 13872 h 2212786"/>
                  <a:gd name="connsiteX10" fmla="*/ 2902857 w 7355534"/>
                  <a:gd name="connsiteY10" fmla="*/ 46529 h 2212786"/>
                  <a:gd name="connsiteX11" fmla="*/ 3145971 w 7355534"/>
                  <a:gd name="connsiteY11" fmla="*/ 79186 h 2212786"/>
                  <a:gd name="connsiteX12" fmla="*/ 3534228 w 7355534"/>
                  <a:gd name="connsiteY12" fmla="*/ 140872 h 2212786"/>
                  <a:gd name="connsiteX13" fmla="*/ 3722914 w 7355534"/>
                  <a:gd name="connsiteY13" fmla="*/ 180786 h 2212786"/>
                  <a:gd name="connsiteX14" fmla="*/ 4085771 w 7355534"/>
                  <a:gd name="connsiteY14" fmla="*/ 340443 h 2212786"/>
                  <a:gd name="connsiteX15" fmla="*/ 4372428 w 7355534"/>
                  <a:gd name="connsiteY15" fmla="*/ 500101 h 2212786"/>
                  <a:gd name="connsiteX16" fmla="*/ 4706257 w 7355534"/>
                  <a:gd name="connsiteY16" fmla="*/ 717815 h 2212786"/>
                  <a:gd name="connsiteX17" fmla="*/ 5003799 w 7355534"/>
                  <a:gd name="connsiteY17" fmla="*/ 931901 h 2212786"/>
                  <a:gd name="connsiteX18" fmla="*/ 5359399 w 7355534"/>
                  <a:gd name="connsiteY18" fmla="*/ 1167758 h 2212786"/>
                  <a:gd name="connsiteX19" fmla="*/ 5838371 w 7355534"/>
                  <a:gd name="connsiteY19" fmla="*/ 1414501 h 2212786"/>
                  <a:gd name="connsiteX20" fmla="*/ 6382657 w 7355534"/>
                  <a:gd name="connsiteY20" fmla="*/ 1683015 h 2212786"/>
                  <a:gd name="connsiteX21" fmla="*/ 7017657 w 7355534"/>
                  <a:gd name="connsiteY21" fmla="*/ 1889843 h 2212786"/>
                  <a:gd name="connsiteX22" fmla="*/ 7355115 w 7355534"/>
                  <a:gd name="connsiteY22" fmla="*/ 1935200 h 2212786"/>
                  <a:gd name="connsiteX23" fmla="*/ 7340599 w 7355534"/>
                  <a:gd name="connsiteY23" fmla="*/ 2212786 h 2212786"/>
                  <a:gd name="connsiteX0" fmla="*/ 8127273 w 8127342"/>
                  <a:gd name="connsiteY0" fmla="*/ 2204265 h 2207342"/>
                  <a:gd name="connsiteX1" fmla="*/ 0 w 8127342"/>
                  <a:gd name="connsiteY1" fmla="*/ 2207343 h 2207342"/>
                  <a:gd name="connsiteX2" fmla="*/ 1814 w 8127342"/>
                  <a:gd name="connsiteY2" fmla="*/ 345886 h 2207342"/>
                  <a:gd name="connsiteX3" fmla="*/ 812799 w 8127342"/>
                  <a:gd name="connsiteY3" fmla="*/ 148129 h 2207342"/>
                  <a:gd name="connsiteX4" fmla="*/ 1034142 w 8127342"/>
                  <a:gd name="connsiteY4" fmla="*/ 75558 h 2207342"/>
                  <a:gd name="connsiteX5" fmla="*/ 1426028 w 8127342"/>
                  <a:gd name="connsiteY5" fmla="*/ 68301 h 2207342"/>
                  <a:gd name="connsiteX6" fmla="*/ 1676399 w 8127342"/>
                  <a:gd name="connsiteY6" fmla="*/ 68301 h 2207342"/>
                  <a:gd name="connsiteX7" fmla="*/ 2075542 w 8127342"/>
                  <a:gd name="connsiteY7" fmla="*/ 2986 h 2207342"/>
                  <a:gd name="connsiteX8" fmla="*/ 2354942 w 8127342"/>
                  <a:gd name="connsiteY8" fmla="*/ 10243 h 2207342"/>
                  <a:gd name="connsiteX9" fmla="*/ 2616199 w 8127342"/>
                  <a:gd name="connsiteY9" fmla="*/ 13872 h 2207342"/>
                  <a:gd name="connsiteX10" fmla="*/ 2902857 w 8127342"/>
                  <a:gd name="connsiteY10" fmla="*/ 46529 h 2207342"/>
                  <a:gd name="connsiteX11" fmla="*/ 3145971 w 8127342"/>
                  <a:gd name="connsiteY11" fmla="*/ 79186 h 2207342"/>
                  <a:gd name="connsiteX12" fmla="*/ 3534228 w 8127342"/>
                  <a:gd name="connsiteY12" fmla="*/ 140872 h 2207342"/>
                  <a:gd name="connsiteX13" fmla="*/ 3722914 w 8127342"/>
                  <a:gd name="connsiteY13" fmla="*/ 180786 h 2207342"/>
                  <a:gd name="connsiteX14" fmla="*/ 4085771 w 8127342"/>
                  <a:gd name="connsiteY14" fmla="*/ 340443 h 2207342"/>
                  <a:gd name="connsiteX15" fmla="*/ 4372428 w 8127342"/>
                  <a:gd name="connsiteY15" fmla="*/ 500101 h 2207342"/>
                  <a:gd name="connsiteX16" fmla="*/ 4706257 w 8127342"/>
                  <a:gd name="connsiteY16" fmla="*/ 717815 h 2207342"/>
                  <a:gd name="connsiteX17" fmla="*/ 5003799 w 8127342"/>
                  <a:gd name="connsiteY17" fmla="*/ 931901 h 2207342"/>
                  <a:gd name="connsiteX18" fmla="*/ 5359399 w 8127342"/>
                  <a:gd name="connsiteY18" fmla="*/ 1167758 h 2207342"/>
                  <a:gd name="connsiteX19" fmla="*/ 5838371 w 8127342"/>
                  <a:gd name="connsiteY19" fmla="*/ 1414501 h 2207342"/>
                  <a:gd name="connsiteX20" fmla="*/ 6382657 w 8127342"/>
                  <a:gd name="connsiteY20" fmla="*/ 1683015 h 2207342"/>
                  <a:gd name="connsiteX21" fmla="*/ 7017657 w 8127342"/>
                  <a:gd name="connsiteY21" fmla="*/ 1889843 h 2207342"/>
                  <a:gd name="connsiteX22" fmla="*/ 7355115 w 8127342"/>
                  <a:gd name="connsiteY22" fmla="*/ 1935200 h 2207342"/>
                  <a:gd name="connsiteX23" fmla="*/ 8127273 w 8127342"/>
                  <a:gd name="connsiteY23" fmla="*/ 2204265 h 2207342"/>
                  <a:gd name="connsiteX0" fmla="*/ 8127273 w 8127340"/>
                  <a:gd name="connsiteY0" fmla="*/ 2204265 h 2207342"/>
                  <a:gd name="connsiteX1" fmla="*/ 0 w 8127340"/>
                  <a:gd name="connsiteY1" fmla="*/ 2207343 h 2207342"/>
                  <a:gd name="connsiteX2" fmla="*/ 1814 w 8127340"/>
                  <a:gd name="connsiteY2" fmla="*/ 345886 h 2207342"/>
                  <a:gd name="connsiteX3" fmla="*/ 812799 w 8127340"/>
                  <a:gd name="connsiteY3" fmla="*/ 148129 h 2207342"/>
                  <a:gd name="connsiteX4" fmla="*/ 1034142 w 8127340"/>
                  <a:gd name="connsiteY4" fmla="*/ 75558 h 2207342"/>
                  <a:gd name="connsiteX5" fmla="*/ 1426028 w 8127340"/>
                  <a:gd name="connsiteY5" fmla="*/ 68301 h 2207342"/>
                  <a:gd name="connsiteX6" fmla="*/ 1676399 w 8127340"/>
                  <a:gd name="connsiteY6" fmla="*/ 68301 h 2207342"/>
                  <a:gd name="connsiteX7" fmla="*/ 2075542 w 8127340"/>
                  <a:gd name="connsiteY7" fmla="*/ 2986 h 2207342"/>
                  <a:gd name="connsiteX8" fmla="*/ 2354942 w 8127340"/>
                  <a:gd name="connsiteY8" fmla="*/ 10243 h 2207342"/>
                  <a:gd name="connsiteX9" fmla="*/ 2616199 w 8127340"/>
                  <a:gd name="connsiteY9" fmla="*/ 13872 h 2207342"/>
                  <a:gd name="connsiteX10" fmla="*/ 2902857 w 8127340"/>
                  <a:gd name="connsiteY10" fmla="*/ 46529 h 2207342"/>
                  <a:gd name="connsiteX11" fmla="*/ 3145971 w 8127340"/>
                  <a:gd name="connsiteY11" fmla="*/ 79186 h 2207342"/>
                  <a:gd name="connsiteX12" fmla="*/ 3534228 w 8127340"/>
                  <a:gd name="connsiteY12" fmla="*/ 140872 h 2207342"/>
                  <a:gd name="connsiteX13" fmla="*/ 3722914 w 8127340"/>
                  <a:gd name="connsiteY13" fmla="*/ 180786 h 2207342"/>
                  <a:gd name="connsiteX14" fmla="*/ 4085771 w 8127340"/>
                  <a:gd name="connsiteY14" fmla="*/ 340443 h 2207342"/>
                  <a:gd name="connsiteX15" fmla="*/ 4372428 w 8127340"/>
                  <a:gd name="connsiteY15" fmla="*/ 500101 h 2207342"/>
                  <a:gd name="connsiteX16" fmla="*/ 4706257 w 8127340"/>
                  <a:gd name="connsiteY16" fmla="*/ 717815 h 2207342"/>
                  <a:gd name="connsiteX17" fmla="*/ 5003799 w 8127340"/>
                  <a:gd name="connsiteY17" fmla="*/ 931901 h 2207342"/>
                  <a:gd name="connsiteX18" fmla="*/ 5359399 w 8127340"/>
                  <a:gd name="connsiteY18" fmla="*/ 1167758 h 2207342"/>
                  <a:gd name="connsiteX19" fmla="*/ 5838371 w 8127340"/>
                  <a:gd name="connsiteY19" fmla="*/ 1414501 h 2207342"/>
                  <a:gd name="connsiteX20" fmla="*/ 6382657 w 8127340"/>
                  <a:gd name="connsiteY20" fmla="*/ 1683015 h 2207342"/>
                  <a:gd name="connsiteX21" fmla="*/ 7017657 w 8127340"/>
                  <a:gd name="connsiteY21" fmla="*/ 1889843 h 2207342"/>
                  <a:gd name="connsiteX22" fmla="*/ 7355115 w 8127340"/>
                  <a:gd name="connsiteY22" fmla="*/ 1935200 h 2207342"/>
                  <a:gd name="connsiteX23" fmla="*/ 8127273 w 8127340"/>
                  <a:gd name="connsiteY23" fmla="*/ 2204265 h 2207342"/>
                  <a:gd name="connsiteX0" fmla="*/ 8127273 w 8127397"/>
                  <a:gd name="connsiteY0" fmla="*/ 2204265 h 2207342"/>
                  <a:gd name="connsiteX1" fmla="*/ 0 w 8127397"/>
                  <a:gd name="connsiteY1" fmla="*/ 2207343 h 2207342"/>
                  <a:gd name="connsiteX2" fmla="*/ 1814 w 8127397"/>
                  <a:gd name="connsiteY2" fmla="*/ 345886 h 2207342"/>
                  <a:gd name="connsiteX3" fmla="*/ 812799 w 8127397"/>
                  <a:gd name="connsiteY3" fmla="*/ 148129 h 2207342"/>
                  <a:gd name="connsiteX4" fmla="*/ 1034142 w 8127397"/>
                  <a:gd name="connsiteY4" fmla="*/ 75558 h 2207342"/>
                  <a:gd name="connsiteX5" fmla="*/ 1426028 w 8127397"/>
                  <a:gd name="connsiteY5" fmla="*/ 68301 h 2207342"/>
                  <a:gd name="connsiteX6" fmla="*/ 1676399 w 8127397"/>
                  <a:gd name="connsiteY6" fmla="*/ 68301 h 2207342"/>
                  <a:gd name="connsiteX7" fmla="*/ 2075542 w 8127397"/>
                  <a:gd name="connsiteY7" fmla="*/ 2986 h 2207342"/>
                  <a:gd name="connsiteX8" fmla="*/ 2354942 w 8127397"/>
                  <a:gd name="connsiteY8" fmla="*/ 10243 h 2207342"/>
                  <a:gd name="connsiteX9" fmla="*/ 2616199 w 8127397"/>
                  <a:gd name="connsiteY9" fmla="*/ 13872 h 2207342"/>
                  <a:gd name="connsiteX10" fmla="*/ 2902857 w 8127397"/>
                  <a:gd name="connsiteY10" fmla="*/ 46529 h 2207342"/>
                  <a:gd name="connsiteX11" fmla="*/ 3145971 w 8127397"/>
                  <a:gd name="connsiteY11" fmla="*/ 79186 h 2207342"/>
                  <a:gd name="connsiteX12" fmla="*/ 3534228 w 8127397"/>
                  <a:gd name="connsiteY12" fmla="*/ 140872 h 2207342"/>
                  <a:gd name="connsiteX13" fmla="*/ 3722914 w 8127397"/>
                  <a:gd name="connsiteY13" fmla="*/ 180786 h 2207342"/>
                  <a:gd name="connsiteX14" fmla="*/ 4085771 w 8127397"/>
                  <a:gd name="connsiteY14" fmla="*/ 340443 h 2207342"/>
                  <a:gd name="connsiteX15" fmla="*/ 4372428 w 8127397"/>
                  <a:gd name="connsiteY15" fmla="*/ 500101 h 2207342"/>
                  <a:gd name="connsiteX16" fmla="*/ 4706257 w 8127397"/>
                  <a:gd name="connsiteY16" fmla="*/ 717815 h 2207342"/>
                  <a:gd name="connsiteX17" fmla="*/ 5003799 w 8127397"/>
                  <a:gd name="connsiteY17" fmla="*/ 931901 h 2207342"/>
                  <a:gd name="connsiteX18" fmla="*/ 5359399 w 8127397"/>
                  <a:gd name="connsiteY18" fmla="*/ 1167758 h 2207342"/>
                  <a:gd name="connsiteX19" fmla="*/ 5838371 w 8127397"/>
                  <a:gd name="connsiteY19" fmla="*/ 1414501 h 2207342"/>
                  <a:gd name="connsiteX20" fmla="*/ 6382657 w 8127397"/>
                  <a:gd name="connsiteY20" fmla="*/ 1683015 h 2207342"/>
                  <a:gd name="connsiteX21" fmla="*/ 7017657 w 8127397"/>
                  <a:gd name="connsiteY21" fmla="*/ 1889843 h 2207342"/>
                  <a:gd name="connsiteX22" fmla="*/ 7355115 w 8127397"/>
                  <a:gd name="connsiteY22" fmla="*/ 1935200 h 2207342"/>
                  <a:gd name="connsiteX23" fmla="*/ 8127273 w 8127397"/>
                  <a:gd name="connsiteY23" fmla="*/ 2204265 h 2207342"/>
                  <a:gd name="connsiteX0" fmla="*/ 8127273 w 8127365"/>
                  <a:gd name="connsiteY0" fmla="*/ 2204265 h 2207342"/>
                  <a:gd name="connsiteX1" fmla="*/ 0 w 8127365"/>
                  <a:gd name="connsiteY1" fmla="*/ 2207343 h 2207342"/>
                  <a:gd name="connsiteX2" fmla="*/ 1814 w 8127365"/>
                  <a:gd name="connsiteY2" fmla="*/ 345886 h 2207342"/>
                  <a:gd name="connsiteX3" fmla="*/ 812799 w 8127365"/>
                  <a:gd name="connsiteY3" fmla="*/ 148129 h 2207342"/>
                  <a:gd name="connsiteX4" fmla="*/ 1034142 w 8127365"/>
                  <a:gd name="connsiteY4" fmla="*/ 75558 h 2207342"/>
                  <a:gd name="connsiteX5" fmla="*/ 1426028 w 8127365"/>
                  <a:gd name="connsiteY5" fmla="*/ 68301 h 2207342"/>
                  <a:gd name="connsiteX6" fmla="*/ 1676399 w 8127365"/>
                  <a:gd name="connsiteY6" fmla="*/ 68301 h 2207342"/>
                  <a:gd name="connsiteX7" fmla="*/ 2075542 w 8127365"/>
                  <a:gd name="connsiteY7" fmla="*/ 2986 h 2207342"/>
                  <a:gd name="connsiteX8" fmla="*/ 2354942 w 8127365"/>
                  <a:gd name="connsiteY8" fmla="*/ 10243 h 2207342"/>
                  <a:gd name="connsiteX9" fmla="*/ 2616199 w 8127365"/>
                  <a:gd name="connsiteY9" fmla="*/ 13872 h 2207342"/>
                  <a:gd name="connsiteX10" fmla="*/ 2902857 w 8127365"/>
                  <a:gd name="connsiteY10" fmla="*/ 46529 h 2207342"/>
                  <a:gd name="connsiteX11" fmla="*/ 3145971 w 8127365"/>
                  <a:gd name="connsiteY11" fmla="*/ 79186 h 2207342"/>
                  <a:gd name="connsiteX12" fmla="*/ 3534228 w 8127365"/>
                  <a:gd name="connsiteY12" fmla="*/ 140872 h 2207342"/>
                  <a:gd name="connsiteX13" fmla="*/ 3722914 w 8127365"/>
                  <a:gd name="connsiteY13" fmla="*/ 180786 h 2207342"/>
                  <a:gd name="connsiteX14" fmla="*/ 4085771 w 8127365"/>
                  <a:gd name="connsiteY14" fmla="*/ 340443 h 2207342"/>
                  <a:gd name="connsiteX15" fmla="*/ 4372428 w 8127365"/>
                  <a:gd name="connsiteY15" fmla="*/ 500101 h 2207342"/>
                  <a:gd name="connsiteX16" fmla="*/ 4706257 w 8127365"/>
                  <a:gd name="connsiteY16" fmla="*/ 717815 h 2207342"/>
                  <a:gd name="connsiteX17" fmla="*/ 5003799 w 8127365"/>
                  <a:gd name="connsiteY17" fmla="*/ 931901 h 2207342"/>
                  <a:gd name="connsiteX18" fmla="*/ 5359399 w 8127365"/>
                  <a:gd name="connsiteY18" fmla="*/ 1167758 h 2207342"/>
                  <a:gd name="connsiteX19" fmla="*/ 5838371 w 8127365"/>
                  <a:gd name="connsiteY19" fmla="*/ 1414501 h 2207342"/>
                  <a:gd name="connsiteX20" fmla="*/ 6382657 w 8127365"/>
                  <a:gd name="connsiteY20" fmla="*/ 1683015 h 2207342"/>
                  <a:gd name="connsiteX21" fmla="*/ 7017657 w 8127365"/>
                  <a:gd name="connsiteY21" fmla="*/ 1889843 h 2207342"/>
                  <a:gd name="connsiteX22" fmla="*/ 7355115 w 8127365"/>
                  <a:gd name="connsiteY22" fmla="*/ 1935200 h 2207342"/>
                  <a:gd name="connsiteX23" fmla="*/ 8127273 w 8127365"/>
                  <a:gd name="connsiteY23" fmla="*/ 2204265 h 220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127365" h="2207342">
                    <a:moveTo>
                      <a:pt x="8127273" y="2204265"/>
                    </a:moveTo>
                    <a:lnTo>
                      <a:pt x="0" y="2207343"/>
                    </a:lnTo>
                    <a:cubicBezTo>
                      <a:pt x="605" y="1586857"/>
                      <a:pt x="1209" y="966372"/>
                      <a:pt x="1814" y="345886"/>
                    </a:cubicBezTo>
                    <a:lnTo>
                      <a:pt x="812799" y="148129"/>
                    </a:lnTo>
                    <a:cubicBezTo>
                      <a:pt x="949475" y="113053"/>
                      <a:pt x="931937" y="88863"/>
                      <a:pt x="1034142" y="75558"/>
                    </a:cubicBezTo>
                    <a:cubicBezTo>
                      <a:pt x="1136347" y="62253"/>
                      <a:pt x="1318985" y="69510"/>
                      <a:pt x="1426028" y="68301"/>
                    </a:cubicBezTo>
                    <a:cubicBezTo>
                      <a:pt x="1533071" y="67092"/>
                      <a:pt x="1568147" y="79187"/>
                      <a:pt x="1676399" y="68301"/>
                    </a:cubicBezTo>
                    <a:cubicBezTo>
                      <a:pt x="1784651" y="57415"/>
                      <a:pt x="1962452" y="12662"/>
                      <a:pt x="2075542" y="2986"/>
                    </a:cubicBezTo>
                    <a:cubicBezTo>
                      <a:pt x="2188632" y="-6690"/>
                      <a:pt x="2354942" y="10243"/>
                      <a:pt x="2354942" y="10243"/>
                    </a:cubicBezTo>
                    <a:lnTo>
                      <a:pt x="2616199" y="13872"/>
                    </a:lnTo>
                    <a:cubicBezTo>
                      <a:pt x="2707518" y="19920"/>
                      <a:pt x="2814562" y="35643"/>
                      <a:pt x="2902857" y="46529"/>
                    </a:cubicBezTo>
                    <a:cubicBezTo>
                      <a:pt x="2991152" y="57415"/>
                      <a:pt x="3145971" y="79186"/>
                      <a:pt x="3145971" y="79186"/>
                    </a:cubicBezTo>
                    <a:lnTo>
                      <a:pt x="3534228" y="140872"/>
                    </a:lnTo>
                    <a:cubicBezTo>
                      <a:pt x="3630385" y="157805"/>
                      <a:pt x="3630990" y="147524"/>
                      <a:pt x="3722914" y="180786"/>
                    </a:cubicBezTo>
                    <a:cubicBezTo>
                      <a:pt x="3814838" y="214048"/>
                      <a:pt x="3977519" y="287224"/>
                      <a:pt x="4085771" y="340443"/>
                    </a:cubicBezTo>
                    <a:cubicBezTo>
                      <a:pt x="4194023" y="393662"/>
                      <a:pt x="4269014" y="437206"/>
                      <a:pt x="4372428" y="500101"/>
                    </a:cubicBezTo>
                    <a:cubicBezTo>
                      <a:pt x="4475842" y="562996"/>
                      <a:pt x="4601029" y="645848"/>
                      <a:pt x="4706257" y="717815"/>
                    </a:cubicBezTo>
                    <a:cubicBezTo>
                      <a:pt x="4811485" y="789782"/>
                      <a:pt x="4894942" y="856910"/>
                      <a:pt x="5003799" y="931901"/>
                    </a:cubicBezTo>
                    <a:cubicBezTo>
                      <a:pt x="5112656" y="1006892"/>
                      <a:pt x="5220304" y="1087325"/>
                      <a:pt x="5359399" y="1167758"/>
                    </a:cubicBezTo>
                    <a:cubicBezTo>
                      <a:pt x="5498494" y="1248191"/>
                      <a:pt x="5667828" y="1328625"/>
                      <a:pt x="5838371" y="1414501"/>
                    </a:cubicBezTo>
                    <a:cubicBezTo>
                      <a:pt x="6008914" y="1500377"/>
                      <a:pt x="6186109" y="1603791"/>
                      <a:pt x="6382657" y="1683015"/>
                    </a:cubicBezTo>
                    <a:cubicBezTo>
                      <a:pt x="6579205" y="1762239"/>
                      <a:pt x="6861024" y="1845091"/>
                      <a:pt x="7017657" y="1889843"/>
                    </a:cubicBezTo>
                    <a:cubicBezTo>
                      <a:pt x="7174290" y="1934595"/>
                      <a:pt x="7143523" y="1894799"/>
                      <a:pt x="7355115" y="1935200"/>
                    </a:cubicBezTo>
                    <a:cubicBezTo>
                      <a:pt x="7566707" y="1975601"/>
                      <a:pt x="8135740" y="2115365"/>
                      <a:pt x="8127273" y="2204265"/>
                    </a:cubicBezTo>
                    <a:close/>
                  </a:path>
                </a:pathLst>
              </a:custGeom>
              <a:solidFill>
                <a:srgbClr val="E881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0AE26571-C9D7-D584-880F-C94FE03EB868}"/>
                  </a:ext>
                </a:extLst>
              </p:cNvPr>
              <p:cNvSpPr/>
              <p:nvPr/>
            </p:nvSpPr>
            <p:spPr>
              <a:xfrm>
                <a:off x="2456434" y="5357532"/>
                <a:ext cx="2645149" cy="270383"/>
              </a:xfrm>
              <a:custGeom>
                <a:avLst/>
                <a:gdLst>
                  <a:gd name="connsiteX0" fmla="*/ 0 w 5115135"/>
                  <a:gd name="connsiteY0" fmla="*/ 0 h 855996"/>
                  <a:gd name="connsiteX1" fmla="*/ 239486 w 5115135"/>
                  <a:gd name="connsiteY1" fmla="*/ 40821 h 855996"/>
                  <a:gd name="connsiteX2" fmla="*/ 688521 w 5115135"/>
                  <a:gd name="connsiteY2" fmla="*/ 155121 h 855996"/>
                  <a:gd name="connsiteX3" fmla="*/ 1118507 w 5115135"/>
                  <a:gd name="connsiteY3" fmla="*/ 277586 h 855996"/>
                  <a:gd name="connsiteX4" fmla="*/ 1420586 w 5115135"/>
                  <a:gd name="connsiteY4" fmla="*/ 361950 h 855996"/>
                  <a:gd name="connsiteX5" fmla="*/ 1752600 w 5115135"/>
                  <a:gd name="connsiteY5" fmla="*/ 451757 h 855996"/>
                  <a:gd name="connsiteX6" fmla="*/ 2188029 w 5115135"/>
                  <a:gd name="connsiteY6" fmla="*/ 536121 h 855996"/>
                  <a:gd name="connsiteX7" fmla="*/ 2735036 w 5115135"/>
                  <a:gd name="connsiteY7" fmla="*/ 634093 h 855996"/>
                  <a:gd name="connsiteX8" fmla="*/ 3224893 w 5115135"/>
                  <a:gd name="connsiteY8" fmla="*/ 713014 h 855996"/>
                  <a:gd name="connsiteX9" fmla="*/ 3635829 w 5115135"/>
                  <a:gd name="connsiteY9" fmla="*/ 753836 h 855996"/>
                  <a:gd name="connsiteX10" fmla="*/ 3978729 w 5115135"/>
                  <a:gd name="connsiteY10" fmla="*/ 786493 h 855996"/>
                  <a:gd name="connsiteX11" fmla="*/ 4378779 w 5115135"/>
                  <a:gd name="connsiteY11" fmla="*/ 808264 h 855996"/>
                  <a:gd name="connsiteX12" fmla="*/ 5010150 w 5115135"/>
                  <a:gd name="connsiteY12" fmla="*/ 851807 h 855996"/>
                  <a:gd name="connsiteX13" fmla="*/ 5108121 w 5115135"/>
                  <a:gd name="connsiteY13" fmla="*/ 851807 h 855996"/>
                  <a:gd name="connsiteX0" fmla="*/ 0 w 5098807"/>
                  <a:gd name="connsiteY0" fmla="*/ 0 h 845111"/>
                  <a:gd name="connsiteX1" fmla="*/ 223158 w 5098807"/>
                  <a:gd name="connsiteY1" fmla="*/ 29936 h 845111"/>
                  <a:gd name="connsiteX2" fmla="*/ 672193 w 5098807"/>
                  <a:gd name="connsiteY2" fmla="*/ 144236 h 845111"/>
                  <a:gd name="connsiteX3" fmla="*/ 1102179 w 5098807"/>
                  <a:gd name="connsiteY3" fmla="*/ 266701 h 845111"/>
                  <a:gd name="connsiteX4" fmla="*/ 1404258 w 5098807"/>
                  <a:gd name="connsiteY4" fmla="*/ 351065 h 845111"/>
                  <a:gd name="connsiteX5" fmla="*/ 1736272 w 5098807"/>
                  <a:gd name="connsiteY5" fmla="*/ 440872 h 845111"/>
                  <a:gd name="connsiteX6" fmla="*/ 2171701 w 5098807"/>
                  <a:gd name="connsiteY6" fmla="*/ 525236 h 845111"/>
                  <a:gd name="connsiteX7" fmla="*/ 2718708 w 5098807"/>
                  <a:gd name="connsiteY7" fmla="*/ 623208 h 845111"/>
                  <a:gd name="connsiteX8" fmla="*/ 3208565 w 5098807"/>
                  <a:gd name="connsiteY8" fmla="*/ 702129 h 845111"/>
                  <a:gd name="connsiteX9" fmla="*/ 3619501 w 5098807"/>
                  <a:gd name="connsiteY9" fmla="*/ 742951 h 845111"/>
                  <a:gd name="connsiteX10" fmla="*/ 3962401 w 5098807"/>
                  <a:gd name="connsiteY10" fmla="*/ 775608 h 845111"/>
                  <a:gd name="connsiteX11" fmla="*/ 4362451 w 5098807"/>
                  <a:gd name="connsiteY11" fmla="*/ 797379 h 845111"/>
                  <a:gd name="connsiteX12" fmla="*/ 4993822 w 5098807"/>
                  <a:gd name="connsiteY12" fmla="*/ 840922 h 845111"/>
                  <a:gd name="connsiteX13" fmla="*/ 5091793 w 5098807"/>
                  <a:gd name="connsiteY13" fmla="*/ 840922 h 845111"/>
                  <a:gd name="connsiteX0" fmla="*/ 0 w 5098807"/>
                  <a:gd name="connsiteY0" fmla="*/ 0 h 845111"/>
                  <a:gd name="connsiteX1" fmla="*/ 223158 w 5098807"/>
                  <a:gd name="connsiteY1" fmla="*/ 29936 h 845111"/>
                  <a:gd name="connsiteX2" fmla="*/ 672193 w 5098807"/>
                  <a:gd name="connsiteY2" fmla="*/ 144236 h 845111"/>
                  <a:gd name="connsiteX3" fmla="*/ 1102179 w 5098807"/>
                  <a:gd name="connsiteY3" fmla="*/ 266701 h 845111"/>
                  <a:gd name="connsiteX4" fmla="*/ 1404258 w 5098807"/>
                  <a:gd name="connsiteY4" fmla="*/ 351065 h 845111"/>
                  <a:gd name="connsiteX5" fmla="*/ 1736272 w 5098807"/>
                  <a:gd name="connsiteY5" fmla="*/ 440872 h 845111"/>
                  <a:gd name="connsiteX6" fmla="*/ 2171701 w 5098807"/>
                  <a:gd name="connsiteY6" fmla="*/ 525236 h 845111"/>
                  <a:gd name="connsiteX7" fmla="*/ 2718708 w 5098807"/>
                  <a:gd name="connsiteY7" fmla="*/ 623208 h 845111"/>
                  <a:gd name="connsiteX8" fmla="*/ 3208565 w 5098807"/>
                  <a:gd name="connsiteY8" fmla="*/ 702129 h 845111"/>
                  <a:gd name="connsiteX9" fmla="*/ 3619501 w 5098807"/>
                  <a:gd name="connsiteY9" fmla="*/ 742951 h 845111"/>
                  <a:gd name="connsiteX10" fmla="*/ 3962401 w 5098807"/>
                  <a:gd name="connsiteY10" fmla="*/ 775608 h 845111"/>
                  <a:gd name="connsiteX11" fmla="*/ 4362451 w 5098807"/>
                  <a:gd name="connsiteY11" fmla="*/ 797379 h 845111"/>
                  <a:gd name="connsiteX12" fmla="*/ 4993822 w 5098807"/>
                  <a:gd name="connsiteY12" fmla="*/ 840922 h 845111"/>
                  <a:gd name="connsiteX13" fmla="*/ 5091793 w 5098807"/>
                  <a:gd name="connsiteY13" fmla="*/ 840922 h 845111"/>
                  <a:gd name="connsiteX14" fmla="*/ 0 w 5098807"/>
                  <a:gd name="connsiteY14" fmla="*/ 0 h 845111"/>
                  <a:gd name="connsiteX0" fmla="*/ 0 w 5098807"/>
                  <a:gd name="connsiteY0" fmla="*/ 0 h 907546"/>
                  <a:gd name="connsiteX1" fmla="*/ 223158 w 5098807"/>
                  <a:gd name="connsiteY1" fmla="*/ 29936 h 907546"/>
                  <a:gd name="connsiteX2" fmla="*/ 672193 w 5098807"/>
                  <a:gd name="connsiteY2" fmla="*/ 144236 h 907546"/>
                  <a:gd name="connsiteX3" fmla="*/ 1102179 w 5098807"/>
                  <a:gd name="connsiteY3" fmla="*/ 266701 h 907546"/>
                  <a:gd name="connsiteX4" fmla="*/ 1404258 w 5098807"/>
                  <a:gd name="connsiteY4" fmla="*/ 351065 h 907546"/>
                  <a:gd name="connsiteX5" fmla="*/ 1736272 w 5098807"/>
                  <a:gd name="connsiteY5" fmla="*/ 440872 h 907546"/>
                  <a:gd name="connsiteX6" fmla="*/ 2171701 w 5098807"/>
                  <a:gd name="connsiteY6" fmla="*/ 525236 h 907546"/>
                  <a:gd name="connsiteX7" fmla="*/ 2718708 w 5098807"/>
                  <a:gd name="connsiteY7" fmla="*/ 623208 h 907546"/>
                  <a:gd name="connsiteX8" fmla="*/ 3208565 w 5098807"/>
                  <a:gd name="connsiteY8" fmla="*/ 702129 h 907546"/>
                  <a:gd name="connsiteX9" fmla="*/ 3619501 w 5098807"/>
                  <a:gd name="connsiteY9" fmla="*/ 742951 h 907546"/>
                  <a:gd name="connsiteX10" fmla="*/ 3962401 w 5098807"/>
                  <a:gd name="connsiteY10" fmla="*/ 775608 h 907546"/>
                  <a:gd name="connsiteX11" fmla="*/ 4362451 w 5098807"/>
                  <a:gd name="connsiteY11" fmla="*/ 797379 h 907546"/>
                  <a:gd name="connsiteX12" fmla="*/ 4993822 w 5098807"/>
                  <a:gd name="connsiteY12" fmla="*/ 840922 h 907546"/>
                  <a:gd name="connsiteX13" fmla="*/ 5091793 w 5098807"/>
                  <a:gd name="connsiteY13" fmla="*/ 840922 h 907546"/>
                  <a:gd name="connsiteX14" fmla="*/ 1211036 w 5098807"/>
                  <a:gd name="connsiteY14" fmla="*/ 846365 h 907546"/>
                  <a:gd name="connsiteX15" fmla="*/ 0 w 5098807"/>
                  <a:gd name="connsiteY15" fmla="*/ 0 h 907546"/>
                  <a:gd name="connsiteX0" fmla="*/ 8164 w 5106971"/>
                  <a:gd name="connsiteY0" fmla="*/ 0 h 893117"/>
                  <a:gd name="connsiteX1" fmla="*/ 231322 w 5106971"/>
                  <a:gd name="connsiteY1" fmla="*/ 29936 h 893117"/>
                  <a:gd name="connsiteX2" fmla="*/ 680357 w 5106971"/>
                  <a:gd name="connsiteY2" fmla="*/ 144236 h 893117"/>
                  <a:gd name="connsiteX3" fmla="*/ 1110343 w 5106971"/>
                  <a:gd name="connsiteY3" fmla="*/ 266701 h 893117"/>
                  <a:gd name="connsiteX4" fmla="*/ 1412422 w 5106971"/>
                  <a:gd name="connsiteY4" fmla="*/ 351065 h 893117"/>
                  <a:gd name="connsiteX5" fmla="*/ 1744436 w 5106971"/>
                  <a:gd name="connsiteY5" fmla="*/ 440872 h 893117"/>
                  <a:gd name="connsiteX6" fmla="*/ 2179865 w 5106971"/>
                  <a:gd name="connsiteY6" fmla="*/ 525236 h 893117"/>
                  <a:gd name="connsiteX7" fmla="*/ 2726872 w 5106971"/>
                  <a:gd name="connsiteY7" fmla="*/ 623208 h 893117"/>
                  <a:gd name="connsiteX8" fmla="*/ 3216729 w 5106971"/>
                  <a:gd name="connsiteY8" fmla="*/ 702129 h 893117"/>
                  <a:gd name="connsiteX9" fmla="*/ 3627665 w 5106971"/>
                  <a:gd name="connsiteY9" fmla="*/ 742951 h 893117"/>
                  <a:gd name="connsiteX10" fmla="*/ 3970565 w 5106971"/>
                  <a:gd name="connsiteY10" fmla="*/ 775608 h 893117"/>
                  <a:gd name="connsiteX11" fmla="*/ 4370615 w 5106971"/>
                  <a:gd name="connsiteY11" fmla="*/ 797379 h 893117"/>
                  <a:gd name="connsiteX12" fmla="*/ 5001986 w 5106971"/>
                  <a:gd name="connsiteY12" fmla="*/ 840922 h 893117"/>
                  <a:gd name="connsiteX13" fmla="*/ 5099957 w 5106971"/>
                  <a:gd name="connsiteY13" fmla="*/ 840922 h 893117"/>
                  <a:gd name="connsiteX14" fmla="*/ 0 w 5106971"/>
                  <a:gd name="connsiteY14" fmla="*/ 830036 h 893117"/>
                  <a:gd name="connsiteX15" fmla="*/ 8164 w 5106971"/>
                  <a:gd name="connsiteY15" fmla="*/ 0 h 893117"/>
                  <a:gd name="connsiteX0" fmla="*/ 8164 w 5106971"/>
                  <a:gd name="connsiteY0" fmla="*/ 0 h 915462"/>
                  <a:gd name="connsiteX1" fmla="*/ 231322 w 5106971"/>
                  <a:gd name="connsiteY1" fmla="*/ 29936 h 915462"/>
                  <a:gd name="connsiteX2" fmla="*/ 680357 w 5106971"/>
                  <a:gd name="connsiteY2" fmla="*/ 144236 h 915462"/>
                  <a:gd name="connsiteX3" fmla="*/ 1110343 w 5106971"/>
                  <a:gd name="connsiteY3" fmla="*/ 266701 h 915462"/>
                  <a:gd name="connsiteX4" fmla="*/ 1412422 w 5106971"/>
                  <a:gd name="connsiteY4" fmla="*/ 351065 h 915462"/>
                  <a:gd name="connsiteX5" fmla="*/ 1744436 w 5106971"/>
                  <a:gd name="connsiteY5" fmla="*/ 440872 h 915462"/>
                  <a:gd name="connsiteX6" fmla="*/ 2179865 w 5106971"/>
                  <a:gd name="connsiteY6" fmla="*/ 525236 h 915462"/>
                  <a:gd name="connsiteX7" fmla="*/ 2726872 w 5106971"/>
                  <a:gd name="connsiteY7" fmla="*/ 623208 h 915462"/>
                  <a:gd name="connsiteX8" fmla="*/ 3216729 w 5106971"/>
                  <a:gd name="connsiteY8" fmla="*/ 702129 h 915462"/>
                  <a:gd name="connsiteX9" fmla="*/ 3627665 w 5106971"/>
                  <a:gd name="connsiteY9" fmla="*/ 742951 h 915462"/>
                  <a:gd name="connsiteX10" fmla="*/ 3970565 w 5106971"/>
                  <a:gd name="connsiteY10" fmla="*/ 775608 h 915462"/>
                  <a:gd name="connsiteX11" fmla="*/ 4370615 w 5106971"/>
                  <a:gd name="connsiteY11" fmla="*/ 797379 h 915462"/>
                  <a:gd name="connsiteX12" fmla="*/ 5001986 w 5106971"/>
                  <a:gd name="connsiteY12" fmla="*/ 840922 h 915462"/>
                  <a:gd name="connsiteX13" fmla="*/ 5099957 w 5106971"/>
                  <a:gd name="connsiteY13" fmla="*/ 840922 h 915462"/>
                  <a:gd name="connsiteX14" fmla="*/ 1006929 w 5106971"/>
                  <a:gd name="connsiteY14" fmla="*/ 889908 h 915462"/>
                  <a:gd name="connsiteX15" fmla="*/ 0 w 5106971"/>
                  <a:gd name="connsiteY15" fmla="*/ 830036 h 915462"/>
                  <a:gd name="connsiteX16" fmla="*/ 8164 w 5106971"/>
                  <a:gd name="connsiteY16" fmla="*/ 0 h 915462"/>
                  <a:gd name="connsiteX0" fmla="*/ 8164 w 5127171"/>
                  <a:gd name="connsiteY0" fmla="*/ 0 h 900023"/>
                  <a:gd name="connsiteX1" fmla="*/ 231322 w 5127171"/>
                  <a:gd name="connsiteY1" fmla="*/ 29936 h 900023"/>
                  <a:gd name="connsiteX2" fmla="*/ 680357 w 5127171"/>
                  <a:gd name="connsiteY2" fmla="*/ 144236 h 900023"/>
                  <a:gd name="connsiteX3" fmla="*/ 1110343 w 5127171"/>
                  <a:gd name="connsiteY3" fmla="*/ 266701 h 900023"/>
                  <a:gd name="connsiteX4" fmla="*/ 1412422 w 5127171"/>
                  <a:gd name="connsiteY4" fmla="*/ 351065 h 900023"/>
                  <a:gd name="connsiteX5" fmla="*/ 1744436 w 5127171"/>
                  <a:gd name="connsiteY5" fmla="*/ 440872 h 900023"/>
                  <a:gd name="connsiteX6" fmla="*/ 2179865 w 5127171"/>
                  <a:gd name="connsiteY6" fmla="*/ 525236 h 900023"/>
                  <a:gd name="connsiteX7" fmla="*/ 2726872 w 5127171"/>
                  <a:gd name="connsiteY7" fmla="*/ 623208 h 900023"/>
                  <a:gd name="connsiteX8" fmla="*/ 3216729 w 5127171"/>
                  <a:gd name="connsiteY8" fmla="*/ 702129 h 900023"/>
                  <a:gd name="connsiteX9" fmla="*/ 3627665 w 5127171"/>
                  <a:gd name="connsiteY9" fmla="*/ 742951 h 900023"/>
                  <a:gd name="connsiteX10" fmla="*/ 3970565 w 5127171"/>
                  <a:gd name="connsiteY10" fmla="*/ 775608 h 900023"/>
                  <a:gd name="connsiteX11" fmla="*/ 4370615 w 5127171"/>
                  <a:gd name="connsiteY11" fmla="*/ 797379 h 900023"/>
                  <a:gd name="connsiteX12" fmla="*/ 5001986 w 5127171"/>
                  <a:gd name="connsiteY12" fmla="*/ 840922 h 900023"/>
                  <a:gd name="connsiteX13" fmla="*/ 5099957 w 5127171"/>
                  <a:gd name="connsiteY13" fmla="*/ 840922 h 900023"/>
                  <a:gd name="connsiteX14" fmla="*/ 5127171 w 5127171"/>
                  <a:gd name="connsiteY14" fmla="*/ 846365 h 900023"/>
                  <a:gd name="connsiteX15" fmla="*/ 0 w 5127171"/>
                  <a:gd name="connsiteY15" fmla="*/ 830036 h 900023"/>
                  <a:gd name="connsiteX16" fmla="*/ 8164 w 5127171"/>
                  <a:gd name="connsiteY16" fmla="*/ 0 h 900023"/>
                  <a:gd name="connsiteX0" fmla="*/ 8164 w 5127171"/>
                  <a:gd name="connsiteY0" fmla="*/ 0 h 894949"/>
                  <a:gd name="connsiteX1" fmla="*/ 231322 w 5127171"/>
                  <a:gd name="connsiteY1" fmla="*/ 29936 h 894949"/>
                  <a:gd name="connsiteX2" fmla="*/ 680357 w 5127171"/>
                  <a:gd name="connsiteY2" fmla="*/ 144236 h 894949"/>
                  <a:gd name="connsiteX3" fmla="*/ 1110343 w 5127171"/>
                  <a:gd name="connsiteY3" fmla="*/ 266701 h 894949"/>
                  <a:gd name="connsiteX4" fmla="*/ 1412422 w 5127171"/>
                  <a:gd name="connsiteY4" fmla="*/ 351065 h 894949"/>
                  <a:gd name="connsiteX5" fmla="*/ 1744436 w 5127171"/>
                  <a:gd name="connsiteY5" fmla="*/ 440872 h 894949"/>
                  <a:gd name="connsiteX6" fmla="*/ 2179865 w 5127171"/>
                  <a:gd name="connsiteY6" fmla="*/ 525236 h 894949"/>
                  <a:gd name="connsiteX7" fmla="*/ 2726872 w 5127171"/>
                  <a:gd name="connsiteY7" fmla="*/ 623208 h 894949"/>
                  <a:gd name="connsiteX8" fmla="*/ 3216729 w 5127171"/>
                  <a:gd name="connsiteY8" fmla="*/ 702129 h 894949"/>
                  <a:gd name="connsiteX9" fmla="*/ 3627665 w 5127171"/>
                  <a:gd name="connsiteY9" fmla="*/ 742951 h 894949"/>
                  <a:gd name="connsiteX10" fmla="*/ 3970565 w 5127171"/>
                  <a:gd name="connsiteY10" fmla="*/ 775608 h 894949"/>
                  <a:gd name="connsiteX11" fmla="*/ 4370615 w 5127171"/>
                  <a:gd name="connsiteY11" fmla="*/ 797379 h 894949"/>
                  <a:gd name="connsiteX12" fmla="*/ 5001986 w 5127171"/>
                  <a:gd name="connsiteY12" fmla="*/ 840922 h 894949"/>
                  <a:gd name="connsiteX13" fmla="*/ 5099957 w 5127171"/>
                  <a:gd name="connsiteY13" fmla="*/ 840922 h 894949"/>
                  <a:gd name="connsiteX14" fmla="*/ 5127171 w 5127171"/>
                  <a:gd name="connsiteY14" fmla="*/ 846365 h 894949"/>
                  <a:gd name="connsiteX15" fmla="*/ 0 w 5127171"/>
                  <a:gd name="connsiteY15" fmla="*/ 830036 h 894949"/>
                  <a:gd name="connsiteX16" fmla="*/ 8164 w 5127171"/>
                  <a:gd name="connsiteY16" fmla="*/ 0 h 894949"/>
                  <a:gd name="connsiteX0" fmla="*/ 25 w 5119032"/>
                  <a:gd name="connsiteY0" fmla="*/ 0 h 883100"/>
                  <a:gd name="connsiteX1" fmla="*/ 223183 w 5119032"/>
                  <a:gd name="connsiteY1" fmla="*/ 29936 h 883100"/>
                  <a:gd name="connsiteX2" fmla="*/ 672218 w 5119032"/>
                  <a:gd name="connsiteY2" fmla="*/ 144236 h 883100"/>
                  <a:gd name="connsiteX3" fmla="*/ 1102204 w 5119032"/>
                  <a:gd name="connsiteY3" fmla="*/ 266701 h 883100"/>
                  <a:gd name="connsiteX4" fmla="*/ 1404283 w 5119032"/>
                  <a:gd name="connsiteY4" fmla="*/ 351065 h 883100"/>
                  <a:gd name="connsiteX5" fmla="*/ 1736297 w 5119032"/>
                  <a:gd name="connsiteY5" fmla="*/ 440872 h 883100"/>
                  <a:gd name="connsiteX6" fmla="*/ 2171726 w 5119032"/>
                  <a:gd name="connsiteY6" fmla="*/ 525236 h 883100"/>
                  <a:gd name="connsiteX7" fmla="*/ 2718733 w 5119032"/>
                  <a:gd name="connsiteY7" fmla="*/ 623208 h 883100"/>
                  <a:gd name="connsiteX8" fmla="*/ 3208590 w 5119032"/>
                  <a:gd name="connsiteY8" fmla="*/ 702129 h 883100"/>
                  <a:gd name="connsiteX9" fmla="*/ 3619526 w 5119032"/>
                  <a:gd name="connsiteY9" fmla="*/ 742951 h 883100"/>
                  <a:gd name="connsiteX10" fmla="*/ 3962426 w 5119032"/>
                  <a:gd name="connsiteY10" fmla="*/ 775608 h 883100"/>
                  <a:gd name="connsiteX11" fmla="*/ 4362476 w 5119032"/>
                  <a:gd name="connsiteY11" fmla="*/ 797379 h 883100"/>
                  <a:gd name="connsiteX12" fmla="*/ 4993847 w 5119032"/>
                  <a:gd name="connsiteY12" fmla="*/ 840922 h 883100"/>
                  <a:gd name="connsiteX13" fmla="*/ 5091818 w 5119032"/>
                  <a:gd name="connsiteY13" fmla="*/ 840922 h 883100"/>
                  <a:gd name="connsiteX14" fmla="*/ 5119032 w 5119032"/>
                  <a:gd name="connsiteY14" fmla="*/ 846365 h 883100"/>
                  <a:gd name="connsiteX15" fmla="*/ 215018 w 5119032"/>
                  <a:gd name="connsiteY15" fmla="*/ 813708 h 883100"/>
                  <a:gd name="connsiteX16" fmla="*/ 25 w 5119032"/>
                  <a:gd name="connsiteY16" fmla="*/ 0 h 883100"/>
                  <a:gd name="connsiteX0" fmla="*/ 24493 w 5143500"/>
                  <a:gd name="connsiteY0" fmla="*/ 0 h 894949"/>
                  <a:gd name="connsiteX1" fmla="*/ 247651 w 5143500"/>
                  <a:gd name="connsiteY1" fmla="*/ 29936 h 894949"/>
                  <a:gd name="connsiteX2" fmla="*/ 696686 w 5143500"/>
                  <a:gd name="connsiteY2" fmla="*/ 144236 h 894949"/>
                  <a:gd name="connsiteX3" fmla="*/ 1126672 w 5143500"/>
                  <a:gd name="connsiteY3" fmla="*/ 266701 h 894949"/>
                  <a:gd name="connsiteX4" fmla="*/ 1428751 w 5143500"/>
                  <a:gd name="connsiteY4" fmla="*/ 351065 h 894949"/>
                  <a:gd name="connsiteX5" fmla="*/ 1760765 w 5143500"/>
                  <a:gd name="connsiteY5" fmla="*/ 440872 h 894949"/>
                  <a:gd name="connsiteX6" fmla="*/ 2196194 w 5143500"/>
                  <a:gd name="connsiteY6" fmla="*/ 525236 h 894949"/>
                  <a:gd name="connsiteX7" fmla="*/ 2743201 w 5143500"/>
                  <a:gd name="connsiteY7" fmla="*/ 623208 h 894949"/>
                  <a:gd name="connsiteX8" fmla="*/ 3233058 w 5143500"/>
                  <a:gd name="connsiteY8" fmla="*/ 702129 h 894949"/>
                  <a:gd name="connsiteX9" fmla="*/ 3643994 w 5143500"/>
                  <a:gd name="connsiteY9" fmla="*/ 742951 h 894949"/>
                  <a:gd name="connsiteX10" fmla="*/ 3986894 w 5143500"/>
                  <a:gd name="connsiteY10" fmla="*/ 775608 h 894949"/>
                  <a:gd name="connsiteX11" fmla="*/ 4386944 w 5143500"/>
                  <a:gd name="connsiteY11" fmla="*/ 797379 h 894949"/>
                  <a:gd name="connsiteX12" fmla="*/ 5018315 w 5143500"/>
                  <a:gd name="connsiteY12" fmla="*/ 840922 h 894949"/>
                  <a:gd name="connsiteX13" fmla="*/ 5116286 w 5143500"/>
                  <a:gd name="connsiteY13" fmla="*/ 840922 h 894949"/>
                  <a:gd name="connsiteX14" fmla="*/ 5143500 w 5143500"/>
                  <a:gd name="connsiteY14" fmla="*/ 846365 h 894949"/>
                  <a:gd name="connsiteX15" fmla="*/ 0 w 5143500"/>
                  <a:gd name="connsiteY15" fmla="*/ 830036 h 894949"/>
                  <a:gd name="connsiteX16" fmla="*/ 24493 w 5143500"/>
                  <a:gd name="connsiteY16" fmla="*/ 0 h 894949"/>
                  <a:gd name="connsiteX0" fmla="*/ 24493 w 5143500"/>
                  <a:gd name="connsiteY0" fmla="*/ 0 h 846365"/>
                  <a:gd name="connsiteX1" fmla="*/ 247651 w 5143500"/>
                  <a:gd name="connsiteY1" fmla="*/ 29936 h 846365"/>
                  <a:gd name="connsiteX2" fmla="*/ 696686 w 5143500"/>
                  <a:gd name="connsiteY2" fmla="*/ 144236 h 846365"/>
                  <a:gd name="connsiteX3" fmla="*/ 1126672 w 5143500"/>
                  <a:gd name="connsiteY3" fmla="*/ 266701 h 846365"/>
                  <a:gd name="connsiteX4" fmla="*/ 1428751 w 5143500"/>
                  <a:gd name="connsiteY4" fmla="*/ 351065 h 846365"/>
                  <a:gd name="connsiteX5" fmla="*/ 1760765 w 5143500"/>
                  <a:gd name="connsiteY5" fmla="*/ 440872 h 846365"/>
                  <a:gd name="connsiteX6" fmla="*/ 2196194 w 5143500"/>
                  <a:gd name="connsiteY6" fmla="*/ 525236 h 846365"/>
                  <a:gd name="connsiteX7" fmla="*/ 2743201 w 5143500"/>
                  <a:gd name="connsiteY7" fmla="*/ 623208 h 846365"/>
                  <a:gd name="connsiteX8" fmla="*/ 3233058 w 5143500"/>
                  <a:gd name="connsiteY8" fmla="*/ 702129 h 846365"/>
                  <a:gd name="connsiteX9" fmla="*/ 3643994 w 5143500"/>
                  <a:gd name="connsiteY9" fmla="*/ 742951 h 846365"/>
                  <a:gd name="connsiteX10" fmla="*/ 3986894 w 5143500"/>
                  <a:gd name="connsiteY10" fmla="*/ 775608 h 846365"/>
                  <a:gd name="connsiteX11" fmla="*/ 4386944 w 5143500"/>
                  <a:gd name="connsiteY11" fmla="*/ 797379 h 846365"/>
                  <a:gd name="connsiteX12" fmla="*/ 5018315 w 5143500"/>
                  <a:gd name="connsiteY12" fmla="*/ 840922 h 846365"/>
                  <a:gd name="connsiteX13" fmla="*/ 5116286 w 5143500"/>
                  <a:gd name="connsiteY13" fmla="*/ 840922 h 846365"/>
                  <a:gd name="connsiteX14" fmla="*/ 5143500 w 5143500"/>
                  <a:gd name="connsiteY14" fmla="*/ 846365 h 846365"/>
                  <a:gd name="connsiteX15" fmla="*/ 0 w 5143500"/>
                  <a:gd name="connsiteY15" fmla="*/ 830036 h 846365"/>
                  <a:gd name="connsiteX16" fmla="*/ 24493 w 5143500"/>
                  <a:gd name="connsiteY16" fmla="*/ 0 h 846365"/>
                  <a:gd name="connsiteX0" fmla="*/ 24493 w 5143500"/>
                  <a:gd name="connsiteY0" fmla="*/ 0 h 846365"/>
                  <a:gd name="connsiteX1" fmla="*/ 247651 w 5143500"/>
                  <a:gd name="connsiteY1" fmla="*/ 29936 h 846365"/>
                  <a:gd name="connsiteX2" fmla="*/ 696686 w 5143500"/>
                  <a:gd name="connsiteY2" fmla="*/ 144236 h 846365"/>
                  <a:gd name="connsiteX3" fmla="*/ 1126672 w 5143500"/>
                  <a:gd name="connsiteY3" fmla="*/ 266701 h 846365"/>
                  <a:gd name="connsiteX4" fmla="*/ 1428751 w 5143500"/>
                  <a:gd name="connsiteY4" fmla="*/ 351065 h 846365"/>
                  <a:gd name="connsiteX5" fmla="*/ 1760765 w 5143500"/>
                  <a:gd name="connsiteY5" fmla="*/ 440872 h 846365"/>
                  <a:gd name="connsiteX6" fmla="*/ 2196194 w 5143500"/>
                  <a:gd name="connsiteY6" fmla="*/ 525236 h 846365"/>
                  <a:gd name="connsiteX7" fmla="*/ 2743201 w 5143500"/>
                  <a:gd name="connsiteY7" fmla="*/ 623208 h 846365"/>
                  <a:gd name="connsiteX8" fmla="*/ 3233058 w 5143500"/>
                  <a:gd name="connsiteY8" fmla="*/ 702129 h 846365"/>
                  <a:gd name="connsiteX9" fmla="*/ 3643994 w 5143500"/>
                  <a:gd name="connsiteY9" fmla="*/ 742951 h 846365"/>
                  <a:gd name="connsiteX10" fmla="*/ 3986894 w 5143500"/>
                  <a:gd name="connsiteY10" fmla="*/ 775608 h 846365"/>
                  <a:gd name="connsiteX11" fmla="*/ 4386944 w 5143500"/>
                  <a:gd name="connsiteY11" fmla="*/ 797379 h 846365"/>
                  <a:gd name="connsiteX12" fmla="*/ 5018315 w 5143500"/>
                  <a:gd name="connsiteY12" fmla="*/ 840922 h 846365"/>
                  <a:gd name="connsiteX13" fmla="*/ 5116286 w 5143500"/>
                  <a:gd name="connsiteY13" fmla="*/ 840922 h 846365"/>
                  <a:gd name="connsiteX14" fmla="*/ 5143500 w 5143500"/>
                  <a:gd name="connsiteY14" fmla="*/ 846365 h 846365"/>
                  <a:gd name="connsiteX15" fmla="*/ 0 w 5143500"/>
                  <a:gd name="connsiteY15" fmla="*/ 830036 h 846365"/>
                  <a:gd name="connsiteX16" fmla="*/ 24493 w 5143500"/>
                  <a:gd name="connsiteY16" fmla="*/ 0 h 846365"/>
                  <a:gd name="connsiteX0" fmla="*/ 24493 w 5143500"/>
                  <a:gd name="connsiteY0" fmla="*/ 0 h 846365"/>
                  <a:gd name="connsiteX1" fmla="*/ 247651 w 5143500"/>
                  <a:gd name="connsiteY1" fmla="*/ 29936 h 846365"/>
                  <a:gd name="connsiteX2" fmla="*/ 696686 w 5143500"/>
                  <a:gd name="connsiteY2" fmla="*/ 144236 h 846365"/>
                  <a:gd name="connsiteX3" fmla="*/ 1126672 w 5143500"/>
                  <a:gd name="connsiteY3" fmla="*/ 266701 h 846365"/>
                  <a:gd name="connsiteX4" fmla="*/ 1428751 w 5143500"/>
                  <a:gd name="connsiteY4" fmla="*/ 351065 h 846365"/>
                  <a:gd name="connsiteX5" fmla="*/ 1760765 w 5143500"/>
                  <a:gd name="connsiteY5" fmla="*/ 440872 h 846365"/>
                  <a:gd name="connsiteX6" fmla="*/ 2196194 w 5143500"/>
                  <a:gd name="connsiteY6" fmla="*/ 525236 h 846365"/>
                  <a:gd name="connsiteX7" fmla="*/ 2743201 w 5143500"/>
                  <a:gd name="connsiteY7" fmla="*/ 623208 h 846365"/>
                  <a:gd name="connsiteX8" fmla="*/ 3233058 w 5143500"/>
                  <a:gd name="connsiteY8" fmla="*/ 702129 h 846365"/>
                  <a:gd name="connsiteX9" fmla="*/ 3643994 w 5143500"/>
                  <a:gd name="connsiteY9" fmla="*/ 742951 h 846365"/>
                  <a:gd name="connsiteX10" fmla="*/ 3986894 w 5143500"/>
                  <a:gd name="connsiteY10" fmla="*/ 775608 h 846365"/>
                  <a:gd name="connsiteX11" fmla="*/ 4386944 w 5143500"/>
                  <a:gd name="connsiteY11" fmla="*/ 797379 h 846365"/>
                  <a:gd name="connsiteX12" fmla="*/ 5018315 w 5143500"/>
                  <a:gd name="connsiteY12" fmla="*/ 840922 h 846365"/>
                  <a:gd name="connsiteX13" fmla="*/ 5116286 w 5143500"/>
                  <a:gd name="connsiteY13" fmla="*/ 840922 h 846365"/>
                  <a:gd name="connsiteX14" fmla="*/ 5143500 w 5143500"/>
                  <a:gd name="connsiteY14" fmla="*/ 846365 h 846365"/>
                  <a:gd name="connsiteX15" fmla="*/ 0 w 5143500"/>
                  <a:gd name="connsiteY15" fmla="*/ 830036 h 846365"/>
                  <a:gd name="connsiteX16" fmla="*/ 24493 w 5143500"/>
                  <a:gd name="connsiteY16" fmla="*/ 0 h 846365"/>
                  <a:gd name="connsiteX0" fmla="*/ 8165 w 5143500"/>
                  <a:gd name="connsiteY0" fmla="*/ 0 h 846365"/>
                  <a:gd name="connsiteX1" fmla="*/ 247651 w 5143500"/>
                  <a:gd name="connsiteY1" fmla="*/ 29936 h 846365"/>
                  <a:gd name="connsiteX2" fmla="*/ 696686 w 5143500"/>
                  <a:gd name="connsiteY2" fmla="*/ 144236 h 846365"/>
                  <a:gd name="connsiteX3" fmla="*/ 1126672 w 5143500"/>
                  <a:gd name="connsiteY3" fmla="*/ 266701 h 846365"/>
                  <a:gd name="connsiteX4" fmla="*/ 1428751 w 5143500"/>
                  <a:gd name="connsiteY4" fmla="*/ 351065 h 846365"/>
                  <a:gd name="connsiteX5" fmla="*/ 1760765 w 5143500"/>
                  <a:gd name="connsiteY5" fmla="*/ 440872 h 846365"/>
                  <a:gd name="connsiteX6" fmla="*/ 2196194 w 5143500"/>
                  <a:gd name="connsiteY6" fmla="*/ 525236 h 846365"/>
                  <a:gd name="connsiteX7" fmla="*/ 2743201 w 5143500"/>
                  <a:gd name="connsiteY7" fmla="*/ 623208 h 846365"/>
                  <a:gd name="connsiteX8" fmla="*/ 3233058 w 5143500"/>
                  <a:gd name="connsiteY8" fmla="*/ 702129 h 846365"/>
                  <a:gd name="connsiteX9" fmla="*/ 3643994 w 5143500"/>
                  <a:gd name="connsiteY9" fmla="*/ 742951 h 846365"/>
                  <a:gd name="connsiteX10" fmla="*/ 3986894 w 5143500"/>
                  <a:gd name="connsiteY10" fmla="*/ 775608 h 846365"/>
                  <a:gd name="connsiteX11" fmla="*/ 4386944 w 5143500"/>
                  <a:gd name="connsiteY11" fmla="*/ 797379 h 846365"/>
                  <a:gd name="connsiteX12" fmla="*/ 5018315 w 5143500"/>
                  <a:gd name="connsiteY12" fmla="*/ 840922 h 846365"/>
                  <a:gd name="connsiteX13" fmla="*/ 5116286 w 5143500"/>
                  <a:gd name="connsiteY13" fmla="*/ 840922 h 846365"/>
                  <a:gd name="connsiteX14" fmla="*/ 5143500 w 5143500"/>
                  <a:gd name="connsiteY14" fmla="*/ 846365 h 846365"/>
                  <a:gd name="connsiteX15" fmla="*/ 0 w 5143500"/>
                  <a:gd name="connsiteY15" fmla="*/ 830036 h 846365"/>
                  <a:gd name="connsiteX16" fmla="*/ 8165 w 5143500"/>
                  <a:gd name="connsiteY16" fmla="*/ 0 h 846365"/>
                  <a:gd name="connsiteX0" fmla="*/ 8165 w 5143500"/>
                  <a:gd name="connsiteY0" fmla="*/ 0 h 846365"/>
                  <a:gd name="connsiteX1" fmla="*/ 247651 w 5143500"/>
                  <a:gd name="connsiteY1" fmla="*/ 29936 h 846365"/>
                  <a:gd name="connsiteX2" fmla="*/ 696686 w 5143500"/>
                  <a:gd name="connsiteY2" fmla="*/ 144236 h 846365"/>
                  <a:gd name="connsiteX3" fmla="*/ 1126672 w 5143500"/>
                  <a:gd name="connsiteY3" fmla="*/ 266701 h 846365"/>
                  <a:gd name="connsiteX4" fmla="*/ 1428751 w 5143500"/>
                  <a:gd name="connsiteY4" fmla="*/ 351065 h 846365"/>
                  <a:gd name="connsiteX5" fmla="*/ 1760765 w 5143500"/>
                  <a:gd name="connsiteY5" fmla="*/ 440872 h 846365"/>
                  <a:gd name="connsiteX6" fmla="*/ 2196194 w 5143500"/>
                  <a:gd name="connsiteY6" fmla="*/ 525236 h 846365"/>
                  <a:gd name="connsiteX7" fmla="*/ 2743201 w 5143500"/>
                  <a:gd name="connsiteY7" fmla="*/ 623208 h 846365"/>
                  <a:gd name="connsiteX8" fmla="*/ 3233058 w 5143500"/>
                  <a:gd name="connsiteY8" fmla="*/ 702129 h 846365"/>
                  <a:gd name="connsiteX9" fmla="*/ 3643994 w 5143500"/>
                  <a:gd name="connsiteY9" fmla="*/ 742951 h 846365"/>
                  <a:gd name="connsiteX10" fmla="*/ 3986894 w 5143500"/>
                  <a:gd name="connsiteY10" fmla="*/ 775608 h 846365"/>
                  <a:gd name="connsiteX11" fmla="*/ 4386944 w 5143500"/>
                  <a:gd name="connsiteY11" fmla="*/ 797379 h 846365"/>
                  <a:gd name="connsiteX12" fmla="*/ 5018315 w 5143500"/>
                  <a:gd name="connsiteY12" fmla="*/ 840922 h 846365"/>
                  <a:gd name="connsiteX13" fmla="*/ 5116286 w 5143500"/>
                  <a:gd name="connsiteY13" fmla="*/ 840922 h 846365"/>
                  <a:gd name="connsiteX14" fmla="*/ 5143500 w 5143500"/>
                  <a:gd name="connsiteY14" fmla="*/ 846365 h 846365"/>
                  <a:gd name="connsiteX15" fmla="*/ 0 w 5143500"/>
                  <a:gd name="connsiteY15" fmla="*/ 830036 h 846365"/>
                  <a:gd name="connsiteX16" fmla="*/ 8165 w 5143500"/>
                  <a:gd name="connsiteY16" fmla="*/ 0 h 846365"/>
                  <a:gd name="connsiteX0" fmla="*/ 8165 w 5143500"/>
                  <a:gd name="connsiteY0" fmla="*/ 0 h 846365"/>
                  <a:gd name="connsiteX1" fmla="*/ 247651 w 5143500"/>
                  <a:gd name="connsiteY1" fmla="*/ 29936 h 846365"/>
                  <a:gd name="connsiteX2" fmla="*/ 696686 w 5143500"/>
                  <a:gd name="connsiteY2" fmla="*/ 144236 h 846365"/>
                  <a:gd name="connsiteX3" fmla="*/ 1126672 w 5143500"/>
                  <a:gd name="connsiteY3" fmla="*/ 266701 h 846365"/>
                  <a:gd name="connsiteX4" fmla="*/ 1428751 w 5143500"/>
                  <a:gd name="connsiteY4" fmla="*/ 351065 h 846365"/>
                  <a:gd name="connsiteX5" fmla="*/ 1760765 w 5143500"/>
                  <a:gd name="connsiteY5" fmla="*/ 440872 h 846365"/>
                  <a:gd name="connsiteX6" fmla="*/ 2196194 w 5143500"/>
                  <a:gd name="connsiteY6" fmla="*/ 525236 h 846365"/>
                  <a:gd name="connsiteX7" fmla="*/ 2743201 w 5143500"/>
                  <a:gd name="connsiteY7" fmla="*/ 623208 h 846365"/>
                  <a:gd name="connsiteX8" fmla="*/ 3233058 w 5143500"/>
                  <a:gd name="connsiteY8" fmla="*/ 702129 h 846365"/>
                  <a:gd name="connsiteX9" fmla="*/ 3643994 w 5143500"/>
                  <a:gd name="connsiteY9" fmla="*/ 742951 h 846365"/>
                  <a:gd name="connsiteX10" fmla="*/ 3986894 w 5143500"/>
                  <a:gd name="connsiteY10" fmla="*/ 775608 h 846365"/>
                  <a:gd name="connsiteX11" fmla="*/ 4386944 w 5143500"/>
                  <a:gd name="connsiteY11" fmla="*/ 797379 h 846365"/>
                  <a:gd name="connsiteX12" fmla="*/ 5018315 w 5143500"/>
                  <a:gd name="connsiteY12" fmla="*/ 840922 h 846365"/>
                  <a:gd name="connsiteX13" fmla="*/ 5116286 w 5143500"/>
                  <a:gd name="connsiteY13" fmla="*/ 840922 h 846365"/>
                  <a:gd name="connsiteX14" fmla="*/ 5143500 w 5143500"/>
                  <a:gd name="connsiteY14" fmla="*/ 846365 h 846365"/>
                  <a:gd name="connsiteX15" fmla="*/ 0 w 5143500"/>
                  <a:gd name="connsiteY15" fmla="*/ 830036 h 846365"/>
                  <a:gd name="connsiteX16" fmla="*/ 8165 w 5143500"/>
                  <a:gd name="connsiteY16" fmla="*/ 0 h 846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43500" h="846365">
                    <a:moveTo>
                      <a:pt x="8165" y="0"/>
                    </a:moveTo>
                    <a:cubicBezTo>
                      <a:pt x="70531" y="7484"/>
                      <a:pt x="132898" y="5897"/>
                      <a:pt x="247651" y="29936"/>
                    </a:cubicBezTo>
                    <a:cubicBezTo>
                      <a:pt x="362404" y="53975"/>
                      <a:pt x="550182" y="104775"/>
                      <a:pt x="696686" y="144236"/>
                    </a:cubicBezTo>
                    <a:cubicBezTo>
                      <a:pt x="843190" y="183697"/>
                      <a:pt x="1126672" y="266701"/>
                      <a:pt x="1126672" y="266701"/>
                    </a:cubicBezTo>
                    <a:lnTo>
                      <a:pt x="1428751" y="351065"/>
                    </a:lnTo>
                    <a:cubicBezTo>
                      <a:pt x="1534433" y="380094"/>
                      <a:pt x="1632858" y="411843"/>
                      <a:pt x="1760765" y="440872"/>
                    </a:cubicBezTo>
                    <a:cubicBezTo>
                      <a:pt x="1888672" y="469901"/>
                      <a:pt x="2196194" y="525236"/>
                      <a:pt x="2196194" y="525236"/>
                    </a:cubicBezTo>
                    <a:lnTo>
                      <a:pt x="2743201" y="623208"/>
                    </a:lnTo>
                    <a:cubicBezTo>
                      <a:pt x="2916012" y="652690"/>
                      <a:pt x="3082926" y="682172"/>
                      <a:pt x="3233058" y="702129"/>
                    </a:cubicBezTo>
                    <a:cubicBezTo>
                      <a:pt x="3383190" y="722086"/>
                      <a:pt x="3643994" y="742951"/>
                      <a:pt x="3643994" y="742951"/>
                    </a:cubicBezTo>
                    <a:cubicBezTo>
                      <a:pt x="3769633" y="755197"/>
                      <a:pt x="3863069" y="766537"/>
                      <a:pt x="3986894" y="775608"/>
                    </a:cubicBezTo>
                    <a:cubicBezTo>
                      <a:pt x="4110719" y="784679"/>
                      <a:pt x="4386944" y="797379"/>
                      <a:pt x="4386944" y="797379"/>
                    </a:cubicBezTo>
                    <a:lnTo>
                      <a:pt x="5018315" y="840922"/>
                    </a:lnTo>
                    <a:cubicBezTo>
                      <a:pt x="5139872" y="848179"/>
                      <a:pt x="5128079" y="844550"/>
                      <a:pt x="5116286" y="840922"/>
                    </a:cubicBezTo>
                    <a:lnTo>
                      <a:pt x="5143500" y="846365"/>
                    </a:lnTo>
                    <a:lnTo>
                      <a:pt x="0" y="830036"/>
                    </a:lnTo>
                    <a:cubicBezTo>
                      <a:pt x="8164" y="19957"/>
                      <a:pt x="21772" y="831850"/>
                      <a:pt x="8165" y="0"/>
                    </a:cubicBezTo>
                    <a:close/>
                  </a:path>
                </a:pathLst>
              </a:custGeom>
              <a:solidFill>
                <a:srgbClr val="BE59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9BD577-BABD-0714-9DE9-0C9E6BBC73EE}"/>
                </a:ext>
              </a:extLst>
            </p:cNvPr>
            <p:cNvSpPr txBox="1"/>
            <p:nvPr/>
          </p:nvSpPr>
          <p:spPr>
            <a:xfrm>
              <a:off x="3904798" y="4961146"/>
              <a:ext cx="673961" cy="46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9D71C40-46B2-D146-E1B5-4E6717E91D6E}"/>
                </a:ext>
              </a:extLst>
            </p:cNvPr>
            <p:cNvSpPr txBox="1"/>
            <p:nvPr/>
          </p:nvSpPr>
          <p:spPr>
            <a:xfrm>
              <a:off x="5211397" y="4459454"/>
              <a:ext cx="667847" cy="46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F3AADA0-3628-FA64-836C-6C69148DA7DB}"/>
                </a:ext>
              </a:extLst>
            </p:cNvPr>
            <p:cNvSpPr txBox="1"/>
            <p:nvPr/>
          </p:nvSpPr>
          <p:spPr>
            <a:xfrm>
              <a:off x="6205128" y="4021509"/>
              <a:ext cx="667846" cy="46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622FB78-0149-F760-D666-9DBC9DC354A8}"/>
                </a:ext>
              </a:extLst>
            </p:cNvPr>
            <p:cNvSpPr txBox="1"/>
            <p:nvPr/>
          </p:nvSpPr>
          <p:spPr>
            <a:xfrm>
              <a:off x="7748522" y="3061961"/>
              <a:ext cx="794776" cy="46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BDF2D32-01A6-0105-FA6D-82E7B73C8805}"/>
                </a:ext>
              </a:extLst>
            </p:cNvPr>
            <p:cNvSpPr txBox="1"/>
            <p:nvPr/>
          </p:nvSpPr>
          <p:spPr>
            <a:xfrm>
              <a:off x="8639336" y="1437492"/>
              <a:ext cx="864256" cy="46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78A7FA3-48A0-6B2D-469C-E476514353A6}"/>
                </a:ext>
              </a:extLst>
            </p:cNvPr>
            <p:cNvSpPr txBox="1"/>
            <p:nvPr/>
          </p:nvSpPr>
          <p:spPr>
            <a:xfrm>
              <a:off x="8641259" y="168957"/>
              <a:ext cx="706984" cy="46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AF0372DC-3829-5FD2-7DC4-099D7068D433}"/>
              </a:ext>
            </a:extLst>
          </p:cNvPr>
          <p:cNvGrpSpPr/>
          <p:nvPr/>
        </p:nvGrpSpPr>
        <p:grpSpPr>
          <a:xfrm>
            <a:off x="2191001" y="469572"/>
            <a:ext cx="128352" cy="4366798"/>
            <a:chOff x="2297695" y="502204"/>
            <a:chExt cx="128352" cy="4366798"/>
          </a:xfrm>
        </p:grpSpPr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772E8D44-8EA0-5605-536E-6A6866B29ABE}"/>
                </a:ext>
              </a:extLst>
            </p:cNvPr>
            <p:cNvSpPr txBox="1"/>
            <p:nvPr/>
          </p:nvSpPr>
          <p:spPr>
            <a:xfrm>
              <a:off x="2297695" y="4499670"/>
              <a:ext cx="12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C5445FE-11DC-BA8E-1469-1D114651615C}"/>
                </a:ext>
              </a:extLst>
            </p:cNvPr>
            <p:cNvSpPr txBox="1"/>
            <p:nvPr/>
          </p:nvSpPr>
          <p:spPr>
            <a:xfrm>
              <a:off x="2297695" y="3500305"/>
              <a:ext cx="12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DCCA90B-D680-E70A-597B-0A953700F6C3}"/>
                </a:ext>
              </a:extLst>
            </p:cNvPr>
            <p:cNvSpPr txBox="1"/>
            <p:nvPr/>
          </p:nvSpPr>
          <p:spPr>
            <a:xfrm>
              <a:off x="2297695" y="2500938"/>
              <a:ext cx="12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19B7BC-6A17-6EF9-68F9-9CCBF82F40C3}"/>
                </a:ext>
              </a:extLst>
            </p:cNvPr>
            <p:cNvSpPr txBox="1"/>
            <p:nvPr/>
          </p:nvSpPr>
          <p:spPr>
            <a:xfrm>
              <a:off x="2297696" y="1501571"/>
              <a:ext cx="12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3F302A8-3E6A-14FF-F885-1CA066F031CB}"/>
                </a:ext>
              </a:extLst>
            </p:cNvPr>
            <p:cNvSpPr txBox="1"/>
            <p:nvPr/>
          </p:nvSpPr>
          <p:spPr>
            <a:xfrm>
              <a:off x="2297695" y="502204"/>
              <a:ext cx="12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46F72A7-2DA5-BB5C-C7DC-7D0E181F8089}"/>
              </a:ext>
            </a:extLst>
          </p:cNvPr>
          <p:cNvGrpSpPr/>
          <p:nvPr/>
        </p:nvGrpSpPr>
        <p:grpSpPr>
          <a:xfrm>
            <a:off x="2456434" y="373843"/>
            <a:ext cx="7812981" cy="5294425"/>
            <a:chOff x="2456434" y="373843"/>
            <a:chExt cx="7812981" cy="529442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D4103507-5DE4-71DC-4D4E-07D115415059}"/>
                </a:ext>
              </a:extLst>
            </p:cNvPr>
            <p:cNvGrpSpPr/>
            <p:nvPr/>
          </p:nvGrpSpPr>
          <p:grpSpPr>
            <a:xfrm>
              <a:off x="2456436" y="5615725"/>
              <a:ext cx="7812979" cy="52543"/>
              <a:chOff x="2456436" y="5615725"/>
              <a:chExt cx="7812979" cy="52543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A37043B4-10A0-46A6-ED22-9E3D94C6F8DA}"/>
                  </a:ext>
                </a:extLst>
              </p:cNvPr>
              <p:cNvCxnSpPr/>
              <p:nvPr/>
            </p:nvCxnSpPr>
            <p:spPr>
              <a:xfrm>
                <a:off x="2456436" y="5622462"/>
                <a:ext cx="78129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43D4625-E5AE-AD76-BD95-0CD35444F7D7}"/>
                  </a:ext>
                </a:extLst>
              </p:cNvPr>
              <p:cNvGrpSpPr/>
              <p:nvPr/>
            </p:nvGrpSpPr>
            <p:grpSpPr>
              <a:xfrm>
                <a:off x="2457192" y="5615725"/>
                <a:ext cx="7055107" cy="52543"/>
                <a:chOff x="7209109" y="2441768"/>
                <a:chExt cx="2438400" cy="75779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6FAC5E2-7B32-7B46-A997-DC0DBE7E2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91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DDE9F5C0-26D3-5C21-0820-69E53D88D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15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78DAE4C7-53B5-4423-463B-AE883EBDC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39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4EDACA78-6D69-B5E1-C9EA-6DAB1F05A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63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FC7A5329-46F3-1129-1CD3-B3EE55C23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87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1539367C-7B95-F85A-2FA8-71F08413A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11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EF35EDB6-291A-5532-FA6F-6D0498F4E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35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53ABA5E7-8251-6ACD-2375-B709DA24A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9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A5454284-C987-895B-D4D4-1EC7B1FEC6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83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8F7E2CE5-D54D-62F1-2534-1233326AC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07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FBABEC95-DD03-E260-AF41-B4798A22A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31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5F7CA6D-F98D-9E4E-1298-5B991DF5C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855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50B919DE-1866-E55E-3554-F5B41007C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379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BEDC2B7C-74D4-D044-F0B4-AA37815C6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03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4D2DC3A2-F471-E13B-EE17-A08A353E6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27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BEAA3709-FA0E-3B98-EC14-91BE4E766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51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051E634F-D40A-954B-0852-07DA8484F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7509" y="2441768"/>
                  <a:ext cx="0" cy="75779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D2382FE2-A1BE-7C63-60A1-81DC2646A025}"/>
                </a:ext>
              </a:extLst>
            </p:cNvPr>
            <p:cNvGrpSpPr/>
            <p:nvPr/>
          </p:nvGrpSpPr>
          <p:grpSpPr>
            <a:xfrm>
              <a:off x="2456434" y="373843"/>
              <a:ext cx="52520" cy="5249945"/>
              <a:chOff x="2456434" y="373843"/>
              <a:chExt cx="52520" cy="5249945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92D16358-1F26-5B5E-5252-8FBC6F2DF4E5}"/>
                  </a:ext>
                </a:extLst>
              </p:cNvPr>
              <p:cNvCxnSpPr>
                <a:cxnSpLocks/>
                <a:stCxn id="19" idx="15"/>
              </p:cNvCxnSpPr>
              <p:nvPr/>
            </p:nvCxnSpPr>
            <p:spPr>
              <a:xfrm flipV="1">
                <a:off x="2456434" y="373843"/>
                <a:ext cx="0" cy="5249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992D3BDA-1739-5D1F-E1FD-ACDEE7EB513C}"/>
                  </a:ext>
                </a:extLst>
              </p:cNvPr>
              <p:cNvGrpSpPr/>
              <p:nvPr/>
            </p:nvGrpSpPr>
            <p:grpSpPr>
              <a:xfrm rot="10800000">
                <a:off x="2463235" y="634300"/>
                <a:ext cx="45719" cy="4819753"/>
                <a:chOff x="11114254" y="403313"/>
                <a:chExt cx="123352" cy="3567507"/>
              </a:xfrm>
            </p:grpSpPr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F572A363-D781-906F-544B-10BE8F5DBFB6}"/>
                    </a:ext>
                  </a:extLst>
                </p:cNvPr>
                <p:cNvGrpSpPr/>
                <p:nvPr/>
              </p:nvGrpSpPr>
              <p:grpSpPr>
                <a:xfrm>
                  <a:off x="11114254" y="2621744"/>
                  <a:ext cx="123352" cy="609600"/>
                  <a:chOff x="11114254" y="2637951"/>
                  <a:chExt cx="123352" cy="609600"/>
                </a:xfrm>
              </p:grpSpPr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9C4CB135-47A1-AC8D-E02D-B7C6638E1B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6379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833282ED-386C-40E4-E052-1661A75BD0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7903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5824152C-E85C-56C6-194D-DBD1C6724C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9427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BDBE7AF1-8793-255C-868C-FEBC1D08F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30951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33A316AE-0993-34B6-05E5-D7D8405127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14254" y="3247551"/>
                    <a:ext cx="123352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4D860531-5143-B556-830C-7BC011AC2AB4}"/>
                    </a:ext>
                  </a:extLst>
                </p:cNvPr>
                <p:cNvGrpSpPr/>
                <p:nvPr/>
              </p:nvGrpSpPr>
              <p:grpSpPr>
                <a:xfrm>
                  <a:off x="11114254" y="1882267"/>
                  <a:ext cx="123352" cy="609600"/>
                  <a:chOff x="11114254" y="2637951"/>
                  <a:chExt cx="123352" cy="609600"/>
                </a:xfrm>
              </p:grpSpPr>
              <p:cxnSp>
                <p:nvCxnSpPr>
                  <p:cNvPr id="112" name="直接连接符 111">
                    <a:extLst>
                      <a:ext uri="{FF2B5EF4-FFF2-40B4-BE49-F238E27FC236}">
                        <a16:creationId xmlns:a16="http://schemas.microsoft.com/office/drawing/2014/main" id="{525B44CA-E262-2733-45CE-2A675A92EB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6379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9F6BBB48-B6C9-D492-2187-6ADF8FA0A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7903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113">
                    <a:extLst>
                      <a:ext uri="{FF2B5EF4-FFF2-40B4-BE49-F238E27FC236}">
                        <a16:creationId xmlns:a16="http://schemas.microsoft.com/office/drawing/2014/main" id="{701F6ED9-AC7C-819E-32B5-C68F58780E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9427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2AB86E91-F68E-7CA3-1BAA-80D2558A27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30951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>
                    <a:extLst>
                      <a:ext uri="{FF2B5EF4-FFF2-40B4-BE49-F238E27FC236}">
                        <a16:creationId xmlns:a16="http://schemas.microsoft.com/office/drawing/2014/main" id="{F3E03254-E854-7409-DA1E-292B298A15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14254" y="3247551"/>
                    <a:ext cx="123352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13ABB6BB-BA91-F306-61B9-CF7ECB547AB3}"/>
                    </a:ext>
                  </a:extLst>
                </p:cNvPr>
                <p:cNvGrpSpPr/>
                <p:nvPr/>
              </p:nvGrpSpPr>
              <p:grpSpPr>
                <a:xfrm>
                  <a:off x="11114254" y="1142790"/>
                  <a:ext cx="123352" cy="609600"/>
                  <a:chOff x="11114254" y="2637951"/>
                  <a:chExt cx="123352" cy="609600"/>
                </a:xfrm>
              </p:grpSpPr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74111C73-17CD-9918-FEED-FB6DF5B2F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6379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EB08B8C1-F140-EB24-590F-A917DB9B28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7903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>
                    <a:extLst>
                      <a:ext uri="{FF2B5EF4-FFF2-40B4-BE49-F238E27FC236}">
                        <a16:creationId xmlns:a16="http://schemas.microsoft.com/office/drawing/2014/main" id="{83F92B7D-E9D1-5002-0C20-E4DC352D4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9427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D1959D4A-57B4-10FE-A4ED-AB6D05E03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30951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>
                    <a:extLst>
                      <a:ext uri="{FF2B5EF4-FFF2-40B4-BE49-F238E27FC236}">
                        <a16:creationId xmlns:a16="http://schemas.microsoft.com/office/drawing/2014/main" id="{F9F35893-B92E-6B8B-E465-0DE54FDDAB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14254" y="3247551"/>
                    <a:ext cx="123352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5CEBE857-AEAC-D3A6-F925-93FAADE25914}"/>
                    </a:ext>
                  </a:extLst>
                </p:cNvPr>
                <p:cNvGrpSpPr/>
                <p:nvPr/>
              </p:nvGrpSpPr>
              <p:grpSpPr>
                <a:xfrm>
                  <a:off x="11114254" y="403313"/>
                  <a:ext cx="123352" cy="609600"/>
                  <a:chOff x="11114254" y="2637951"/>
                  <a:chExt cx="123352" cy="609600"/>
                </a:xfrm>
              </p:grpSpPr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4C374FC2-EDCB-963E-F75E-FADDEEF43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6379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5D274350-1C63-A3D2-ECF5-5C0D17912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7903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50D0826D-8956-4545-4E07-74E6027595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9427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AE39C6AA-8D42-D4BA-B287-E63B1B948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30951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>
                    <a:extLst>
                      <a:ext uri="{FF2B5EF4-FFF2-40B4-BE49-F238E27FC236}">
                        <a16:creationId xmlns:a16="http://schemas.microsoft.com/office/drawing/2014/main" id="{F4EFB2AF-8187-01C0-0EE3-05A30C4BF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14254" y="3247551"/>
                    <a:ext cx="123352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93415741-0F7E-3127-0B1E-C34163FF8EEF}"/>
                    </a:ext>
                  </a:extLst>
                </p:cNvPr>
                <p:cNvGrpSpPr/>
                <p:nvPr/>
              </p:nvGrpSpPr>
              <p:grpSpPr>
                <a:xfrm>
                  <a:off x="11114254" y="3361220"/>
                  <a:ext cx="123352" cy="609600"/>
                  <a:chOff x="11114254" y="2637951"/>
                  <a:chExt cx="123352" cy="609600"/>
                </a:xfrm>
              </p:grpSpPr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C1BDD55D-B3D1-04A5-2F08-61B27337FD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6379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E3380A3E-B4C2-7E4E-474F-A114FC1D3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7903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280B3BFD-FF9E-25E3-168F-8F9293159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29427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79F41872-980C-E02F-5782-21763BB3F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2489" y="3095151"/>
                    <a:ext cx="75117" cy="0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107899F7-8EC4-7F1C-7646-D8797E0AF1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14254" y="3247551"/>
                    <a:ext cx="123352" cy="0"/>
                  </a:xfrm>
                  <a:prstGeom prst="line">
                    <a:avLst/>
                  </a:prstGeom>
                  <a:ln w="28575">
                    <a:headEnd type="none" w="med" len="med"/>
                    <a:tailEnd type="non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31A4EC86-8573-ED4E-96A2-5A2A4DE0A293}"/>
              </a:ext>
            </a:extLst>
          </p:cNvPr>
          <p:cNvSpPr txBox="1"/>
          <p:nvPr/>
        </p:nvSpPr>
        <p:spPr>
          <a:xfrm>
            <a:off x="1794345" y="880148"/>
            <a:ext cx="461665" cy="49205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SG" altLang="en-US" dirty="0"/>
              <a:t>美国数据中心网络电力使用（十亿</a:t>
            </a:r>
            <a:r>
              <a:rPr kumimoji="1" lang="zh-CN" altLang="en-US" dirty="0"/>
              <a:t>  </a:t>
            </a:r>
            <a:r>
              <a:rPr kumimoji="1" lang="zh-SG" altLang="en-US" dirty="0"/>
              <a:t>千瓦时</a:t>
            </a:r>
            <a:r>
              <a:rPr kumimoji="1" lang="en-US" altLang="zh-SG" dirty="0"/>
              <a:t>/</a:t>
            </a:r>
            <a:r>
              <a:rPr kumimoji="1" lang="zh-SG" altLang="en-US" dirty="0"/>
              <a:t>年）</a:t>
            </a:r>
          </a:p>
        </p:txBody>
      </p:sp>
    </p:spTree>
    <p:extLst>
      <p:ext uri="{BB962C8B-B14F-4D97-AF65-F5344CB8AC3E}">
        <p14:creationId xmlns:p14="http://schemas.microsoft.com/office/powerpoint/2010/main" val="296272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8901B73-ED3A-164C-BAF3-0DED27F48AD4}"/>
              </a:ext>
            </a:extLst>
          </p:cNvPr>
          <p:cNvSpPr txBox="1"/>
          <p:nvPr/>
        </p:nvSpPr>
        <p:spPr>
          <a:xfrm>
            <a:off x="408071" y="166483"/>
            <a:ext cx="11375858" cy="4362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SG" altLang="en-US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那副原图是</a:t>
            </a:r>
            <a:r>
              <a:rPr lang="zh-SG" altLang="en-US" b="1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美国</a:t>
            </a:r>
            <a:r>
              <a:rPr lang="zh-SG" altLang="en-US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数据中心设备用电量，为了图好看，类比上面趋势，</a:t>
            </a:r>
            <a:r>
              <a:rPr lang="en-US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2016</a:t>
            </a:r>
            <a:r>
              <a:rPr lang="zh-SG" altLang="en-US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年到</a:t>
            </a:r>
            <a:r>
              <a:rPr lang="en-US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2030</a:t>
            </a:r>
            <a:r>
              <a:rPr lang="zh-SG" altLang="en-US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年，提高</a:t>
            </a:r>
            <a:r>
              <a:rPr lang="en-US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15</a:t>
            </a:r>
            <a:r>
              <a:rPr lang="zh-SG" altLang="en-US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倍左右。省略</a:t>
            </a:r>
            <a:r>
              <a:rPr lang="en-US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2010</a:t>
            </a:r>
            <a:r>
              <a:rPr lang="zh-SG" altLang="en-US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年前，只画到</a:t>
            </a:r>
            <a:r>
              <a:rPr lang="en-US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2026</a:t>
            </a:r>
            <a:r>
              <a:rPr lang="zh-SG" altLang="en-US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年图好看些，不然太高了图比较丑。</a:t>
            </a:r>
            <a:endParaRPr lang="zh-SG" altLang="en-US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SG" altLang="en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论文</a:t>
            </a:r>
            <a:r>
              <a:rPr lang="zh-CN" altLang="en-US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SG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Energy efficiency in cloud computing data </a:t>
            </a:r>
            <a:r>
              <a:rPr lang="en-SG" altLang="zh-SG" dirty="0" err="1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centers</a:t>
            </a:r>
            <a:r>
              <a:rPr lang="en-SG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: a survey on software technologies</a:t>
            </a:r>
            <a:endParaRPr lang="en-SG" altLang="zh-SG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SG" altLang="zh-SG" dirty="0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https://</a:t>
            </a:r>
            <a:r>
              <a:rPr lang="en-SG" altLang="zh-SG" dirty="0" err="1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link.springer.com</a:t>
            </a:r>
            <a:r>
              <a:rPr lang="en-SG" altLang="zh-SG" dirty="0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/article/10.1007/s10586-022-03713-0</a:t>
            </a:r>
            <a:endParaRPr lang="en-SG" altLang="zh-SG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SG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200 </a:t>
            </a:r>
            <a:r>
              <a:rPr lang="en-SG" altLang="zh-SG" dirty="0" err="1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TWh</a:t>
            </a:r>
            <a:r>
              <a:rPr lang="en-SG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 in 2016 to 2967 </a:t>
            </a:r>
            <a:r>
              <a:rPr lang="en-SG" altLang="zh-SG" dirty="0" err="1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TWh</a:t>
            </a:r>
            <a:r>
              <a:rPr lang="en-SG" altLang="zh-SG" dirty="0">
                <a:solidFill>
                  <a:srgbClr val="222222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 in 2030</a:t>
            </a:r>
            <a:endParaRPr lang="en-SG" altLang="zh-SG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SG" altLang="zh-SG" dirty="0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https://server.51cto.com/article/594534.html</a:t>
            </a:r>
            <a:endParaRPr lang="en-SG" altLang="zh-SG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SG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200G/400G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光学器件也将从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2019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年开始陆续生产出货。</a:t>
            </a:r>
            <a:endParaRPr lang="zh-SG" altLang="en-US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SG" altLang="zh-SG" dirty="0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hlinkClick r:id="rId3"/>
              </a:rPr>
              <a:t>https://www.sdnlab.com/25036.html</a:t>
            </a:r>
            <a:endParaRPr lang="en-SG" altLang="zh-SG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截止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2019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年，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50</a:t>
            </a:r>
            <a:r>
              <a:rPr lang="en-SG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100</a:t>
            </a:r>
            <a:r>
              <a:rPr lang="en-SG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网卡都已经启动发货。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2019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年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50</a:t>
            </a:r>
            <a:r>
              <a:rPr lang="en-SG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100</a:t>
            </a:r>
            <a:r>
              <a:rPr lang="en-SG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服务器发货量产生了逆转，但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2020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年后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100</a:t>
            </a:r>
            <a:r>
              <a:rPr lang="en-SG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服务器的势头全面超越了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50</a:t>
            </a:r>
            <a:r>
              <a:rPr lang="en-SG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服务器，产业又开始对</a:t>
            </a:r>
            <a:r>
              <a:rPr lang="en-US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100</a:t>
            </a:r>
            <a:r>
              <a:rPr lang="en-SG" altLang="zh-SG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G</a:t>
            </a:r>
            <a:r>
              <a:rPr lang="zh-SG" altLang="en-US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服务器充满信心。</a:t>
            </a:r>
            <a:endParaRPr lang="en-US" altLang="zh-SG" dirty="0">
              <a:solidFill>
                <a:srgbClr val="333333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SG" altLang="zh-SG" dirty="0">
                <a:solidFill>
                  <a:srgbClr val="000000"/>
                </a:solidFill>
                <a:effectLst/>
                <a:latin typeface="默认字体"/>
                <a:ea typeface="DengXian" panose="02010600030101010101" pitchFamily="2" charset="-122"/>
                <a:hlinkClick r:id="rId4"/>
              </a:rPr>
              <a:t>https://www.hontek.net/show-244.html</a:t>
            </a:r>
            <a:r>
              <a:rPr lang="en-SG" altLang="zh-SG" dirty="0">
                <a:solidFill>
                  <a:srgbClr val="000000"/>
                </a:solidFill>
                <a:effectLst/>
                <a:latin typeface="默认字体"/>
                <a:ea typeface="DengXian" panose="02010600030101010101" pitchFamily="2" charset="-122"/>
              </a:rPr>
              <a:t> </a:t>
            </a:r>
            <a:r>
              <a:rPr lang="en-SG" altLang="zh-SG" dirty="0">
                <a:solidFill>
                  <a:srgbClr val="3C599E"/>
                </a:solidFill>
                <a:effectLst/>
                <a:latin typeface="-apple-system"/>
                <a:ea typeface="DengXian" panose="02010600030101010101" pitchFamily="2" charset="-122"/>
              </a:rPr>
              <a:t>2022</a:t>
            </a:r>
            <a:r>
              <a:rPr lang="zh-SG" altLang="en-US" dirty="0">
                <a:solidFill>
                  <a:srgbClr val="3C599E"/>
                </a:solidFill>
                <a:effectLst/>
                <a:latin typeface="-apple-system"/>
                <a:ea typeface="DengXian" panose="02010600030101010101" pitchFamily="2" charset="-122"/>
              </a:rPr>
              <a:t>年数据中心光模块趋势及面临的挑战</a:t>
            </a:r>
            <a:endParaRPr lang="zh-SG" altLang="en-US" dirty="0"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SG" altLang="en-US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6B6C4E8-F069-7643-88D8-83FBA9F3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15" y="4355015"/>
            <a:ext cx="6821905" cy="233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4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240</Words>
  <Application>Microsoft Macintosh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-apple-system</vt:lpstr>
      <vt:lpstr>DengXian</vt:lpstr>
      <vt:lpstr>DengXian</vt:lpstr>
      <vt:lpstr>等线 Light</vt:lpstr>
      <vt:lpstr>SimHei</vt:lpstr>
      <vt:lpstr>默认字体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Yueqiao Li</dc:creator>
  <cp:lastModifiedBy>Peirui Cao</cp:lastModifiedBy>
  <cp:revision>8</cp:revision>
  <dcterms:created xsi:type="dcterms:W3CDTF">2023-12-12T03:39:09Z</dcterms:created>
  <dcterms:modified xsi:type="dcterms:W3CDTF">2023-12-18T05:58:47Z</dcterms:modified>
</cp:coreProperties>
</file>