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9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315BF-73C1-3244-96D4-CB5434909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63FBB5-BEEB-7443-AA58-B9050A7F7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D00C0-0905-8A44-86A4-A45C0588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3D21-F068-0C47-9302-0666AD19693E}" type="datetimeFigureOut">
              <a:rPr kumimoji="1" lang="zh-SG" altLang="en-US" smtClean="0"/>
              <a:t>25/01/24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91789-B50A-D348-8E17-0212164B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78B4E-373F-F043-B503-75FD81DF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AE26-EA96-BA43-A084-0F97ED42E7CC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13558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A5A8F-B9E4-7F42-A8CC-42423B52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C7B9B9-055A-0A42-B143-EC794AB04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7F4CC-2824-B641-B61F-DF7A3BF5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3D21-F068-0C47-9302-0666AD19693E}" type="datetimeFigureOut">
              <a:rPr kumimoji="1" lang="zh-SG" altLang="en-US" smtClean="0"/>
              <a:t>25/01/24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37CCA-0103-C841-8C67-57633A84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1FF3D-589A-0142-954A-3EEB1906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AE26-EA96-BA43-A084-0F97ED42E7CC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41294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011899-F852-0B42-86E3-BEDDC1312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B816A7-EBD4-9542-A2AB-E95EB6D3E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01701-69B0-7140-8101-992AC921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3D21-F068-0C47-9302-0666AD19693E}" type="datetimeFigureOut">
              <a:rPr kumimoji="1" lang="zh-SG" altLang="en-US" smtClean="0"/>
              <a:t>25/01/24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D3CD0-B396-0E4E-9F7C-FB32215F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CE538-6CA7-8342-8787-0C1E1F7B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AE26-EA96-BA43-A084-0F97ED42E7CC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51652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C7249-AC32-2E40-90CB-4350C705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99313-8FEB-6A41-A892-5D8E3EE2A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ECF0B-E874-854D-89FA-9758E239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3D21-F068-0C47-9302-0666AD19693E}" type="datetimeFigureOut">
              <a:rPr kumimoji="1" lang="zh-SG" altLang="en-US" smtClean="0"/>
              <a:t>25/01/24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356E7-29FB-2841-A1FD-BB070704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B09C3-D120-2644-BB9C-C4F6D806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AE26-EA96-BA43-A084-0F97ED42E7CC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13657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8B114-A87B-984F-9FBC-4F231406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2F97A-B88D-5046-A963-8485188C8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2EFF3-8490-2B4D-95CD-6BBB41D3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3D21-F068-0C47-9302-0666AD19693E}" type="datetimeFigureOut">
              <a:rPr kumimoji="1" lang="zh-SG" altLang="en-US" smtClean="0"/>
              <a:t>25/01/24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EC4E5-F22F-FF4B-9F2E-92823998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22013-7263-E74A-8FBD-99461BA7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AE26-EA96-BA43-A084-0F97ED42E7CC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26052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8D24A-E9FD-554B-A698-783A9EBC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9240E-6E55-9D41-B992-6546C9481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13A5E8-4230-F144-BFE6-15659D7F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071D54-B436-5548-A0BA-BB01D0EA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3D21-F068-0C47-9302-0666AD19693E}" type="datetimeFigureOut">
              <a:rPr kumimoji="1" lang="zh-SG" altLang="en-US" smtClean="0"/>
              <a:t>25/01/24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96AEF-12AD-A740-828B-859637E4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A3E354-D272-CF4F-A8E2-41254A89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AE26-EA96-BA43-A084-0F97ED42E7CC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49750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A0B14-589F-0840-9867-57256A27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07FC2A-8733-064A-8DA0-9291B8493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5840F2-E8BA-CC42-9E17-5F8E2931E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E6757C-BF6C-AA41-B34E-B7A762F12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DF1B43-30D9-244D-8E0E-2C48DBA7B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061C5E-FBE0-F848-9CF8-D42B1796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3D21-F068-0C47-9302-0666AD19693E}" type="datetimeFigureOut">
              <a:rPr kumimoji="1" lang="zh-SG" altLang="en-US" smtClean="0"/>
              <a:t>25/01/24</a:t>
            </a:fld>
            <a:endParaRPr kumimoji="1"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B903BF-AD36-B445-92B7-CA3FFFEA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112AA6-8B79-734A-BC54-14D689DC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AE26-EA96-BA43-A084-0F97ED42E7CC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70208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BBFA7-8ADC-C244-88DB-0C3165BA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B6D5A0-A468-AD4D-A778-6A5FF13D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3D21-F068-0C47-9302-0666AD19693E}" type="datetimeFigureOut">
              <a:rPr kumimoji="1" lang="zh-SG" altLang="en-US" smtClean="0"/>
              <a:t>25/01/24</a:t>
            </a:fld>
            <a:endParaRPr kumimoji="1"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ABC5F1-3823-AB49-97AE-495E8F40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35C156-B93A-EC48-8AC1-8AF2C264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AE26-EA96-BA43-A084-0F97ED42E7CC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10980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C8D231-40C4-D64A-AE76-006F1B67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3D21-F068-0C47-9302-0666AD19693E}" type="datetimeFigureOut">
              <a:rPr kumimoji="1" lang="zh-SG" altLang="en-US" smtClean="0"/>
              <a:t>25/01/24</a:t>
            </a:fld>
            <a:endParaRPr kumimoji="1"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B6B198-6B2D-E741-ABBE-D5BE78F3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C38015-2342-1047-A090-CE55AD8A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AE26-EA96-BA43-A084-0F97ED42E7CC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80010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1C028-14E5-564E-B294-BAA8E3F28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D8917-1470-924F-9FB0-F79575BB7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74A868-5FC6-9642-89D4-522D145C2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C39A11-C18E-D04E-BB19-F4B8509D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3D21-F068-0C47-9302-0666AD19693E}" type="datetimeFigureOut">
              <a:rPr kumimoji="1" lang="zh-SG" altLang="en-US" smtClean="0"/>
              <a:t>25/01/24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48AAC-C48F-E84F-83B7-41FFA0E1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222875-9CD3-0E4A-A101-E17305D8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AE26-EA96-BA43-A084-0F97ED42E7CC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4881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847B7-B330-A24F-862A-EFFE2F42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FF73D4-7150-0045-B8AF-64676FACB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BF865F-5DD2-964A-9E4E-5912ECEC4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166CD-B6DA-FF4F-911C-48D69A16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3D21-F068-0C47-9302-0666AD19693E}" type="datetimeFigureOut">
              <a:rPr kumimoji="1" lang="zh-SG" altLang="en-US" smtClean="0"/>
              <a:t>25/01/24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89C483-F026-B04F-AE21-DEDFD6D6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8E8ABB-37FE-F848-9C5B-98869453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AE26-EA96-BA43-A084-0F97ED42E7CC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51659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4EA04D-2FED-2A4F-BF28-472218B0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407CBA-C67B-0C4E-8B5D-42F57369F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698A7-D529-554F-9AC8-808BE6053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73D21-F068-0C47-9302-0666AD19693E}" type="datetimeFigureOut">
              <a:rPr kumimoji="1" lang="zh-SG" altLang="en-US" smtClean="0"/>
              <a:t>25/01/24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327DB-6B05-254B-AAB4-32B3E665B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70691-FED8-5A41-AF57-6106C350A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AE26-EA96-BA43-A084-0F97ED42E7CC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40898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3792AF9-CEBD-A34F-ACBF-138876F972A7}"/>
              </a:ext>
            </a:extLst>
          </p:cNvPr>
          <p:cNvSpPr txBox="1"/>
          <p:nvPr/>
        </p:nvSpPr>
        <p:spPr>
          <a:xfrm>
            <a:off x="4241180" y="542693"/>
            <a:ext cx="5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RTT</a:t>
            </a:r>
            <a:endParaRPr kumimoji="1" lang="zh-SG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0F1E95-E1BD-7B4B-AB49-7B4A39E6DAA0}"/>
              </a:ext>
            </a:extLst>
          </p:cNvPr>
          <p:cNvSpPr txBox="1"/>
          <p:nvPr/>
        </p:nvSpPr>
        <p:spPr>
          <a:xfrm>
            <a:off x="4225214" y="912025"/>
            <a:ext cx="70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en-US" altLang="zh-SG" dirty="0"/>
              <a:t>elay</a:t>
            </a:r>
            <a:endParaRPr kumimoji="1" lang="zh-SG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3245D6-7B1F-B64C-8554-9035B1B013C9}"/>
              </a:ext>
            </a:extLst>
          </p:cNvPr>
          <p:cNvSpPr txBox="1"/>
          <p:nvPr/>
        </p:nvSpPr>
        <p:spPr>
          <a:xfrm>
            <a:off x="4225214" y="1281357"/>
            <a:ext cx="146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length</a:t>
            </a:r>
            <a:endParaRPr kumimoji="1" lang="zh-SG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6A8225-6DAC-C940-B796-4A7352034B14}"/>
              </a:ext>
            </a:extLst>
          </p:cNvPr>
          <p:cNvSpPr txBox="1"/>
          <p:nvPr/>
        </p:nvSpPr>
        <p:spPr>
          <a:xfrm>
            <a:off x="4241180" y="1659619"/>
            <a:ext cx="56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ECN</a:t>
            </a:r>
            <a:endParaRPr kumimoji="1" lang="zh-SG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1F5E7D-5D33-C047-A290-FCE42634C6DE}"/>
              </a:ext>
            </a:extLst>
          </p:cNvPr>
          <p:cNvSpPr txBox="1"/>
          <p:nvPr/>
        </p:nvSpPr>
        <p:spPr>
          <a:xfrm>
            <a:off x="4241180" y="2020021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INT</a:t>
            </a:r>
            <a:endParaRPr kumimoji="1" lang="zh-SG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2FE6F0-CB23-3E4B-A8A6-EAB15012B008}"/>
              </a:ext>
            </a:extLst>
          </p:cNvPr>
          <p:cNvSpPr txBox="1"/>
          <p:nvPr/>
        </p:nvSpPr>
        <p:spPr>
          <a:xfrm>
            <a:off x="4256857" y="2380423"/>
            <a:ext cx="1700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variations</a:t>
            </a:r>
            <a:endParaRPr kumimoji="1" lang="zh-SG" altLang="en-US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E8DEACF-B3DA-EB41-A835-08C6D13F366A}"/>
              </a:ext>
            </a:extLst>
          </p:cNvPr>
          <p:cNvCxnSpPr>
            <a:cxnSpLocks/>
          </p:cNvCxnSpPr>
          <p:nvPr/>
        </p:nvCxnSpPr>
        <p:spPr>
          <a:xfrm>
            <a:off x="5720131" y="1829755"/>
            <a:ext cx="6285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74F444B-5DC2-DD4D-A8A2-0879C07E592D}"/>
              </a:ext>
            </a:extLst>
          </p:cNvPr>
          <p:cNvSpPr txBox="1"/>
          <p:nvPr/>
        </p:nvSpPr>
        <p:spPr>
          <a:xfrm>
            <a:off x="6348667" y="1657143"/>
            <a:ext cx="87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D</a:t>
            </a:r>
            <a:r>
              <a:rPr kumimoji="1" lang="en-US" altLang="zh-CN" dirty="0"/>
              <a:t>CQCN</a:t>
            </a:r>
            <a:endParaRPr kumimoji="1" lang="zh-SG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D8EDF4-4120-8948-B164-68771C4A4789}"/>
              </a:ext>
            </a:extLst>
          </p:cNvPr>
          <p:cNvSpPr txBox="1"/>
          <p:nvPr/>
        </p:nvSpPr>
        <p:spPr>
          <a:xfrm>
            <a:off x="2622920" y="202895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H</a:t>
            </a:r>
            <a:r>
              <a:rPr kumimoji="1" lang="en-US" altLang="zh-CN" dirty="0"/>
              <a:t>PCC</a:t>
            </a:r>
            <a:endParaRPr kumimoji="1" lang="zh-SG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EF7A0BB-3ECB-A747-A8FF-8470D716CF0B}"/>
              </a:ext>
            </a:extLst>
          </p:cNvPr>
          <p:cNvCxnSpPr>
            <a:cxnSpLocks/>
          </p:cNvCxnSpPr>
          <p:nvPr/>
        </p:nvCxnSpPr>
        <p:spPr>
          <a:xfrm>
            <a:off x="3612644" y="2582839"/>
            <a:ext cx="6285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8E6EDF1-C118-1943-A0C6-A04ECBDDB609}"/>
              </a:ext>
            </a:extLst>
          </p:cNvPr>
          <p:cNvCxnSpPr>
            <a:cxnSpLocks/>
          </p:cNvCxnSpPr>
          <p:nvPr/>
        </p:nvCxnSpPr>
        <p:spPr>
          <a:xfrm flipH="1">
            <a:off x="3612644" y="1442357"/>
            <a:ext cx="6665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2D71A39-9EAB-9744-9860-6E99AA58CFF1}"/>
              </a:ext>
            </a:extLst>
          </p:cNvPr>
          <p:cNvCxnSpPr>
            <a:cxnSpLocks/>
          </p:cNvCxnSpPr>
          <p:nvPr/>
        </p:nvCxnSpPr>
        <p:spPr>
          <a:xfrm>
            <a:off x="3284398" y="2201894"/>
            <a:ext cx="32824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74595D8F-9ED3-1548-A65E-65FCE0168E1D}"/>
              </a:ext>
            </a:extLst>
          </p:cNvPr>
          <p:cNvCxnSpPr>
            <a:cxnSpLocks/>
          </p:cNvCxnSpPr>
          <p:nvPr/>
        </p:nvCxnSpPr>
        <p:spPr>
          <a:xfrm>
            <a:off x="5687217" y="1105937"/>
            <a:ext cx="6285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DEDED9A-40E5-C94A-9C86-68AC42E8995E}"/>
              </a:ext>
            </a:extLst>
          </p:cNvPr>
          <p:cNvSpPr txBox="1"/>
          <p:nvPr/>
        </p:nvSpPr>
        <p:spPr>
          <a:xfrm>
            <a:off x="6313783" y="890624"/>
            <a:ext cx="202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S</a:t>
            </a:r>
            <a:r>
              <a:rPr kumimoji="1" lang="en-US" altLang="zh-CN" dirty="0"/>
              <a:t>WIFT,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CDG</a:t>
            </a:r>
            <a:endParaRPr kumimoji="1" lang="zh-SG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7CB36B7-C74C-2847-9053-D0842262FAD6}"/>
              </a:ext>
            </a:extLst>
          </p:cNvPr>
          <p:cNvSpPr txBox="1"/>
          <p:nvPr/>
        </p:nvSpPr>
        <p:spPr>
          <a:xfrm>
            <a:off x="9160210" y="1287811"/>
            <a:ext cx="112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PowerTCP</a:t>
            </a:r>
            <a:endParaRPr kumimoji="1" lang="zh-SG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F34BC77-8F7B-3D4E-B980-F0F62379C55A}"/>
              </a:ext>
            </a:extLst>
          </p:cNvPr>
          <p:cNvCxnSpPr>
            <a:cxnSpLocks/>
          </p:cNvCxnSpPr>
          <p:nvPr/>
        </p:nvCxnSpPr>
        <p:spPr>
          <a:xfrm>
            <a:off x="5687217" y="1475269"/>
            <a:ext cx="29122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E6AB168D-D650-F848-8E8B-B929D799DF69}"/>
              </a:ext>
            </a:extLst>
          </p:cNvPr>
          <p:cNvCxnSpPr>
            <a:cxnSpLocks/>
          </p:cNvCxnSpPr>
          <p:nvPr/>
        </p:nvCxnSpPr>
        <p:spPr>
          <a:xfrm>
            <a:off x="8592473" y="1475269"/>
            <a:ext cx="6285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BF20FECA-89B2-C64C-9DBD-496FAA04FB1F}"/>
              </a:ext>
            </a:extLst>
          </p:cNvPr>
          <p:cNvCxnSpPr>
            <a:cxnSpLocks/>
          </p:cNvCxnSpPr>
          <p:nvPr/>
        </p:nvCxnSpPr>
        <p:spPr>
          <a:xfrm>
            <a:off x="3965626" y="727359"/>
            <a:ext cx="33575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1D22BA28-B471-544C-84B6-8E4CCE426E13}"/>
              </a:ext>
            </a:extLst>
          </p:cNvPr>
          <p:cNvCxnSpPr>
            <a:cxnSpLocks/>
          </p:cNvCxnSpPr>
          <p:nvPr/>
        </p:nvCxnSpPr>
        <p:spPr>
          <a:xfrm>
            <a:off x="3695559" y="929590"/>
            <a:ext cx="2811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12060284-0825-644A-AF9A-13D18BD58140}"/>
              </a:ext>
            </a:extLst>
          </p:cNvPr>
          <p:cNvSpPr txBox="1"/>
          <p:nvPr/>
        </p:nvSpPr>
        <p:spPr>
          <a:xfrm>
            <a:off x="2645942" y="744924"/>
            <a:ext cx="104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Poseidon</a:t>
            </a:r>
            <a:endParaRPr kumimoji="1" lang="zh-SG" altLang="en-US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146EFF5E-99C8-2842-AEAF-E43311ADA888}"/>
              </a:ext>
            </a:extLst>
          </p:cNvPr>
          <p:cNvCxnSpPr>
            <a:cxnSpLocks/>
          </p:cNvCxnSpPr>
          <p:nvPr/>
        </p:nvCxnSpPr>
        <p:spPr>
          <a:xfrm flipV="1">
            <a:off x="3976725" y="727360"/>
            <a:ext cx="0" cy="14861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CFD69ED-189E-EA4E-87B5-F0B321662AF6}"/>
              </a:ext>
            </a:extLst>
          </p:cNvPr>
          <p:cNvCxnSpPr>
            <a:cxnSpLocks/>
          </p:cNvCxnSpPr>
          <p:nvPr/>
        </p:nvCxnSpPr>
        <p:spPr>
          <a:xfrm flipH="1">
            <a:off x="3612644" y="2201894"/>
            <a:ext cx="6665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D3A00A48-C4BB-FC4B-9248-33D4FC1C6832}"/>
              </a:ext>
            </a:extLst>
          </p:cNvPr>
          <p:cNvCxnSpPr>
            <a:cxnSpLocks/>
          </p:cNvCxnSpPr>
          <p:nvPr/>
        </p:nvCxnSpPr>
        <p:spPr>
          <a:xfrm>
            <a:off x="3612644" y="1442357"/>
            <a:ext cx="0" cy="11520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DC04489D-3B1E-D94B-A9DB-383336C9CB42}"/>
              </a:ext>
            </a:extLst>
          </p:cNvPr>
          <p:cNvCxnSpPr>
            <a:cxnSpLocks/>
          </p:cNvCxnSpPr>
          <p:nvPr/>
        </p:nvCxnSpPr>
        <p:spPr>
          <a:xfrm>
            <a:off x="3965626" y="1101729"/>
            <a:ext cx="35270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6AFD5BF3-5D60-0F41-8260-D73EA95B8AB1}"/>
              </a:ext>
            </a:extLst>
          </p:cNvPr>
          <p:cNvCxnSpPr>
            <a:cxnSpLocks/>
          </p:cNvCxnSpPr>
          <p:nvPr/>
        </p:nvCxnSpPr>
        <p:spPr>
          <a:xfrm>
            <a:off x="5720131" y="721300"/>
            <a:ext cx="281849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629C07DE-468A-464F-9AE8-54B2946599F4}"/>
              </a:ext>
            </a:extLst>
          </p:cNvPr>
          <p:cNvCxnSpPr>
            <a:cxnSpLocks/>
          </p:cNvCxnSpPr>
          <p:nvPr/>
        </p:nvCxnSpPr>
        <p:spPr>
          <a:xfrm>
            <a:off x="6096000" y="1114256"/>
            <a:ext cx="0" cy="3610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2406B98A-EACD-A14D-BFBA-E679325ECF91}"/>
              </a:ext>
            </a:extLst>
          </p:cNvPr>
          <p:cNvCxnSpPr>
            <a:cxnSpLocks/>
          </p:cNvCxnSpPr>
          <p:nvPr/>
        </p:nvCxnSpPr>
        <p:spPr>
          <a:xfrm flipV="1">
            <a:off x="8538627" y="721300"/>
            <a:ext cx="0" cy="1492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21C5CA34-8F81-374C-B535-D6F114640430}"/>
              </a:ext>
            </a:extLst>
          </p:cNvPr>
          <p:cNvCxnSpPr>
            <a:cxnSpLocks/>
          </p:cNvCxnSpPr>
          <p:nvPr/>
        </p:nvCxnSpPr>
        <p:spPr>
          <a:xfrm flipH="1">
            <a:off x="5720133" y="2199087"/>
            <a:ext cx="2818494" cy="14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7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</Words>
  <Application>Microsoft Macintosh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Peirui Cao</dc:creator>
  <cp:lastModifiedBy>Peirui Cao</cp:lastModifiedBy>
  <cp:revision>3</cp:revision>
  <dcterms:created xsi:type="dcterms:W3CDTF">2024-01-25T03:19:45Z</dcterms:created>
  <dcterms:modified xsi:type="dcterms:W3CDTF">2024-01-25T04:27:38Z</dcterms:modified>
</cp:coreProperties>
</file>