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2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48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29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31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30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73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68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21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40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CAF-B806-3348-ACA9-F229915A29BA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07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63CAF-B806-3348-ACA9-F229915A29BA}" type="datetimeFigureOut">
              <a:rPr kumimoji="1" lang="zh-CN" altLang="en-US" smtClean="0"/>
              <a:t>2023/3/15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87BD-C2D7-A346-A653-4E0A360137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3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747198" y="4751358"/>
            <a:ext cx="10655148" cy="2770704"/>
          </a:xfrm>
          <a:prstGeom prst="roundRect">
            <a:avLst/>
          </a:prstGeom>
          <a:solidFill>
            <a:srgbClr val="EEF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0437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6413" y="4703831"/>
            <a:ext cx="96774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汇聚层交换机需支持</a:t>
            </a:r>
            <a:r>
              <a:rPr lang="en-US" altLang="zh-CN" sz="2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openflow1.3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的多级流表以及</a:t>
            </a:r>
            <a:r>
              <a:rPr lang="en-US" altLang="zh-CN" sz="2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meter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</a:t>
            </a:r>
            <a:r>
              <a:rPr lang="en-US" altLang="zh-CN" sz="2200" dirty="0" err="1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</a:t>
            </a:r>
            <a:r>
              <a:rPr lang="zh-CN" altLang="en-US" sz="2200" dirty="0" smtClean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标记功能</a:t>
            </a:r>
            <a:endParaRPr lang="en-US" altLang="zh-CN" sz="22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设置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Meter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表，对于超过限速的流量进行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 Remark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标记</a:t>
            </a:r>
            <a:endParaRPr lang="en-US" altLang="zh-CN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让流量进入下一级流表</a:t>
            </a:r>
            <a:endParaRPr lang="en-US" altLang="zh-CN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将没有被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 Remark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的流量导到直连路径（借助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group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表分流）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endParaRPr lang="zh-CN" altLang="en-US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将被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DSCP Remark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的流量分配到其他路径（借助</a:t>
            </a:r>
            <a:r>
              <a:rPr lang="en-US" altLang="zh-CN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group</a:t>
            </a:r>
            <a:r>
              <a:rPr lang="zh-CN" altLang="en-US" sz="2200" dirty="0">
                <a:solidFill>
                  <a:srgbClr val="30437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表分流）</a:t>
            </a:r>
            <a:endParaRPr lang="en-US" altLang="zh-CN" sz="2200" dirty="0">
              <a:solidFill>
                <a:srgbClr val="30437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747198" y="447796"/>
            <a:ext cx="10874139" cy="3277614"/>
            <a:chOff x="770868" y="389181"/>
            <a:chExt cx="10874139" cy="32776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/>
                <p:cNvSpPr/>
                <p:nvPr/>
              </p:nvSpPr>
              <p:spPr>
                <a:xfrm>
                  <a:off x="1866659" y="1451183"/>
                  <a:ext cx="1134575" cy="213360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𝑥</m:t>
                      </m:r>
                    </m:oMath>
                  </a14:m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659" y="1451183"/>
                  <a:ext cx="1134575" cy="21336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53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线箭头连接符 4"/>
            <p:cNvCxnSpPr/>
            <p:nvPr/>
          </p:nvCxnSpPr>
          <p:spPr>
            <a:xfrm flipH="1">
              <a:off x="1666214" y="1451183"/>
              <a:ext cx="12700" cy="21336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887875" y="1081851"/>
              <a:ext cx="2028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Rate(Mbps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)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70868" y="2172618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mtClean="0">
                  <a:latin typeface="Microsoft YaHei" charset="-122"/>
                  <a:ea typeface="Microsoft YaHei" charset="-122"/>
                  <a:cs typeface="Microsoft YaHei" charset="-122"/>
                </a:rPr>
                <a:t>Flows</a:t>
              </a:r>
              <a:endPara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504307" y="1443263"/>
                  <a:ext cx="1311159" cy="2134632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Meter</a:t>
                  </a:r>
                  <a:r>
                    <a:rPr kumimoji="1" lang="zh-CN" altLang="en-US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Table</a:t>
                  </a:r>
                  <a:r>
                    <a:rPr kumimoji="1" lang="zh-CN" altLang="en-US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:endPara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  <a:p>
                  <a:pPr algn="ctr"/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</a:t>
                  </a:r>
                </a:p>
                <a:p>
                  <a:pPr algn="ctr"/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Remark</a:t>
                  </a:r>
                </a:p>
                <a:p>
                  <a:pPr algn="ctr"/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Threshold</a:t>
                  </a:r>
                  <a:r>
                    <a:rPr kumimoji="1" lang="zh-CN" altLang="en-US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𝑝</m:t>
                      </m:r>
                    </m:oMath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307" y="1443263"/>
                  <a:ext cx="1311159" cy="21346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26" r="-1826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线连接符 8"/>
            <p:cNvCxnSpPr>
              <a:stCxn id="4" idx="3"/>
              <a:endCxn id="8" idx="1"/>
            </p:cNvCxnSpPr>
            <p:nvPr/>
          </p:nvCxnSpPr>
          <p:spPr>
            <a:xfrm flipV="1">
              <a:off x="3001234" y="2510579"/>
              <a:ext cx="503073" cy="740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左大括号 9"/>
            <p:cNvSpPr/>
            <p:nvPr/>
          </p:nvSpPr>
          <p:spPr>
            <a:xfrm>
              <a:off x="4902726" y="1444295"/>
              <a:ext cx="369940" cy="213360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直线箭头连接符 10"/>
            <p:cNvCxnSpPr/>
            <p:nvPr/>
          </p:nvCxnSpPr>
          <p:spPr>
            <a:xfrm flipH="1">
              <a:off x="5450095" y="1443263"/>
              <a:ext cx="6350" cy="44184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/>
            <p:nvPr/>
          </p:nvCxnSpPr>
          <p:spPr>
            <a:xfrm>
              <a:off x="5450095" y="1885104"/>
              <a:ext cx="0" cy="178169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5019516" y="1476520"/>
                  <a:ext cx="487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&gt;</a:t>
                  </a:r>
                  <a14:m>
                    <m:oMath xmlns:m="http://schemas.openxmlformats.org/officeDocument/2006/math">
                      <m:r>
                        <a:rPr kumimoji="1" lang="en-US" altLang="zh-CN" i="1" dirty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𝑝</m:t>
                      </m:r>
                    </m:oMath>
                  </a14:m>
                  <a:endParaRPr lang="zh-CN" altLang="en-US" i="1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9516" y="1476520"/>
                  <a:ext cx="487249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t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079469" y="2541074"/>
                  <a:ext cx="42729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𝑝</m:t>
                        </m:r>
                      </m:oMath>
                    </m:oMathPara>
                  </a14:m>
                  <a:endParaRPr lang="zh-CN" altLang="en-US" i="1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469" y="2541074"/>
                  <a:ext cx="427296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5605376" y="1443263"/>
                  <a:ext cx="1134575" cy="441841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</m:oMath>
                  </a14:m>
                  <a:endParaRPr kumimoji="1" lang="zh-CN" altLang="en-US" dirty="0"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76" y="1443263"/>
                  <a:ext cx="1134575" cy="4418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05" b="-10390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605376" y="1920842"/>
                  <a:ext cx="1134575" cy="1745953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latin typeface="Microsoft YaHei" charset="-122"/>
                      <a:ea typeface="Microsoft YaHei" charset="-122"/>
                      <a:cs typeface="Microsoft YaHei" charset="-122"/>
                    </a:rPr>
                    <a:t>DSCP=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𝑥</m:t>
                      </m:r>
                    </m:oMath>
                  </a14:m>
                  <a:endParaRPr kumimoji="1" lang="zh-CN" altLang="en-US" i="1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376" y="1920842"/>
                  <a:ext cx="1134575" cy="174595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7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线连接符 16"/>
            <p:cNvCxnSpPr/>
            <p:nvPr/>
          </p:nvCxnSpPr>
          <p:spPr>
            <a:xfrm flipH="1">
              <a:off x="6739952" y="2783232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279266" y="2591283"/>
              <a:ext cx="2794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Go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through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direct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path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9" name="直线连接符 18"/>
            <p:cNvCxnSpPr/>
            <p:nvPr/>
          </p:nvCxnSpPr>
          <p:spPr>
            <a:xfrm flipH="1">
              <a:off x="6739951" y="1664183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936707" y="1479516"/>
              <a:ext cx="27083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Go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through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indirect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(2-hop)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path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281838" y="1205514"/>
              <a:ext cx="1134575" cy="917337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Group</a:t>
              </a:r>
            </a:p>
            <a:p>
              <a:pPr algn="ctr"/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Table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22" name="直线连接符 21"/>
            <p:cNvCxnSpPr/>
            <p:nvPr/>
          </p:nvCxnSpPr>
          <p:spPr>
            <a:xfrm flipH="1">
              <a:off x="8416413" y="1664182"/>
              <a:ext cx="539314" cy="0"/>
            </a:xfrm>
            <a:prstGeom prst="line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左大括号 27"/>
            <p:cNvSpPr/>
            <p:nvPr/>
          </p:nvSpPr>
          <p:spPr>
            <a:xfrm rot="5400000">
              <a:off x="4956566" y="-2350795"/>
              <a:ext cx="369940" cy="6549754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79529" y="389181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Multiple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Flow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Table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(MFT)</a:t>
              </a:r>
              <a:r>
                <a:rPr kumimoji="1" lang="zh-CN" altLang="en-US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rPr>
                <a:t>Pipeline</a:t>
              </a:r>
              <a:endParaRPr lang="zh-CN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00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97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DengXian</vt:lpstr>
      <vt:lpstr>DengXian Light</vt:lpstr>
      <vt:lpstr>Microsoft YaHei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13</cp:revision>
  <dcterms:created xsi:type="dcterms:W3CDTF">2022-08-15T14:10:35Z</dcterms:created>
  <dcterms:modified xsi:type="dcterms:W3CDTF">2023-03-15T05:38:12Z</dcterms:modified>
</cp:coreProperties>
</file>