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S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/>
    <p:restoredTop sz="94643"/>
  </p:normalViewPr>
  <p:slideViewPr>
    <p:cSldViewPr snapToGrid="0" snapToObjects="1">
      <p:cViewPr varScale="1">
        <p:scale>
          <a:sx n="115" d="100"/>
          <a:sy n="115" d="100"/>
        </p:scale>
        <p:origin x="5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3C888B-0B2E-A747-83A6-96D97FA945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SG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877E90F-D345-F741-B210-F66EA1A4E8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  <a:endParaRPr kumimoji="1" lang="zh-SG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4997EE-A470-FB47-AA53-C0D34E3D0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65AE9-6046-DF49-85F9-EDC53AD2841B}" type="datetimeFigureOut">
              <a:rPr kumimoji="1" lang="zh-SG" altLang="en-US" smtClean="0"/>
              <a:t>12/03/24</a:t>
            </a:fld>
            <a:endParaRPr kumimoji="1" lang="zh-SG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594A2B-B557-1049-8655-98449A21E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SG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66C958-6E40-0E46-B82A-21195DFDC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3BEF6-1207-8943-AA6D-4589046AF040}" type="slidenum">
              <a:rPr kumimoji="1" lang="zh-SG" altLang="en-US" smtClean="0"/>
              <a:t>‹#›</a:t>
            </a:fld>
            <a:endParaRPr kumimoji="1" lang="zh-SG" altLang="en-US"/>
          </a:p>
        </p:txBody>
      </p:sp>
    </p:spTree>
    <p:extLst>
      <p:ext uri="{BB962C8B-B14F-4D97-AF65-F5344CB8AC3E}">
        <p14:creationId xmlns:p14="http://schemas.microsoft.com/office/powerpoint/2010/main" val="877629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9E54A1-A292-394F-BE3A-DAFC19BEF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SG" alt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090D16B-E6D8-E14A-8B8E-1A5FC2648F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  <a:endParaRPr kumimoji="1" lang="zh-SG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9E1495-4F01-F745-9246-E1E51B455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65AE9-6046-DF49-85F9-EDC53AD2841B}" type="datetimeFigureOut">
              <a:rPr kumimoji="1" lang="zh-SG" altLang="en-US" smtClean="0"/>
              <a:t>12/03/24</a:t>
            </a:fld>
            <a:endParaRPr kumimoji="1" lang="zh-SG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CB5750-1BB3-9241-98A2-7195BF750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SG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57FA72-C83E-B445-8C32-2A0CC9F91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3BEF6-1207-8943-AA6D-4589046AF040}" type="slidenum">
              <a:rPr kumimoji="1" lang="zh-SG" altLang="en-US" smtClean="0"/>
              <a:t>‹#›</a:t>
            </a:fld>
            <a:endParaRPr kumimoji="1" lang="zh-SG" altLang="en-US"/>
          </a:p>
        </p:txBody>
      </p:sp>
    </p:spTree>
    <p:extLst>
      <p:ext uri="{BB962C8B-B14F-4D97-AF65-F5344CB8AC3E}">
        <p14:creationId xmlns:p14="http://schemas.microsoft.com/office/powerpoint/2010/main" val="3519101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21EC96D-F484-2E47-8D0D-44504BC0AC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  <a:endParaRPr kumimoji="1" lang="zh-SG" alt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DDF4A05-B79C-8C40-9098-C4F58CFB96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  <a:endParaRPr kumimoji="1" lang="zh-SG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281E63-A4CA-5A4B-B360-BD2A5E76F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65AE9-6046-DF49-85F9-EDC53AD2841B}" type="datetimeFigureOut">
              <a:rPr kumimoji="1" lang="zh-SG" altLang="en-US" smtClean="0"/>
              <a:t>12/03/24</a:t>
            </a:fld>
            <a:endParaRPr kumimoji="1" lang="zh-SG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5F2A43-CC27-0F45-8C39-8064C9B27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SG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FB9F37-6A0E-B945-9AF1-65F92F2C1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3BEF6-1207-8943-AA6D-4589046AF040}" type="slidenum">
              <a:rPr kumimoji="1" lang="zh-SG" altLang="en-US" smtClean="0"/>
              <a:t>‹#›</a:t>
            </a:fld>
            <a:endParaRPr kumimoji="1" lang="zh-SG" altLang="en-US"/>
          </a:p>
        </p:txBody>
      </p:sp>
    </p:spTree>
    <p:extLst>
      <p:ext uri="{BB962C8B-B14F-4D97-AF65-F5344CB8AC3E}">
        <p14:creationId xmlns:p14="http://schemas.microsoft.com/office/powerpoint/2010/main" val="2257657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B484E6-687A-E143-8571-E4D8D7444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SG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4C6043-20B9-A947-BDA4-62B5ABBE0D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  <a:endParaRPr kumimoji="1" lang="zh-SG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E4F625-D892-4E4D-8172-E92E3BB11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65AE9-6046-DF49-85F9-EDC53AD2841B}" type="datetimeFigureOut">
              <a:rPr kumimoji="1" lang="zh-SG" altLang="en-US" smtClean="0"/>
              <a:t>12/03/24</a:t>
            </a:fld>
            <a:endParaRPr kumimoji="1" lang="zh-SG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B78F3A-F807-EF45-B891-DBEE9FA20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SG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707B35-0808-4E42-BFEC-012BF56C6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3BEF6-1207-8943-AA6D-4589046AF040}" type="slidenum">
              <a:rPr kumimoji="1" lang="zh-SG" altLang="en-US" smtClean="0"/>
              <a:t>‹#›</a:t>
            </a:fld>
            <a:endParaRPr kumimoji="1" lang="zh-SG" altLang="en-US"/>
          </a:p>
        </p:txBody>
      </p:sp>
    </p:spTree>
    <p:extLst>
      <p:ext uri="{BB962C8B-B14F-4D97-AF65-F5344CB8AC3E}">
        <p14:creationId xmlns:p14="http://schemas.microsoft.com/office/powerpoint/2010/main" val="1369483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3F1AEC-5227-CD4D-9BFA-664AFEA91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SG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55424C2-B42B-DA4A-965C-3884B5E167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25B3A8-22E4-B14B-8640-E0B203673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65AE9-6046-DF49-85F9-EDC53AD2841B}" type="datetimeFigureOut">
              <a:rPr kumimoji="1" lang="zh-SG" altLang="en-US" smtClean="0"/>
              <a:t>12/03/24</a:t>
            </a:fld>
            <a:endParaRPr kumimoji="1" lang="zh-SG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7D0367-2C21-C040-B835-00113C60B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SG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F65147-C4DF-5F43-9646-11BCF4262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3BEF6-1207-8943-AA6D-4589046AF040}" type="slidenum">
              <a:rPr kumimoji="1" lang="zh-SG" altLang="en-US" smtClean="0"/>
              <a:t>‹#›</a:t>
            </a:fld>
            <a:endParaRPr kumimoji="1" lang="zh-SG" altLang="en-US"/>
          </a:p>
        </p:txBody>
      </p:sp>
    </p:spTree>
    <p:extLst>
      <p:ext uri="{BB962C8B-B14F-4D97-AF65-F5344CB8AC3E}">
        <p14:creationId xmlns:p14="http://schemas.microsoft.com/office/powerpoint/2010/main" val="2930896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008074-7289-6649-98EA-B02E2C4B6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SG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CD5350-5808-584E-9DB5-2F43E9D571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  <a:endParaRPr kumimoji="1" lang="zh-SG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21E48CE-DE5A-B24F-AC95-B26B2815BA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  <a:endParaRPr kumimoji="1" lang="zh-SG" alt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CF4B67B-BC87-5341-9018-27E5E0A4A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65AE9-6046-DF49-85F9-EDC53AD2841B}" type="datetimeFigureOut">
              <a:rPr kumimoji="1" lang="zh-SG" altLang="en-US" smtClean="0"/>
              <a:t>12/03/24</a:t>
            </a:fld>
            <a:endParaRPr kumimoji="1" lang="zh-SG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B0E0977-6EB1-8941-B6D5-4C3A70B69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SG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C25E3DC-5C9E-5B48-83C4-CEE512BD4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3BEF6-1207-8943-AA6D-4589046AF040}" type="slidenum">
              <a:rPr kumimoji="1" lang="zh-SG" altLang="en-US" smtClean="0"/>
              <a:t>‹#›</a:t>
            </a:fld>
            <a:endParaRPr kumimoji="1" lang="zh-SG" altLang="en-US"/>
          </a:p>
        </p:txBody>
      </p:sp>
    </p:spTree>
    <p:extLst>
      <p:ext uri="{BB962C8B-B14F-4D97-AF65-F5344CB8AC3E}">
        <p14:creationId xmlns:p14="http://schemas.microsoft.com/office/powerpoint/2010/main" val="2931057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236E6A-AF89-414A-9583-3D689056C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SG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03A5F1B-0E6A-204C-BA69-50E7A03BD3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EBC7D98-C588-AE44-A5B4-F1A50438A6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  <a:endParaRPr kumimoji="1" lang="zh-SG" alt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8A32F95-7975-954E-B3F2-ABE51287AA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D40DD74-2415-8A4D-B653-8E2DBBCF05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  <a:endParaRPr kumimoji="1" lang="zh-SG" alt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96CC352-DFFC-F649-B4F1-B154AA3E9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65AE9-6046-DF49-85F9-EDC53AD2841B}" type="datetimeFigureOut">
              <a:rPr kumimoji="1" lang="zh-SG" altLang="en-US" smtClean="0"/>
              <a:t>12/03/24</a:t>
            </a:fld>
            <a:endParaRPr kumimoji="1" lang="zh-SG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FFBC095-E850-CA46-977C-5547147F3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SG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FCC9080-7813-D14F-986C-3D7A86160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3BEF6-1207-8943-AA6D-4589046AF040}" type="slidenum">
              <a:rPr kumimoji="1" lang="zh-SG" altLang="en-US" smtClean="0"/>
              <a:t>‹#›</a:t>
            </a:fld>
            <a:endParaRPr kumimoji="1" lang="zh-SG" altLang="en-US"/>
          </a:p>
        </p:txBody>
      </p:sp>
    </p:spTree>
    <p:extLst>
      <p:ext uri="{BB962C8B-B14F-4D97-AF65-F5344CB8AC3E}">
        <p14:creationId xmlns:p14="http://schemas.microsoft.com/office/powerpoint/2010/main" val="2583639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121084-85C3-7B4D-A9AC-F8B3D3613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SG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C612017-45B6-0144-84E5-E38663EE3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65AE9-6046-DF49-85F9-EDC53AD2841B}" type="datetimeFigureOut">
              <a:rPr kumimoji="1" lang="zh-SG" altLang="en-US" smtClean="0"/>
              <a:t>12/03/24</a:t>
            </a:fld>
            <a:endParaRPr kumimoji="1" lang="zh-SG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8D2904D-480C-D54B-94FB-89BCEBD06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SG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ACC24E8-DB5C-DB48-99F2-C6C36F5E0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3BEF6-1207-8943-AA6D-4589046AF040}" type="slidenum">
              <a:rPr kumimoji="1" lang="zh-SG" altLang="en-US" smtClean="0"/>
              <a:t>‹#›</a:t>
            </a:fld>
            <a:endParaRPr kumimoji="1" lang="zh-SG" altLang="en-US"/>
          </a:p>
        </p:txBody>
      </p:sp>
    </p:spTree>
    <p:extLst>
      <p:ext uri="{BB962C8B-B14F-4D97-AF65-F5344CB8AC3E}">
        <p14:creationId xmlns:p14="http://schemas.microsoft.com/office/powerpoint/2010/main" val="1020281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388CB2A-E8B0-3746-94BE-697949DB3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65AE9-6046-DF49-85F9-EDC53AD2841B}" type="datetimeFigureOut">
              <a:rPr kumimoji="1" lang="zh-SG" altLang="en-US" smtClean="0"/>
              <a:t>12/03/24</a:t>
            </a:fld>
            <a:endParaRPr kumimoji="1" lang="zh-SG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CFB7CCE-ACEF-9045-A4AF-67DE3F617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SG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40B7F46-70DA-8E40-A795-D126EB233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3BEF6-1207-8943-AA6D-4589046AF040}" type="slidenum">
              <a:rPr kumimoji="1" lang="zh-SG" altLang="en-US" smtClean="0"/>
              <a:t>‹#›</a:t>
            </a:fld>
            <a:endParaRPr kumimoji="1" lang="zh-SG" altLang="en-US"/>
          </a:p>
        </p:txBody>
      </p:sp>
    </p:spTree>
    <p:extLst>
      <p:ext uri="{BB962C8B-B14F-4D97-AF65-F5344CB8AC3E}">
        <p14:creationId xmlns:p14="http://schemas.microsoft.com/office/powerpoint/2010/main" val="1621282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D612C3-2FD5-954C-9132-834A253BD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SG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F1CC60-F9B2-6D43-82C1-3E1EAEEAA0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  <a:endParaRPr kumimoji="1" lang="zh-SG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F26213D-18BA-9F4F-9C15-759BAD5332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B19F3D0-8CAA-0A46-8AEC-FFE712002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65AE9-6046-DF49-85F9-EDC53AD2841B}" type="datetimeFigureOut">
              <a:rPr kumimoji="1" lang="zh-SG" altLang="en-US" smtClean="0"/>
              <a:t>12/03/24</a:t>
            </a:fld>
            <a:endParaRPr kumimoji="1" lang="zh-SG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FAD2C06-4F04-8540-B5F9-F7A6E8937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SG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5DD22B2-C17F-E04C-8AC0-BD621E2D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3BEF6-1207-8943-AA6D-4589046AF040}" type="slidenum">
              <a:rPr kumimoji="1" lang="zh-SG" altLang="en-US" smtClean="0"/>
              <a:t>‹#›</a:t>
            </a:fld>
            <a:endParaRPr kumimoji="1" lang="zh-SG" altLang="en-US"/>
          </a:p>
        </p:txBody>
      </p:sp>
    </p:spTree>
    <p:extLst>
      <p:ext uri="{BB962C8B-B14F-4D97-AF65-F5344CB8AC3E}">
        <p14:creationId xmlns:p14="http://schemas.microsoft.com/office/powerpoint/2010/main" val="4206502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D7B1C6-8948-C144-B718-2B1E49020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SG" alt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C1599FB-7B1F-D540-A75C-B66758A2E9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SG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791AADC-C5D5-F34E-98DD-ED959D0144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667E37C-2E08-C94D-9E38-6EEB5B682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65AE9-6046-DF49-85F9-EDC53AD2841B}" type="datetimeFigureOut">
              <a:rPr kumimoji="1" lang="zh-SG" altLang="en-US" smtClean="0"/>
              <a:t>12/03/24</a:t>
            </a:fld>
            <a:endParaRPr kumimoji="1" lang="zh-SG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2863AE3-9715-C14A-928E-BFC098EA7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SG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CA205D8-40D2-FE4E-AD80-EB76B0B82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3BEF6-1207-8943-AA6D-4589046AF040}" type="slidenum">
              <a:rPr kumimoji="1" lang="zh-SG" altLang="en-US" smtClean="0"/>
              <a:t>‹#›</a:t>
            </a:fld>
            <a:endParaRPr kumimoji="1" lang="zh-SG" altLang="en-US"/>
          </a:p>
        </p:txBody>
      </p:sp>
    </p:spTree>
    <p:extLst>
      <p:ext uri="{BB962C8B-B14F-4D97-AF65-F5344CB8AC3E}">
        <p14:creationId xmlns:p14="http://schemas.microsoft.com/office/powerpoint/2010/main" val="663395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EBF0DD8-D13D-8A4A-986E-289DB3F50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  <a:endParaRPr kumimoji="1" lang="zh-SG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E2A6F11-18AD-A247-B1C7-C641C5AFF7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  <a:endParaRPr kumimoji="1" lang="zh-SG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6E056B-0857-FD4E-BF54-F113EFD27C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465AE9-6046-DF49-85F9-EDC53AD2841B}" type="datetimeFigureOut">
              <a:rPr kumimoji="1" lang="zh-SG" altLang="en-US" smtClean="0"/>
              <a:t>12/03/24</a:t>
            </a:fld>
            <a:endParaRPr kumimoji="1" lang="zh-SG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571067-8939-A048-8B6A-92F0A16154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SG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579C34-E80A-AC45-A132-6DD9435EC0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E3BEF6-1207-8943-AA6D-4589046AF040}" type="slidenum">
              <a:rPr kumimoji="1" lang="zh-SG" altLang="en-US" smtClean="0"/>
              <a:t>‹#›</a:t>
            </a:fld>
            <a:endParaRPr kumimoji="1" lang="zh-SG" altLang="en-US"/>
          </a:p>
        </p:txBody>
      </p:sp>
    </p:spTree>
    <p:extLst>
      <p:ext uri="{BB962C8B-B14F-4D97-AF65-F5344CB8AC3E}">
        <p14:creationId xmlns:p14="http://schemas.microsoft.com/office/powerpoint/2010/main" val="4043565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S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F79B7F59-B53D-6942-ACE8-68175FE0F853}"/>
              </a:ext>
            </a:extLst>
          </p:cNvPr>
          <p:cNvCxnSpPr>
            <a:cxnSpLocks/>
          </p:cNvCxnSpPr>
          <p:nvPr/>
        </p:nvCxnSpPr>
        <p:spPr>
          <a:xfrm flipV="1">
            <a:off x="4625985" y="649178"/>
            <a:ext cx="35030" cy="3308456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9FF26EB6-A118-7C46-8679-95E57EA978F4}"/>
              </a:ext>
            </a:extLst>
          </p:cNvPr>
          <p:cNvSpPr txBox="1"/>
          <p:nvPr/>
        </p:nvSpPr>
        <p:spPr>
          <a:xfrm>
            <a:off x="4702712" y="3434414"/>
            <a:ext cx="8931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/>
              <a:t>RNIC</a:t>
            </a:r>
            <a:endParaRPr kumimoji="1" lang="zh-SG" altLang="en-US" sz="28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718D704-0863-4C42-A47D-6AD211B2F01C}"/>
              </a:ext>
            </a:extLst>
          </p:cNvPr>
          <p:cNvSpPr/>
          <p:nvPr/>
        </p:nvSpPr>
        <p:spPr>
          <a:xfrm>
            <a:off x="4973480" y="1067332"/>
            <a:ext cx="2802929" cy="36431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2ED41957-3B30-D54C-8CCA-B5303950C971}"/>
              </a:ext>
            </a:extLst>
          </p:cNvPr>
          <p:cNvSpPr txBox="1"/>
          <p:nvPr/>
        </p:nvSpPr>
        <p:spPr>
          <a:xfrm rot="5400000">
            <a:off x="6219521" y="2428358"/>
            <a:ext cx="5741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SG" sz="4400" dirty="0"/>
              <a:t>…</a:t>
            </a:r>
            <a:endParaRPr kumimoji="1" lang="zh-SG" altLang="en-US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A2413409-D4EB-F04E-8261-1C4B302944A6}"/>
                  </a:ext>
                </a:extLst>
              </p:cNvPr>
              <p:cNvSpPr txBox="1"/>
              <p:nvPr/>
            </p:nvSpPr>
            <p:spPr>
              <a:xfrm>
                <a:off x="8146374" y="2196254"/>
                <a:ext cx="86466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kumimoji="1" lang="zh-CN" altLang="en-US" sz="2000" dirty="0"/>
                  <a:t> </a:t>
                </a:r>
                <a:r>
                  <a:rPr kumimoji="1" lang="en-US" altLang="zh-CN" sz="2000" dirty="0"/>
                  <a:t>QPs</a:t>
                </a:r>
                <a:endParaRPr kumimoji="1" lang="zh-SG" altLang="en-US" sz="2000" dirty="0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A2413409-D4EB-F04E-8261-1C4B302944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6374" y="2196254"/>
                <a:ext cx="864660" cy="400110"/>
              </a:xfrm>
              <a:prstGeom prst="rect">
                <a:avLst/>
              </a:prstGeom>
              <a:blipFill>
                <a:blip r:embed="rId2"/>
                <a:stretch>
                  <a:fillRect t="-6061" r="-5797" b="-24242"/>
                </a:stretch>
              </a:blipFill>
            </p:spPr>
            <p:txBody>
              <a:bodyPr/>
              <a:lstStyle/>
              <a:p>
                <a:r>
                  <a:rPr lang="zh-SG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右大括号 19">
            <a:extLst>
              <a:ext uri="{FF2B5EF4-FFF2-40B4-BE49-F238E27FC236}">
                <a16:creationId xmlns:a16="http://schemas.microsoft.com/office/drawing/2014/main" id="{03C0BBAB-A4EF-B041-8C59-F664B1915810}"/>
              </a:ext>
            </a:extLst>
          </p:cNvPr>
          <p:cNvSpPr/>
          <p:nvPr/>
        </p:nvSpPr>
        <p:spPr>
          <a:xfrm>
            <a:off x="7916979" y="1067332"/>
            <a:ext cx="229395" cy="2385694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SG" altLang="en-US"/>
          </a:p>
        </p:txBody>
      </p:sp>
      <p:sp>
        <p:nvSpPr>
          <p:cNvPr id="56" name="圆柱体 55">
            <a:extLst>
              <a:ext uri="{FF2B5EF4-FFF2-40B4-BE49-F238E27FC236}">
                <a16:creationId xmlns:a16="http://schemas.microsoft.com/office/drawing/2014/main" id="{A2CF87D3-3A7D-2649-BEDE-3AA5638CCF22}"/>
              </a:ext>
            </a:extLst>
          </p:cNvPr>
          <p:cNvSpPr/>
          <p:nvPr/>
        </p:nvSpPr>
        <p:spPr>
          <a:xfrm rot="16200000">
            <a:off x="9789762" y="1841066"/>
            <a:ext cx="356358" cy="1216152"/>
          </a:xfrm>
          <a:prstGeom prst="can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/>
          </a:p>
        </p:txBody>
      </p:sp>
      <p:sp>
        <p:nvSpPr>
          <p:cNvPr id="57" name="圆柱体 56">
            <a:extLst>
              <a:ext uri="{FF2B5EF4-FFF2-40B4-BE49-F238E27FC236}">
                <a16:creationId xmlns:a16="http://schemas.microsoft.com/office/drawing/2014/main" id="{2B3917F9-3101-1348-984D-47E3D76B14EF}"/>
              </a:ext>
            </a:extLst>
          </p:cNvPr>
          <p:cNvSpPr/>
          <p:nvPr/>
        </p:nvSpPr>
        <p:spPr>
          <a:xfrm rot="17828801">
            <a:off x="9634704" y="2745357"/>
            <a:ext cx="356358" cy="1216152"/>
          </a:xfrm>
          <a:prstGeom prst="can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/>
          </a:p>
        </p:txBody>
      </p:sp>
      <p:sp>
        <p:nvSpPr>
          <p:cNvPr id="58" name="圆柱体 57">
            <a:extLst>
              <a:ext uri="{FF2B5EF4-FFF2-40B4-BE49-F238E27FC236}">
                <a16:creationId xmlns:a16="http://schemas.microsoft.com/office/drawing/2014/main" id="{3A9D6FB6-375F-A042-8292-82ABD87005B1}"/>
              </a:ext>
            </a:extLst>
          </p:cNvPr>
          <p:cNvSpPr/>
          <p:nvPr/>
        </p:nvSpPr>
        <p:spPr>
          <a:xfrm rot="14078832">
            <a:off x="9658047" y="943890"/>
            <a:ext cx="356358" cy="1216152"/>
          </a:xfrm>
          <a:prstGeom prst="can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ED87D5A7-471D-2C4A-8BF5-5DC69017DDE5}"/>
                  </a:ext>
                </a:extLst>
              </p:cNvPr>
              <p:cNvSpPr txBox="1"/>
              <p:nvPr/>
            </p:nvSpPr>
            <p:spPr>
              <a:xfrm>
                <a:off x="9812883" y="2632305"/>
                <a:ext cx="2378281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zh-CN" sz="18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kumimoji="1" lang="zh-CN" altLang="en-US" sz="1800" b="0" i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sty m:val="p"/>
                      </m:rPr>
                      <a:rPr kumimoji="1" lang="en-US" altLang="zh-CN" sz="1800" b="0" i="0" smtClean="0">
                        <a:latin typeface="Cambria Math" panose="02040503050406030204" pitchFamily="18" charset="0"/>
                      </a:rPr>
                      <m:t>s</m:t>
                    </m:r>
                  </m:oMath>
                </a14:m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&gt;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BDP</a:t>
                </a:r>
                <a:r>
                  <a:rPr kumimoji="1" lang="zh-CN" altLang="en-US" dirty="0"/>
                  <a:t> </a:t>
                </a:r>
                <a:endParaRPr kumimoji="1" lang="en-US" altLang="zh-CN" dirty="0"/>
              </a:p>
              <a:p>
                <a:r>
                  <a:rPr kumimoji="1" lang="en-US" altLang="zh-CN" dirty="0"/>
                  <a:t>for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utilizing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throughput</a:t>
                </a:r>
                <a:r>
                  <a:rPr kumimoji="1" lang="zh-CN" altLang="en-US" dirty="0"/>
                  <a:t> </a:t>
                </a:r>
                <a:endParaRPr kumimoji="1" lang="en-US" altLang="zh-CN" dirty="0"/>
              </a:p>
              <a:p>
                <a:endParaRPr kumimoji="1" lang="zh-SG" altLang="en-US" dirty="0"/>
              </a:p>
            </p:txBody>
          </p:sp>
        </mc:Choice>
        <mc:Fallback xmlns="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ED87D5A7-471D-2C4A-8BF5-5DC69017DD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2883" y="2632305"/>
                <a:ext cx="2378281" cy="923330"/>
              </a:xfrm>
              <a:prstGeom prst="rect">
                <a:avLst/>
              </a:prstGeom>
              <a:blipFill>
                <a:blip r:embed="rId3"/>
                <a:stretch>
                  <a:fillRect l="-2116" t="-4110"/>
                </a:stretch>
              </a:blipFill>
            </p:spPr>
            <p:txBody>
              <a:bodyPr/>
              <a:lstStyle/>
              <a:p>
                <a:r>
                  <a:rPr lang="zh-SG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矩形 62">
            <a:extLst>
              <a:ext uri="{FF2B5EF4-FFF2-40B4-BE49-F238E27FC236}">
                <a16:creationId xmlns:a16="http://schemas.microsoft.com/office/drawing/2014/main" id="{F280A329-CB5F-EB4A-A00E-402CD5B991DE}"/>
              </a:ext>
            </a:extLst>
          </p:cNvPr>
          <p:cNvSpPr/>
          <p:nvPr/>
        </p:nvSpPr>
        <p:spPr>
          <a:xfrm>
            <a:off x="4973480" y="1587572"/>
            <a:ext cx="2802929" cy="36431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AD8C8A27-2DB2-5B4B-9992-17B1FE853371}"/>
              </a:ext>
            </a:extLst>
          </p:cNvPr>
          <p:cNvSpPr/>
          <p:nvPr/>
        </p:nvSpPr>
        <p:spPr>
          <a:xfrm>
            <a:off x="4973480" y="2106462"/>
            <a:ext cx="2802929" cy="36431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/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16B7F1E9-2842-5E40-B1D1-71286ACE3C07}"/>
              </a:ext>
            </a:extLst>
          </p:cNvPr>
          <p:cNvSpPr/>
          <p:nvPr/>
        </p:nvSpPr>
        <p:spPr>
          <a:xfrm>
            <a:off x="4973480" y="3088716"/>
            <a:ext cx="2802929" cy="36431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26C7EA5D-1899-AD4D-A907-F7E032B3CC21}"/>
                  </a:ext>
                </a:extLst>
              </p:cNvPr>
              <p:cNvSpPr txBox="1"/>
              <p:nvPr/>
            </p:nvSpPr>
            <p:spPr>
              <a:xfrm>
                <a:off x="5518369" y="594949"/>
                <a:ext cx="173964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2000" b="0" dirty="0" err="1"/>
                  <a:t>Less</a:t>
                </a:r>
                <a:r>
                  <a:rPr kumimoji="1" lang="en-US" altLang="zh-CN" sz="2000" b="0" dirty="0"/>
                  <a:t>Flow</a:t>
                </a:r>
                <a:r>
                  <a:rPr kumimoji="1" lang="zh-CN" altLang="en-US" sz="2000" b="0" dirty="0"/>
                  <a:t> </a:t>
                </a:r>
                <a:r>
                  <a:rPr kumimoji="1" lang="en-US" altLang="zh-CN" sz="2000" b="0" dirty="0"/>
                  <a:t>size</a:t>
                </a:r>
                <a:r>
                  <a:rPr kumimoji="1" lang="zh-CN" altLang="en-US" sz="2000" b="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kumimoji="1" lang="zh-SG" altLang="en-US" sz="2000" dirty="0"/>
              </a:p>
            </p:txBody>
          </p:sp>
        </mc:Choice>
        <mc:Fallback xmlns=""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26C7EA5D-1899-AD4D-A907-F7E032B3CC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8369" y="594949"/>
                <a:ext cx="1739643" cy="400110"/>
              </a:xfrm>
              <a:prstGeom prst="rect">
                <a:avLst/>
              </a:prstGeom>
              <a:blipFill>
                <a:blip r:embed="rId4"/>
                <a:stretch>
                  <a:fillRect l="-3623" t="-9375" b="-25000"/>
                </a:stretch>
              </a:blipFill>
            </p:spPr>
            <p:txBody>
              <a:bodyPr/>
              <a:lstStyle/>
              <a:p>
                <a:r>
                  <a:rPr lang="zh-SG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矩形 86">
            <a:extLst>
              <a:ext uri="{FF2B5EF4-FFF2-40B4-BE49-F238E27FC236}">
                <a16:creationId xmlns:a16="http://schemas.microsoft.com/office/drawing/2014/main" id="{2426EEFA-3AED-C448-B7A6-ED14C863698B}"/>
              </a:ext>
            </a:extLst>
          </p:cNvPr>
          <p:cNvSpPr/>
          <p:nvPr/>
        </p:nvSpPr>
        <p:spPr>
          <a:xfrm rot="16200000">
            <a:off x="7248373" y="909441"/>
            <a:ext cx="268323" cy="68009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/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2BE506E3-6CA6-294B-90F0-0171BBA85588}"/>
              </a:ext>
            </a:extLst>
          </p:cNvPr>
          <p:cNvSpPr/>
          <p:nvPr/>
        </p:nvSpPr>
        <p:spPr>
          <a:xfrm rot="16200000">
            <a:off x="6531753" y="1429681"/>
            <a:ext cx="268323" cy="68009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/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B135C709-348A-004E-B6E7-EB5543716FFC}"/>
              </a:ext>
            </a:extLst>
          </p:cNvPr>
          <p:cNvSpPr/>
          <p:nvPr/>
        </p:nvSpPr>
        <p:spPr>
          <a:xfrm rot="16200000">
            <a:off x="5778817" y="1940715"/>
            <a:ext cx="268323" cy="68009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/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6890FED3-43F5-614E-AD9E-46AAF79A8372}"/>
              </a:ext>
            </a:extLst>
          </p:cNvPr>
          <p:cNvSpPr/>
          <p:nvPr/>
        </p:nvSpPr>
        <p:spPr>
          <a:xfrm rot="16200000">
            <a:off x="5779140" y="2930823"/>
            <a:ext cx="268323" cy="68009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/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F03A3BED-FBD2-D14D-A8B0-DE1D80EAFA1F}"/>
              </a:ext>
            </a:extLst>
          </p:cNvPr>
          <p:cNvSpPr/>
          <p:nvPr/>
        </p:nvSpPr>
        <p:spPr>
          <a:xfrm rot="16200000">
            <a:off x="6535454" y="909441"/>
            <a:ext cx="268323" cy="68009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/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EC45863B-2FB6-0043-9E29-25F102339135}"/>
              </a:ext>
            </a:extLst>
          </p:cNvPr>
          <p:cNvSpPr/>
          <p:nvPr/>
        </p:nvSpPr>
        <p:spPr>
          <a:xfrm rot="16200000">
            <a:off x="5778166" y="1432922"/>
            <a:ext cx="268323" cy="68009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/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E714E77F-3478-E142-9690-E86738B76B1D}"/>
              </a:ext>
            </a:extLst>
          </p:cNvPr>
          <p:cNvSpPr/>
          <p:nvPr/>
        </p:nvSpPr>
        <p:spPr>
          <a:xfrm rot="16200000">
            <a:off x="7257023" y="1930917"/>
            <a:ext cx="268323" cy="68009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/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0B2A0E24-5AFC-024A-8280-5CE5F432B2C1}"/>
              </a:ext>
            </a:extLst>
          </p:cNvPr>
          <p:cNvSpPr/>
          <p:nvPr/>
        </p:nvSpPr>
        <p:spPr>
          <a:xfrm rot="16200000">
            <a:off x="6502396" y="2930823"/>
            <a:ext cx="268323" cy="68009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/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F45FE289-1433-DD4F-A3C7-45EFB1BB7629}"/>
              </a:ext>
            </a:extLst>
          </p:cNvPr>
          <p:cNvSpPr/>
          <p:nvPr/>
        </p:nvSpPr>
        <p:spPr>
          <a:xfrm rot="16200000">
            <a:off x="7246138" y="2924687"/>
            <a:ext cx="268323" cy="69236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/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0665DB4A-9D4C-794A-A8E3-7E810A6739A0}"/>
              </a:ext>
            </a:extLst>
          </p:cNvPr>
          <p:cNvSpPr/>
          <p:nvPr/>
        </p:nvSpPr>
        <p:spPr>
          <a:xfrm rot="16200000">
            <a:off x="7257024" y="1413645"/>
            <a:ext cx="268323" cy="69236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/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DB628E03-894C-AB4E-820E-7C3C61A2A8D5}"/>
              </a:ext>
            </a:extLst>
          </p:cNvPr>
          <p:cNvSpPr/>
          <p:nvPr/>
        </p:nvSpPr>
        <p:spPr>
          <a:xfrm rot="16200000">
            <a:off x="6525616" y="1934584"/>
            <a:ext cx="268323" cy="69236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/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8583FB42-429B-2D45-9E6D-4DAB20BB061F}"/>
              </a:ext>
            </a:extLst>
          </p:cNvPr>
          <p:cNvSpPr/>
          <p:nvPr/>
        </p:nvSpPr>
        <p:spPr>
          <a:xfrm rot="16200000">
            <a:off x="5795916" y="916189"/>
            <a:ext cx="268323" cy="69236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/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B7EF0534-6A30-F349-AF35-161C62ECB29D}"/>
              </a:ext>
            </a:extLst>
          </p:cNvPr>
          <p:cNvSpPr txBox="1"/>
          <p:nvPr/>
        </p:nvSpPr>
        <p:spPr>
          <a:xfrm rot="10800000">
            <a:off x="4956389" y="1028049"/>
            <a:ext cx="5741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SG" sz="4400" dirty="0"/>
              <a:t>…</a:t>
            </a:r>
            <a:endParaRPr kumimoji="1" lang="zh-SG" altLang="en-US" sz="4400" dirty="0"/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D89C3367-9520-E14E-9E13-321B6CAA09AD}"/>
              </a:ext>
            </a:extLst>
          </p:cNvPr>
          <p:cNvSpPr txBox="1"/>
          <p:nvPr/>
        </p:nvSpPr>
        <p:spPr>
          <a:xfrm rot="10800000">
            <a:off x="4944570" y="1540150"/>
            <a:ext cx="5741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SG" sz="4400" dirty="0"/>
              <a:t>…</a:t>
            </a:r>
            <a:endParaRPr kumimoji="1" lang="zh-SG" altLang="en-US" sz="4400" dirty="0"/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FE2415D6-8BE1-8B48-A43E-89DD7FC1A067}"/>
              </a:ext>
            </a:extLst>
          </p:cNvPr>
          <p:cNvSpPr txBox="1"/>
          <p:nvPr/>
        </p:nvSpPr>
        <p:spPr>
          <a:xfrm rot="10800000">
            <a:off x="4967160" y="2061196"/>
            <a:ext cx="5741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SG" sz="4400" dirty="0"/>
              <a:t>…</a:t>
            </a:r>
            <a:endParaRPr kumimoji="1" lang="zh-SG" altLang="en-US" sz="4400" dirty="0"/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058C2860-A723-1542-BB89-08A3931A9EA1}"/>
              </a:ext>
            </a:extLst>
          </p:cNvPr>
          <p:cNvSpPr txBox="1"/>
          <p:nvPr/>
        </p:nvSpPr>
        <p:spPr>
          <a:xfrm rot="10800000">
            <a:off x="4967160" y="3019990"/>
            <a:ext cx="5741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SG" sz="4400" dirty="0"/>
              <a:t>…</a:t>
            </a:r>
            <a:endParaRPr kumimoji="1" lang="zh-SG" altLang="en-US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文本框 103">
                <a:extLst>
                  <a:ext uri="{FF2B5EF4-FFF2-40B4-BE49-F238E27FC236}">
                    <a16:creationId xmlns:a16="http://schemas.microsoft.com/office/drawing/2014/main" id="{0B56FF62-CA83-3D4E-BD37-457288354E5E}"/>
                  </a:ext>
                </a:extLst>
              </p:cNvPr>
              <p:cNvSpPr txBox="1"/>
              <p:nvPr/>
            </p:nvSpPr>
            <p:spPr>
              <a:xfrm>
                <a:off x="-1058842" y="2129464"/>
                <a:ext cx="94391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kumimoji="1" lang="zh-CN" altLang="en-US" sz="2000" dirty="0"/>
                  <a:t> </a:t>
                </a:r>
                <a:r>
                  <a:rPr kumimoji="1" lang="en-US" altLang="zh-CN" sz="2000" dirty="0"/>
                  <a:t>flows</a:t>
                </a:r>
                <a:endParaRPr kumimoji="1" lang="zh-SG" altLang="en-US" sz="2000" dirty="0"/>
              </a:p>
            </p:txBody>
          </p:sp>
        </mc:Choice>
        <mc:Fallback xmlns="">
          <p:sp>
            <p:nvSpPr>
              <p:cNvPr id="104" name="文本框 103">
                <a:extLst>
                  <a:ext uri="{FF2B5EF4-FFF2-40B4-BE49-F238E27FC236}">
                    <a16:creationId xmlns:a16="http://schemas.microsoft.com/office/drawing/2014/main" id="{0B56FF62-CA83-3D4E-BD37-457288354E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58842" y="2129464"/>
                <a:ext cx="943913" cy="400110"/>
              </a:xfrm>
              <a:prstGeom prst="rect">
                <a:avLst/>
              </a:prstGeom>
              <a:blipFill>
                <a:blip r:embed="rId5"/>
                <a:stretch>
                  <a:fillRect t="-6061" r="-6667" b="-24242"/>
                </a:stretch>
              </a:blipFill>
            </p:spPr>
            <p:txBody>
              <a:bodyPr/>
              <a:lstStyle/>
              <a:p>
                <a:r>
                  <a:rPr lang="zh-SG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5" name="文本框 104">
            <a:extLst>
              <a:ext uri="{FF2B5EF4-FFF2-40B4-BE49-F238E27FC236}">
                <a16:creationId xmlns:a16="http://schemas.microsoft.com/office/drawing/2014/main" id="{5194D506-3717-1049-8785-A1ECD325AD0F}"/>
              </a:ext>
            </a:extLst>
          </p:cNvPr>
          <p:cNvSpPr txBox="1"/>
          <p:nvPr/>
        </p:nvSpPr>
        <p:spPr>
          <a:xfrm rot="5400000">
            <a:off x="2737663" y="2171250"/>
            <a:ext cx="5741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SG" sz="4400" dirty="0"/>
              <a:t>…</a:t>
            </a:r>
            <a:endParaRPr kumimoji="1" lang="zh-SG" altLang="en-US" sz="4400" dirty="0"/>
          </a:p>
        </p:txBody>
      </p:sp>
      <p:sp>
        <p:nvSpPr>
          <p:cNvPr id="106" name="右大括号 105">
            <a:extLst>
              <a:ext uri="{FF2B5EF4-FFF2-40B4-BE49-F238E27FC236}">
                <a16:creationId xmlns:a16="http://schemas.microsoft.com/office/drawing/2014/main" id="{1DD51A11-44C0-E84F-B953-0F78771F3192}"/>
              </a:ext>
            </a:extLst>
          </p:cNvPr>
          <p:cNvSpPr/>
          <p:nvPr/>
        </p:nvSpPr>
        <p:spPr>
          <a:xfrm rot="10800000">
            <a:off x="-113896" y="1563151"/>
            <a:ext cx="228519" cy="1596557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SG" altLang="en-US"/>
          </a:p>
        </p:txBody>
      </p:sp>
      <p:sp>
        <p:nvSpPr>
          <p:cNvPr id="107" name="文本框 106">
            <a:extLst>
              <a:ext uri="{FF2B5EF4-FFF2-40B4-BE49-F238E27FC236}">
                <a16:creationId xmlns:a16="http://schemas.microsoft.com/office/drawing/2014/main" id="{BCB26A6E-245B-B94C-8174-07440C6A4E80}"/>
              </a:ext>
            </a:extLst>
          </p:cNvPr>
          <p:cNvSpPr txBox="1"/>
          <p:nvPr/>
        </p:nvSpPr>
        <p:spPr>
          <a:xfrm>
            <a:off x="1064234" y="1036201"/>
            <a:ext cx="36243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0" dirty="0"/>
              <a:t>Flow</a:t>
            </a:r>
            <a:r>
              <a:rPr kumimoji="1" lang="zh-CN" altLang="en-US" sz="2000" b="0" dirty="0"/>
              <a:t> </a:t>
            </a:r>
            <a:r>
              <a:rPr kumimoji="1" lang="en-US" altLang="zh-CN" sz="2000" dirty="0"/>
              <a:t>size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in</a:t>
            </a:r>
            <a:r>
              <a:rPr kumimoji="1" lang="zh-CN" altLang="en-US" sz="2000" dirty="0"/>
              <a:t> </a:t>
            </a:r>
            <a:r>
              <a:rPr kumimoji="1" lang="en-US" altLang="zh-CN" sz="2000" b="0" dirty="0"/>
              <a:t>AI</a:t>
            </a:r>
            <a:r>
              <a:rPr kumimoji="1" lang="zh-CN" altLang="en-US" sz="2000" b="0" dirty="0"/>
              <a:t> </a:t>
            </a:r>
            <a:r>
              <a:rPr kumimoji="1" lang="en-US" altLang="zh-CN" sz="2000" b="0" dirty="0"/>
              <a:t>workload</a:t>
            </a:r>
            <a:r>
              <a:rPr kumimoji="1" lang="zh-CN" altLang="en-US" sz="2000" b="0" dirty="0"/>
              <a:t> </a:t>
            </a:r>
            <a:r>
              <a:rPr kumimoji="1" lang="en-US" altLang="zh-CN" sz="2000" b="0" dirty="0"/>
              <a:t>is</a:t>
            </a:r>
            <a:r>
              <a:rPr kumimoji="1" lang="zh-CN" altLang="en-US" sz="2000" b="0" dirty="0"/>
              <a:t> </a:t>
            </a:r>
            <a:r>
              <a:rPr kumimoji="1" lang="en-US" altLang="zh-CN" sz="2000" b="0" dirty="0"/>
              <a:t>large</a:t>
            </a:r>
            <a:r>
              <a:rPr kumimoji="1" lang="zh-CN" altLang="en-US" sz="2000" b="0" dirty="0"/>
              <a:t> </a:t>
            </a:r>
            <a:endParaRPr kumimoji="1" lang="zh-SG" altLang="en-US" sz="2000" dirty="0"/>
          </a:p>
        </p:txBody>
      </p:sp>
      <p:sp>
        <p:nvSpPr>
          <p:cNvPr id="108" name="椭圆 107">
            <a:extLst>
              <a:ext uri="{FF2B5EF4-FFF2-40B4-BE49-F238E27FC236}">
                <a16:creationId xmlns:a16="http://schemas.microsoft.com/office/drawing/2014/main" id="{DFB710BE-EA0B-1D47-BA91-FC779EEDA4D1}"/>
              </a:ext>
            </a:extLst>
          </p:cNvPr>
          <p:cNvSpPr/>
          <p:nvPr/>
        </p:nvSpPr>
        <p:spPr>
          <a:xfrm>
            <a:off x="10098203" y="1186974"/>
            <a:ext cx="217115" cy="23428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/>
          </a:p>
        </p:txBody>
      </p:sp>
      <p:sp>
        <p:nvSpPr>
          <p:cNvPr id="109" name="椭圆 108">
            <a:extLst>
              <a:ext uri="{FF2B5EF4-FFF2-40B4-BE49-F238E27FC236}">
                <a16:creationId xmlns:a16="http://schemas.microsoft.com/office/drawing/2014/main" id="{BC285433-6097-9643-A11D-7D64BA3F5FC5}"/>
              </a:ext>
            </a:extLst>
          </p:cNvPr>
          <p:cNvSpPr/>
          <p:nvPr/>
        </p:nvSpPr>
        <p:spPr>
          <a:xfrm>
            <a:off x="9644560" y="1503440"/>
            <a:ext cx="217115" cy="23428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/>
          </a:p>
        </p:txBody>
      </p:sp>
      <p:sp>
        <p:nvSpPr>
          <p:cNvPr id="110" name="椭圆 109">
            <a:extLst>
              <a:ext uri="{FF2B5EF4-FFF2-40B4-BE49-F238E27FC236}">
                <a16:creationId xmlns:a16="http://schemas.microsoft.com/office/drawing/2014/main" id="{B39E0F92-C9CD-E04E-B626-422AB460D83E}"/>
              </a:ext>
            </a:extLst>
          </p:cNvPr>
          <p:cNvSpPr/>
          <p:nvPr/>
        </p:nvSpPr>
        <p:spPr>
          <a:xfrm>
            <a:off x="10066064" y="3438492"/>
            <a:ext cx="217115" cy="234286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/>
          </a:p>
        </p:txBody>
      </p:sp>
      <p:sp>
        <p:nvSpPr>
          <p:cNvPr id="111" name="椭圆 110">
            <a:extLst>
              <a:ext uri="{FF2B5EF4-FFF2-40B4-BE49-F238E27FC236}">
                <a16:creationId xmlns:a16="http://schemas.microsoft.com/office/drawing/2014/main" id="{BB2EFA1F-507B-1446-98B1-50CEE7A582AC}"/>
              </a:ext>
            </a:extLst>
          </p:cNvPr>
          <p:cNvSpPr/>
          <p:nvPr/>
        </p:nvSpPr>
        <p:spPr>
          <a:xfrm>
            <a:off x="9891859" y="1317680"/>
            <a:ext cx="217115" cy="23428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/>
          </a:p>
        </p:txBody>
      </p:sp>
      <p:sp>
        <p:nvSpPr>
          <p:cNvPr id="112" name="椭圆 111">
            <a:extLst>
              <a:ext uri="{FF2B5EF4-FFF2-40B4-BE49-F238E27FC236}">
                <a16:creationId xmlns:a16="http://schemas.microsoft.com/office/drawing/2014/main" id="{E2A26CE1-C841-E448-B047-EE19B4B5517F}"/>
              </a:ext>
            </a:extLst>
          </p:cNvPr>
          <p:cNvSpPr/>
          <p:nvPr/>
        </p:nvSpPr>
        <p:spPr>
          <a:xfrm>
            <a:off x="9450161" y="1643562"/>
            <a:ext cx="217115" cy="23428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/>
          </a:p>
        </p:txBody>
      </p:sp>
      <p:sp>
        <p:nvSpPr>
          <p:cNvPr id="113" name="椭圆 112">
            <a:extLst>
              <a:ext uri="{FF2B5EF4-FFF2-40B4-BE49-F238E27FC236}">
                <a16:creationId xmlns:a16="http://schemas.microsoft.com/office/drawing/2014/main" id="{DBB61BCC-279F-6F41-B963-A4BF429E52CB}"/>
              </a:ext>
            </a:extLst>
          </p:cNvPr>
          <p:cNvSpPr/>
          <p:nvPr/>
        </p:nvSpPr>
        <p:spPr>
          <a:xfrm>
            <a:off x="10265851" y="2330456"/>
            <a:ext cx="217115" cy="23428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/>
          </a:p>
        </p:txBody>
      </p:sp>
      <p:sp>
        <p:nvSpPr>
          <p:cNvPr id="114" name="椭圆 113">
            <a:extLst>
              <a:ext uri="{FF2B5EF4-FFF2-40B4-BE49-F238E27FC236}">
                <a16:creationId xmlns:a16="http://schemas.microsoft.com/office/drawing/2014/main" id="{31BC2354-B2C3-D14A-BFB5-82F21B5E9150}"/>
              </a:ext>
            </a:extLst>
          </p:cNvPr>
          <p:cNvSpPr/>
          <p:nvPr/>
        </p:nvSpPr>
        <p:spPr>
          <a:xfrm>
            <a:off x="9998295" y="2342924"/>
            <a:ext cx="217115" cy="23428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/>
          </a:p>
        </p:txBody>
      </p:sp>
      <p:sp>
        <p:nvSpPr>
          <p:cNvPr id="115" name="椭圆 114">
            <a:extLst>
              <a:ext uri="{FF2B5EF4-FFF2-40B4-BE49-F238E27FC236}">
                <a16:creationId xmlns:a16="http://schemas.microsoft.com/office/drawing/2014/main" id="{91DDB0B4-8D70-EE4A-AD71-12A2007D5168}"/>
              </a:ext>
            </a:extLst>
          </p:cNvPr>
          <p:cNvSpPr/>
          <p:nvPr/>
        </p:nvSpPr>
        <p:spPr>
          <a:xfrm>
            <a:off x="9741967" y="2342924"/>
            <a:ext cx="217115" cy="234286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/>
          </a:p>
        </p:txBody>
      </p:sp>
      <p:sp>
        <p:nvSpPr>
          <p:cNvPr id="116" name="椭圆 115">
            <a:extLst>
              <a:ext uri="{FF2B5EF4-FFF2-40B4-BE49-F238E27FC236}">
                <a16:creationId xmlns:a16="http://schemas.microsoft.com/office/drawing/2014/main" id="{C890A096-F5E2-6840-8A6C-36DB70C14AF5}"/>
              </a:ext>
            </a:extLst>
          </p:cNvPr>
          <p:cNvSpPr/>
          <p:nvPr/>
        </p:nvSpPr>
        <p:spPr>
          <a:xfrm>
            <a:off x="9482040" y="2351462"/>
            <a:ext cx="217115" cy="234286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/>
          </a:p>
        </p:txBody>
      </p:sp>
      <p:sp>
        <p:nvSpPr>
          <p:cNvPr id="117" name="椭圆 116">
            <a:extLst>
              <a:ext uri="{FF2B5EF4-FFF2-40B4-BE49-F238E27FC236}">
                <a16:creationId xmlns:a16="http://schemas.microsoft.com/office/drawing/2014/main" id="{2025D33D-C0A4-9547-A5D8-112B19E7100F}"/>
              </a:ext>
            </a:extLst>
          </p:cNvPr>
          <p:cNvSpPr/>
          <p:nvPr/>
        </p:nvSpPr>
        <p:spPr>
          <a:xfrm>
            <a:off x="9832415" y="3303596"/>
            <a:ext cx="217115" cy="234286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/>
          </a:p>
        </p:txBody>
      </p:sp>
      <p:sp>
        <p:nvSpPr>
          <p:cNvPr id="118" name="椭圆 117">
            <a:extLst>
              <a:ext uri="{FF2B5EF4-FFF2-40B4-BE49-F238E27FC236}">
                <a16:creationId xmlns:a16="http://schemas.microsoft.com/office/drawing/2014/main" id="{0EE26E09-EE60-2D46-8463-A54EC929B6E2}"/>
              </a:ext>
            </a:extLst>
          </p:cNvPr>
          <p:cNvSpPr/>
          <p:nvPr/>
        </p:nvSpPr>
        <p:spPr>
          <a:xfrm>
            <a:off x="9611489" y="3170424"/>
            <a:ext cx="217115" cy="23428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/>
          </a:p>
        </p:txBody>
      </p:sp>
      <p:sp>
        <p:nvSpPr>
          <p:cNvPr id="119" name="椭圆 118">
            <a:extLst>
              <a:ext uri="{FF2B5EF4-FFF2-40B4-BE49-F238E27FC236}">
                <a16:creationId xmlns:a16="http://schemas.microsoft.com/office/drawing/2014/main" id="{1505B9AA-634F-864B-B71F-AE5B459E1FE5}"/>
              </a:ext>
            </a:extLst>
          </p:cNvPr>
          <p:cNvSpPr/>
          <p:nvPr/>
        </p:nvSpPr>
        <p:spPr>
          <a:xfrm>
            <a:off x="9377065" y="3064458"/>
            <a:ext cx="217115" cy="23428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/>
          </a:p>
        </p:txBody>
      </p:sp>
      <p:cxnSp>
        <p:nvCxnSpPr>
          <p:cNvPr id="54" name="直线连接符 53">
            <a:extLst>
              <a:ext uri="{FF2B5EF4-FFF2-40B4-BE49-F238E27FC236}">
                <a16:creationId xmlns:a16="http://schemas.microsoft.com/office/drawing/2014/main" id="{BE0759FD-32C1-0347-92A6-E06884BED869}"/>
              </a:ext>
            </a:extLst>
          </p:cNvPr>
          <p:cNvCxnSpPr>
            <a:cxnSpLocks/>
          </p:cNvCxnSpPr>
          <p:nvPr/>
        </p:nvCxnSpPr>
        <p:spPr>
          <a:xfrm flipV="1">
            <a:off x="8981049" y="649178"/>
            <a:ext cx="35030" cy="3308456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>
            <a:extLst>
              <a:ext uri="{FF2B5EF4-FFF2-40B4-BE49-F238E27FC236}">
                <a16:creationId xmlns:a16="http://schemas.microsoft.com/office/drawing/2014/main" id="{5FE3D721-0E95-6D49-B9B2-0F053900D38A}"/>
              </a:ext>
            </a:extLst>
          </p:cNvPr>
          <p:cNvSpPr/>
          <p:nvPr/>
        </p:nvSpPr>
        <p:spPr>
          <a:xfrm rot="16200000">
            <a:off x="3969362" y="1356374"/>
            <a:ext cx="268323" cy="68009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F73285F5-F1A6-0B4D-A95A-223283B7BC04}"/>
              </a:ext>
            </a:extLst>
          </p:cNvPr>
          <p:cNvSpPr/>
          <p:nvPr/>
        </p:nvSpPr>
        <p:spPr>
          <a:xfrm rot="16200000">
            <a:off x="3262513" y="1361103"/>
            <a:ext cx="268323" cy="68009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05DB009C-0558-4C4C-99C6-1212D4CDFE1A}"/>
              </a:ext>
            </a:extLst>
          </p:cNvPr>
          <p:cNvSpPr/>
          <p:nvPr/>
        </p:nvSpPr>
        <p:spPr>
          <a:xfrm rot="16200000">
            <a:off x="2560498" y="1360817"/>
            <a:ext cx="268323" cy="68009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EFA4761D-5BA3-054F-AA99-A08C21DDFFC0}"/>
              </a:ext>
            </a:extLst>
          </p:cNvPr>
          <p:cNvSpPr/>
          <p:nvPr/>
        </p:nvSpPr>
        <p:spPr>
          <a:xfrm rot="16200000">
            <a:off x="1853649" y="1365546"/>
            <a:ext cx="268323" cy="68009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BBA129A9-D044-0743-8518-B574B43C3B94}"/>
              </a:ext>
            </a:extLst>
          </p:cNvPr>
          <p:cNvSpPr/>
          <p:nvPr/>
        </p:nvSpPr>
        <p:spPr>
          <a:xfrm rot="16200000">
            <a:off x="1157762" y="1365545"/>
            <a:ext cx="268323" cy="68009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1EB70546-0762-A844-B9D7-F927728DC090}"/>
              </a:ext>
            </a:extLst>
          </p:cNvPr>
          <p:cNvSpPr/>
          <p:nvPr/>
        </p:nvSpPr>
        <p:spPr>
          <a:xfrm rot="16200000">
            <a:off x="427255" y="1346615"/>
            <a:ext cx="268323" cy="7274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/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22BE1A1C-0D56-D04E-8F75-842C1197C5E3}"/>
              </a:ext>
            </a:extLst>
          </p:cNvPr>
          <p:cNvSpPr/>
          <p:nvPr/>
        </p:nvSpPr>
        <p:spPr>
          <a:xfrm rot="16200000">
            <a:off x="3967672" y="1796754"/>
            <a:ext cx="268323" cy="68009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/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5F1670C7-D4FA-CE4E-B809-FDD995B0D549}"/>
              </a:ext>
            </a:extLst>
          </p:cNvPr>
          <p:cNvSpPr/>
          <p:nvPr/>
        </p:nvSpPr>
        <p:spPr>
          <a:xfrm rot="16200000">
            <a:off x="3250229" y="1795401"/>
            <a:ext cx="268323" cy="68009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/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1480DDC0-4D20-A543-80AB-5116798C8226}"/>
              </a:ext>
            </a:extLst>
          </p:cNvPr>
          <p:cNvSpPr/>
          <p:nvPr/>
        </p:nvSpPr>
        <p:spPr>
          <a:xfrm rot="16200000">
            <a:off x="2547734" y="1803536"/>
            <a:ext cx="268323" cy="68009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0CE8A41B-6753-424D-88AC-8F6A617C2EBB}"/>
              </a:ext>
            </a:extLst>
          </p:cNvPr>
          <p:cNvSpPr/>
          <p:nvPr/>
        </p:nvSpPr>
        <p:spPr>
          <a:xfrm rot="16200000">
            <a:off x="1830291" y="1802183"/>
            <a:ext cx="268323" cy="68009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/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33D132F1-465B-0E4E-9547-D4D331950EAE}"/>
              </a:ext>
            </a:extLst>
          </p:cNvPr>
          <p:cNvSpPr/>
          <p:nvPr/>
        </p:nvSpPr>
        <p:spPr>
          <a:xfrm rot="16200000">
            <a:off x="1121040" y="1801922"/>
            <a:ext cx="268323" cy="68009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/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AD8CC6E2-AAAD-8F40-B2BC-B1064D1E1A2C}"/>
              </a:ext>
            </a:extLst>
          </p:cNvPr>
          <p:cNvSpPr/>
          <p:nvPr/>
        </p:nvSpPr>
        <p:spPr>
          <a:xfrm rot="16200000">
            <a:off x="403597" y="1800569"/>
            <a:ext cx="268323" cy="68009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63DB615C-279C-4347-BE54-F4EF4D4BD8C2}"/>
              </a:ext>
            </a:extLst>
          </p:cNvPr>
          <p:cNvSpPr/>
          <p:nvPr/>
        </p:nvSpPr>
        <p:spPr>
          <a:xfrm rot="16200000">
            <a:off x="3967671" y="2600985"/>
            <a:ext cx="268323" cy="69236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/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5761B4D5-172B-7E43-B509-1C88F88562A7}"/>
              </a:ext>
            </a:extLst>
          </p:cNvPr>
          <p:cNvSpPr/>
          <p:nvPr/>
        </p:nvSpPr>
        <p:spPr>
          <a:xfrm rot="16200000">
            <a:off x="3250228" y="2608372"/>
            <a:ext cx="268323" cy="69236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/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E7A84CCE-198C-C94B-8384-93E2E1B9F6AF}"/>
              </a:ext>
            </a:extLst>
          </p:cNvPr>
          <p:cNvSpPr/>
          <p:nvPr/>
        </p:nvSpPr>
        <p:spPr>
          <a:xfrm rot="16200000">
            <a:off x="2530971" y="2607125"/>
            <a:ext cx="268323" cy="69236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/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792B3AB1-0D33-BA49-AD5B-C44CDA236E12}"/>
              </a:ext>
            </a:extLst>
          </p:cNvPr>
          <p:cNvSpPr/>
          <p:nvPr/>
        </p:nvSpPr>
        <p:spPr>
          <a:xfrm rot="16200000">
            <a:off x="1823388" y="2610319"/>
            <a:ext cx="268323" cy="69236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/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C4FA9E91-C6A8-6D47-9309-194818D202E1}"/>
              </a:ext>
            </a:extLst>
          </p:cNvPr>
          <p:cNvSpPr/>
          <p:nvPr/>
        </p:nvSpPr>
        <p:spPr>
          <a:xfrm rot="16200000">
            <a:off x="1105945" y="2617706"/>
            <a:ext cx="268323" cy="69236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/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5B5F6AAC-4F9B-C647-95C1-779A9F7DFE12}"/>
              </a:ext>
            </a:extLst>
          </p:cNvPr>
          <p:cNvSpPr/>
          <p:nvPr/>
        </p:nvSpPr>
        <p:spPr>
          <a:xfrm rot="16200000">
            <a:off x="386688" y="2616459"/>
            <a:ext cx="268323" cy="69236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/>
          </a:p>
        </p:txBody>
      </p:sp>
    </p:spTree>
    <p:extLst>
      <p:ext uri="{BB962C8B-B14F-4D97-AF65-F5344CB8AC3E}">
        <p14:creationId xmlns:p14="http://schemas.microsoft.com/office/powerpoint/2010/main" val="2386473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F79B7F59-B53D-6942-ACE8-68175FE0F853}"/>
              </a:ext>
            </a:extLst>
          </p:cNvPr>
          <p:cNvCxnSpPr>
            <a:cxnSpLocks/>
          </p:cNvCxnSpPr>
          <p:nvPr/>
        </p:nvCxnSpPr>
        <p:spPr>
          <a:xfrm>
            <a:off x="1605776" y="3300761"/>
            <a:ext cx="6378498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9FF26EB6-A118-7C46-8679-95E57EA978F4}"/>
              </a:ext>
            </a:extLst>
          </p:cNvPr>
          <p:cNvSpPr txBox="1"/>
          <p:nvPr/>
        </p:nvSpPr>
        <p:spPr>
          <a:xfrm>
            <a:off x="1506802" y="3345366"/>
            <a:ext cx="8931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/>
              <a:t>RNIC</a:t>
            </a:r>
            <a:endParaRPr kumimoji="1" lang="zh-SG" altLang="en-US" sz="28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718D704-0863-4C42-A47D-6AD211B2F01C}"/>
              </a:ext>
            </a:extLst>
          </p:cNvPr>
          <p:cNvSpPr/>
          <p:nvPr/>
        </p:nvSpPr>
        <p:spPr>
          <a:xfrm>
            <a:off x="3407227" y="3555139"/>
            <a:ext cx="453611" cy="61826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3CDF298-FFCB-F345-8EDC-3F831F3B0593}"/>
              </a:ext>
            </a:extLst>
          </p:cNvPr>
          <p:cNvSpPr/>
          <p:nvPr/>
        </p:nvSpPr>
        <p:spPr>
          <a:xfrm>
            <a:off x="3407228" y="3934182"/>
            <a:ext cx="453611" cy="239226"/>
          </a:xfrm>
          <a:prstGeom prst="rect">
            <a:avLst/>
          </a:prstGeom>
          <a:solidFill>
            <a:schemeClr val="bg2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2F2445E-B7CA-664E-83B3-D7CE353B817D}"/>
              </a:ext>
            </a:extLst>
          </p:cNvPr>
          <p:cNvSpPr/>
          <p:nvPr/>
        </p:nvSpPr>
        <p:spPr>
          <a:xfrm>
            <a:off x="4082301" y="3560250"/>
            <a:ext cx="453611" cy="61826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1C88F2B-C8DA-4B44-8A2B-CA4EB38C0C58}"/>
              </a:ext>
            </a:extLst>
          </p:cNvPr>
          <p:cNvSpPr/>
          <p:nvPr/>
        </p:nvSpPr>
        <p:spPr>
          <a:xfrm>
            <a:off x="4082302" y="3939293"/>
            <a:ext cx="453611" cy="239226"/>
          </a:xfrm>
          <a:prstGeom prst="rect">
            <a:avLst/>
          </a:prstGeom>
          <a:solidFill>
            <a:schemeClr val="bg2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B899CB0-EBF0-3B45-80BE-996102293FE8}"/>
              </a:ext>
            </a:extLst>
          </p:cNvPr>
          <p:cNvSpPr/>
          <p:nvPr/>
        </p:nvSpPr>
        <p:spPr>
          <a:xfrm>
            <a:off x="4769704" y="3567801"/>
            <a:ext cx="453611" cy="61826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D7E3725-0350-3648-BA9E-9DB4943FA05F}"/>
              </a:ext>
            </a:extLst>
          </p:cNvPr>
          <p:cNvSpPr/>
          <p:nvPr/>
        </p:nvSpPr>
        <p:spPr>
          <a:xfrm>
            <a:off x="4769705" y="3946844"/>
            <a:ext cx="453611" cy="239226"/>
          </a:xfrm>
          <a:prstGeom prst="rect">
            <a:avLst/>
          </a:prstGeom>
          <a:solidFill>
            <a:schemeClr val="bg2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3A4D349-EBF4-AA46-A56C-E1556274BE0B}"/>
              </a:ext>
            </a:extLst>
          </p:cNvPr>
          <p:cNvSpPr/>
          <p:nvPr/>
        </p:nvSpPr>
        <p:spPr>
          <a:xfrm>
            <a:off x="5642388" y="3554716"/>
            <a:ext cx="453611" cy="61826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1BE64C5-FE60-CF43-A756-27A88905353B}"/>
              </a:ext>
            </a:extLst>
          </p:cNvPr>
          <p:cNvSpPr/>
          <p:nvPr/>
        </p:nvSpPr>
        <p:spPr>
          <a:xfrm>
            <a:off x="5642389" y="3933759"/>
            <a:ext cx="453611" cy="239226"/>
          </a:xfrm>
          <a:prstGeom prst="rect">
            <a:avLst/>
          </a:prstGeom>
          <a:solidFill>
            <a:schemeClr val="bg2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2ED41957-3B30-D54C-8CCA-B5303950C971}"/>
              </a:ext>
            </a:extLst>
          </p:cNvPr>
          <p:cNvSpPr txBox="1"/>
          <p:nvPr/>
        </p:nvSpPr>
        <p:spPr>
          <a:xfrm>
            <a:off x="5157056" y="3345366"/>
            <a:ext cx="5741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SG" sz="4400" dirty="0"/>
              <a:t>…</a:t>
            </a:r>
            <a:endParaRPr kumimoji="1" lang="zh-SG" altLang="en-US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A2413409-D4EB-F04E-8261-1C4B302944A6}"/>
                  </a:ext>
                </a:extLst>
              </p:cNvPr>
              <p:cNvSpPr txBox="1"/>
              <p:nvPr/>
            </p:nvSpPr>
            <p:spPr>
              <a:xfrm>
                <a:off x="4352928" y="4578198"/>
                <a:ext cx="86466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kumimoji="1" lang="zh-CN" altLang="en-US" sz="2000" dirty="0"/>
                  <a:t> </a:t>
                </a:r>
                <a:r>
                  <a:rPr kumimoji="1" lang="en-US" altLang="zh-CN" sz="2000" dirty="0"/>
                  <a:t>QPs</a:t>
                </a:r>
                <a:endParaRPr kumimoji="1" lang="zh-SG" altLang="en-US" sz="2000" dirty="0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A2413409-D4EB-F04E-8261-1C4B302944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2928" y="4578198"/>
                <a:ext cx="864660" cy="400110"/>
              </a:xfrm>
              <a:prstGeom prst="rect">
                <a:avLst/>
              </a:prstGeom>
              <a:blipFill>
                <a:blip r:embed="rId2"/>
                <a:stretch>
                  <a:fillRect t="-6061" r="-7246" b="-24242"/>
                </a:stretch>
              </a:blipFill>
            </p:spPr>
            <p:txBody>
              <a:bodyPr/>
              <a:lstStyle/>
              <a:p>
                <a:r>
                  <a:rPr lang="zh-SG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右大括号 19">
            <a:extLst>
              <a:ext uri="{FF2B5EF4-FFF2-40B4-BE49-F238E27FC236}">
                <a16:creationId xmlns:a16="http://schemas.microsoft.com/office/drawing/2014/main" id="{03C0BBAB-A4EF-B041-8C59-F664B1915810}"/>
              </a:ext>
            </a:extLst>
          </p:cNvPr>
          <p:cNvSpPr/>
          <p:nvPr/>
        </p:nvSpPr>
        <p:spPr>
          <a:xfrm rot="5400000">
            <a:off x="4647409" y="3159397"/>
            <a:ext cx="239225" cy="2657954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SG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D26D2069-8A24-4643-84BB-CDBE402EC0C4}"/>
              </a:ext>
            </a:extLst>
          </p:cNvPr>
          <p:cNvSpPr/>
          <p:nvPr/>
        </p:nvSpPr>
        <p:spPr>
          <a:xfrm>
            <a:off x="3448244" y="1033470"/>
            <a:ext cx="183466" cy="200780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079D466D-866C-3E4D-BC12-DE24C82954C6}"/>
              </a:ext>
            </a:extLst>
          </p:cNvPr>
          <p:cNvSpPr/>
          <p:nvPr/>
        </p:nvSpPr>
        <p:spPr>
          <a:xfrm>
            <a:off x="3837551" y="1033470"/>
            <a:ext cx="183466" cy="2007803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F3AB8AF9-75D5-CE4D-9C29-8FD377521149}"/>
              </a:ext>
            </a:extLst>
          </p:cNvPr>
          <p:cNvSpPr txBox="1"/>
          <p:nvPr/>
        </p:nvSpPr>
        <p:spPr>
          <a:xfrm>
            <a:off x="4170266" y="1463993"/>
            <a:ext cx="5741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SG" sz="4400" dirty="0"/>
              <a:t>…</a:t>
            </a:r>
            <a:endParaRPr kumimoji="1" lang="zh-SG" altLang="en-US" sz="4400" dirty="0"/>
          </a:p>
        </p:txBody>
      </p:sp>
      <p:sp>
        <p:nvSpPr>
          <p:cNvPr id="24" name="右大括号 23">
            <a:extLst>
              <a:ext uri="{FF2B5EF4-FFF2-40B4-BE49-F238E27FC236}">
                <a16:creationId xmlns:a16="http://schemas.microsoft.com/office/drawing/2014/main" id="{C30235DA-D4B5-0B47-B0AE-D8294D200CF5}"/>
              </a:ext>
            </a:extLst>
          </p:cNvPr>
          <p:cNvSpPr/>
          <p:nvPr/>
        </p:nvSpPr>
        <p:spPr>
          <a:xfrm rot="16200000">
            <a:off x="4581908" y="-506465"/>
            <a:ext cx="239225" cy="2657954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SG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14977D8F-8C80-074F-93E1-3C886A9FA9BC}"/>
              </a:ext>
            </a:extLst>
          </p:cNvPr>
          <p:cNvSpPr/>
          <p:nvPr/>
        </p:nvSpPr>
        <p:spPr>
          <a:xfrm>
            <a:off x="4727585" y="1033470"/>
            <a:ext cx="183466" cy="200780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1B4C4D65-4D6B-D34B-A998-F571DE69B7BF}"/>
              </a:ext>
            </a:extLst>
          </p:cNvPr>
          <p:cNvSpPr/>
          <p:nvPr/>
        </p:nvSpPr>
        <p:spPr>
          <a:xfrm>
            <a:off x="5217588" y="1019885"/>
            <a:ext cx="183466" cy="200780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FFFD7ED9-B163-554A-9BD8-9A2642BA0598}"/>
              </a:ext>
            </a:extLst>
          </p:cNvPr>
          <p:cNvSpPr/>
          <p:nvPr/>
        </p:nvSpPr>
        <p:spPr>
          <a:xfrm>
            <a:off x="5654223" y="1024762"/>
            <a:ext cx="183466" cy="200780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C6839C34-137B-EB45-99EE-5DAA94AA8AE6}"/>
                  </a:ext>
                </a:extLst>
              </p:cNvPr>
              <p:cNvSpPr txBox="1"/>
              <p:nvPr/>
            </p:nvSpPr>
            <p:spPr>
              <a:xfrm>
                <a:off x="4255628" y="315720"/>
                <a:ext cx="94391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kumimoji="1" lang="zh-CN" altLang="en-US" sz="2000" dirty="0"/>
                  <a:t> </a:t>
                </a:r>
                <a:r>
                  <a:rPr kumimoji="1" lang="en-US" altLang="zh-CN" sz="2000" dirty="0"/>
                  <a:t>flows</a:t>
                </a:r>
                <a:endParaRPr kumimoji="1" lang="zh-SG" altLang="en-US" sz="2000" dirty="0"/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C6839C34-137B-EB45-99EE-5DAA94AA8A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5628" y="315720"/>
                <a:ext cx="943913" cy="400110"/>
              </a:xfrm>
              <a:prstGeom prst="rect">
                <a:avLst/>
              </a:prstGeom>
              <a:blipFill>
                <a:blip r:embed="rId3"/>
                <a:stretch>
                  <a:fillRect t="-6061" r="-5333" b="-24242"/>
                </a:stretch>
              </a:blipFill>
            </p:spPr>
            <p:txBody>
              <a:bodyPr/>
              <a:lstStyle/>
              <a:p>
                <a:r>
                  <a:rPr lang="zh-SG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直线连接符 29">
            <a:extLst>
              <a:ext uri="{FF2B5EF4-FFF2-40B4-BE49-F238E27FC236}">
                <a16:creationId xmlns:a16="http://schemas.microsoft.com/office/drawing/2014/main" id="{9C71D799-779C-EA40-8836-2DE6A6549342}"/>
              </a:ext>
            </a:extLst>
          </p:cNvPr>
          <p:cNvCxnSpPr>
            <a:cxnSpLocks/>
          </p:cNvCxnSpPr>
          <p:nvPr/>
        </p:nvCxnSpPr>
        <p:spPr>
          <a:xfrm>
            <a:off x="3325485" y="2654878"/>
            <a:ext cx="428977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连接符 31">
            <a:extLst>
              <a:ext uri="{FF2B5EF4-FFF2-40B4-BE49-F238E27FC236}">
                <a16:creationId xmlns:a16="http://schemas.microsoft.com/office/drawing/2014/main" id="{FB1EF8F9-D20A-F240-B89D-B11BF9D253C5}"/>
              </a:ext>
            </a:extLst>
          </p:cNvPr>
          <p:cNvCxnSpPr>
            <a:cxnSpLocks/>
          </p:cNvCxnSpPr>
          <p:nvPr/>
        </p:nvCxnSpPr>
        <p:spPr>
          <a:xfrm>
            <a:off x="3325485" y="2233434"/>
            <a:ext cx="428977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线连接符 32">
            <a:extLst>
              <a:ext uri="{FF2B5EF4-FFF2-40B4-BE49-F238E27FC236}">
                <a16:creationId xmlns:a16="http://schemas.microsoft.com/office/drawing/2014/main" id="{8B053192-DAAD-2E46-B69E-81231A523275}"/>
              </a:ext>
            </a:extLst>
          </p:cNvPr>
          <p:cNvCxnSpPr>
            <a:cxnSpLocks/>
          </p:cNvCxnSpPr>
          <p:nvPr/>
        </p:nvCxnSpPr>
        <p:spPr>
          <a:xfrm>
            <a:off x="3325485" y="1848713"/>
            <a:ext cx="428977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线连接符 33">
            <a:extLst>
              <a:ext uri="{FF2B5EF4-FFF2-40B4-BE49-F238E27FC236}">
                <a16:creationId xmlns:a16="http://schemas.microsoft.com/office/drawing/2014/main" id="{3BBF8B86-F3F6-7047-A20D-5824F2EDB7E0}"/>
              </a:ext>
            </a:extLst>
          </p:cNvPr>
          <p:cNvCxnSpPr>
            <a:cxnSpLocks/>
          </p:cNvCxnSpPr>
          <p:nvPr/>
        </p:nvCxnSpPr>
        <p:spPr>
          <a:xfrm>
            <a:off x="3325485" y="1463993"/>
            <a:ext cx="428977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线箭头连接符 36">
            <a:extLst>
              <a:ext uri="{FF2B5EF4-FFF2-40B4-BE49-F238E27FC236}">
                <a16:creationId xmlns:a16="http://schemas.microsoft.com/office/drawing/2014/main" id="{FDBCC893-1561-3340-98B8-B10A4349CDD8}"/>
              </a:ext>
            </a:extLst>
          </p:cNvPr>
          <p:cNvCxnSpPr>
            <a:cxnSpLocks/>
            <a:stCxn id="21" idx="2"/>
            <a:endCxn id="10" idx="0"/>
          </p:cNvCxnSpPr>
          <p:nvPr/>
        </p:nvCxnSpPr>
        <p:spPr>
          <a:xfrm>
            <a:off x="3539977" y="3041273"/>
            <a:ext cx="94056" cy="513866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09CC4AF2-FE5C-844E-9C9F-13CE027DEF87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3610338" y="2368894"/>
            <a:ext cx="698769" cy="1191356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DAFD6299-6994-3C4C-9863-8C0444E4BEF5}"/>
              </a:ext>
            </a:extLst>
          </p:cNvPr>
          <p:cNvCxnSpPr>
            <a:cxnSpLocks/>
          </p:cNvCxnSpPr>
          <p:nvPr/>
        </p:nvCxnSpPr>
        <p:spPr>
          <a:xfrm>
            <a:off x="3631710" y="1613516"/>
            <a:ext cx="1446398" cy="198931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线箭头连接符 45">
            <a:extLst>
              <a:ext uri="{FF2B5EF4-FFF2-40B4-BE49-F238E27FC236}">
                <a16:creationId xmlns:a16="http://schemas.microsoft.com/office/drawing/2014/main" id="{C146A5FA-FC02-8A46-90C0-F787826E89DA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3638067" y="1268640"/>
            <a:ext cx="2231127" cy="2286076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29060FE8-BEF4-5748-B4A7-E92CD24F425D}"/>
                  </a:ext>
                </a:extLst>
              </p:cNvPr>
              <p:cNvSpPr txBox="1"/>
              <p:nvPr/>
            </p:nvSpPr>
            <p:spPr>
              <a:xfrm>
                <a:off x="1764837" y="1806859"/>
                <a:ext cx="173964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2000" b="0" dirty="0" err="1"/>
                  <a:t>Less</a:t>
                </a:r>
                <a:r>
                  <a:rPr kumimoji="1" lang="en-US" altLang="zh-CN" sz="2000" b="0" dirty="0"/>
                  <a:t>Flow</a:t>
                </a:r>
                <a:r>
                  <a:rPr kumimoji="1" lang="zh-CN" altLang="en-US" sz="2000" b="0" dirty="0"/>
                  <a:t> </a:t>
                </a:r>
                <a:r>
                  <a:rPr kumimoji="1" lang="en-US" altLang="zh-CN" sz="2000" b="0" dirty="0"/>
                  <a:t>size</a:t>
                </a:r>
                <a:r>
                  <a:rPr kumimoji="1" lang="zh-CN" altLang="en-US" sz="2000" b="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kumimoji="1" lang="zh-SG" altLang="en-US" sz="2000" dirty="0"/>
              </a:p>
            </p:txBody>
          </p:sp>
        </mc:Choice>
        <mc:Fallback xmlns="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29060FE8-BEF4-5748-B4A7-E92CD24F42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4837" y="1806859"/>
                <a:ext cx="1739643" cy="400110"/>
              </a:xfrm>
              <a:prstGeom prst="rect">
                <a:avLst/>
              </a:prstGeom>
              <a:blipFill>
                <a:blip r:embed="rId4"/>
                <a:stretch>
                  <a:fillRect l="-4380" t="-9375" b="-25000"/>
                </a:stretch>
              </a:blipFill>
            </p:spPr>
            <p:txBody>
              <a:bodyPr/>
              <a:lstStyle/>
              <a:p>
                <a:r>
                  <a:rPr lang="zh-SG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直线连接符 53">
            <a:extLst>
              <a:ext uri="{FF2B5EF4-FFF2-40B4-BE49-F238E27FC236}">
                <a16:creationId xmlns:a16="http://schemas.microsoft.com/office/drawing/2014/main" id="{ADF3180F-B597-F54A-9978-B11DBD09F890}"/>
              </a:ext>
            </a:extLst>
          </p:cNvPr>
          <p:cNvCxnSpPr>
            <a:cxnSpLocks/>
          </p:cNvCxnSpPr>
          <p:nvPr/>
        </p:nvCxnSpPr>
        <p:spPr>
          <a:xfrm>
            <a:off x="1646226" y="4990606"/>
            <a:ext cx="6378498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圆柱体 55">
            <a:extLst>
              <a:ext uri="{FF2B5EF4-FFF2-40B4-BE49-F238E27FC236}">
                <a16:creationId xmlns:a16="http://schemas.microsoft.com/office/drawing/2014/main" id="{A2CF87D3-3A7D-2649-BEDE-3AA5638CCF22}"/>
              </a:ext>
            </a:extLst>
          </p:cNvPr>
          <p:cNvSpPr/>
          <p:nvPr/>
        </p:nvSpPr>
        <p:spPr>
          <a:xfrm rot="1009394">
            <a:off x="3506915" y="5121931"/>
            <a:ext cx="356358" cy="1216152"/>
          </a:xfrm>
          <a:prstGeom prst="can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/>
          </a:p>
        </p:txBody>
      </p:sp>
      <p:sp>
        <p:nvSpPr>
          <p:cNvPr id="57" name="圆柱体 56">
            <a:extLst>
              <a:ext uri="{FF2B5EF4-FFF2-40B4-BE49-F238E27FC236}">
                <a16:creationId xmlns:a16="http://schemas.microsoft.com/office/drawing/2014/main" id="{2B3917F9-3101-1348-984D-47E3D76B14EF}"/>
              </a:ext>
            </a:extLst>
          </p:cNvPr>
          <p:cNvSpPr/>
          <p:nvPr/>
        </p:nvSpPr>
        <p:spPr>
          <a:xfrm>
            <a:off x="4554693" y="5147476"/>
            <a:ext cx="356358" cy="1216152"/>
          </a:xfrm>
          <a:prstGeom prst="can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/>
          </a:p>
        </p:txBody>
      </p:sp>
      <p:sp>
        <p:nvSpPr>
          <p:cNvPr id="58" name="圆柱体 57">
            <a:extLst>
              <a:ext uri="{FF2B5EF4-FFF2-40B4-BE49-F238E27FC236}">
                <a16:creationId xmlns:a16="http://schemas.microsoft.com/office/drawing/2014/main" id="{3A9D6FB6-375F-A042-8292-82ABD87005B1}"/>
              </a:ext>
            </a:extLst>
          </p:cNvPr>
          <p:cNvSpPr/>
          <p:nvPr/>
        </p:nvSpPr>
        <p:spPr>
          <a:xfrm rot="19898163">
            <a:off x="5668543" y="5121930"/>
            <a:ext cx="356358" cy="1216152"/>
          </a:xfrm>
          <a:prstGeom prst="can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ED87D5A7-471D-2C4A-8BF5-5DC69017DDE5}"/>
                  </a:ext>
                </a:extLst>
              </p:cNvPr>
              <p:cNvSpPr txBox="1"/>
              <p:nvPr/>
            </p:nvSpPr>
            <p:spPr>
              <a:xfrm>
                <a:off x="6292390" y="5226722"/>
                <a:ext cx="153576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zh-CN" sz="18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kumimoji="1" lang="en-US" altLang="zh-SG" dirty="0"/>
                  <a:t>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&gt;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BDP</a:t>
                </a:r>
              </a:p>
              <a:p>
                <a:endParaRPr kumimoji="1" lang="zh-SG" altLang="en-US" dirty="0"/>
              </a:p>
            </p:txBody>
          </p:sp>
        </mc:Choice>
        <mc:Fallback xmlns="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ED87D5A7-471D-2C4A-8BF5-5DC69017DD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2390" y="5226722"/>
                <a:ext cx="1535766" cy="646331"/>
              </a:xfrm>
              <a:prstGeom prst="rect">
                <a:avLst/>
              </a:prstGeom>
              <a:blipFill>
                <a:blip r:embed="rId5"/>
                <a:stretch>
                  <a:fillRect t="-3846"/>
                </a:stretch>
              </a:blipFill>
            </p:spPr>
            <p:txBody>
              <a:bodyPr/>
              <a:lstStyle/>
              <a:p>
                <a:r>
                  <a:rPr lang="zh-SG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89734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43</Words>
  <Application>Microsoft Macintosh PowerPoint</Application>
  <PresentationFormat>宽屏</PresentationFormat>
  <Paragraphs>20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Peirui Cao</dc:creator>
  <cp:lastModifiedBy>Peirui Cao</cp:lastModifiedBy>
  <cp:revision>5</cp:revision>
  <dcterms:created xsi:type="dcterms:W3CDTF">2024-03-12T08:06:25Z</dcterms:created>
  <dcterms:modified xsi:type="dcterms:W3CDTF">2024-03-12T10:47:40Z</dcterms:modified>
</cp:coreProperties>
</file>