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2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3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6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2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CAF-B806-3348-ACA9-F229915A29BA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47198" y="4751358"/>
            <a:ext cx="10655148" cy="2770704"/>
          </a:xfrm>
          <a:prstGeom prst="roundRect">
            <a:avLst/>
          </a:prstGeom>
          <a:solidFill>
            <a:srgbClr val="EE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0437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413" y="4703831"/>
            <a:ext cx="9677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汇聚层交换机需支持</a:t>
            </a:r>
            <a:r>
              <a:rPr lang="en-US" altLang="zh-CN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openflow1.3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的多级流表以及</a:t>
            </a:r>
            <a:r>
              <a:rPr lang="en-US" altLang="zh-CN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200" dirty="0" err="1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标记功能</a:t>
            </a:r>
            <a:endParaRPr lang="en-US" altLang="zh-CN" sz="2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表，对于超过限速的流量进行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让流量进入下一级流表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将没有被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的流量导到直连路径（借助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zh-CN" altLang="en-US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的流量分配到其他路径（借助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47198" y="447796"/>
            <a:ext cx="10874139" cy="3277614"/>
            <a:chOff x="770868" y="389181"/>
            <a:chExt cx="10874139" cy="3277614"/>
          </a:xfrm>
        </p:grpSpPr>
        <p:sp>
          <p:nvSpPr>
            <p:cNvPr id="4" name="矩形 3"/>
            <p:cNvSpPr/>
            <p:nvPr/>
          </p:nvSpPr>
          <p:spPr>
            <a:xfrm>
              <a:off x="1866659" y="1451183"/>
              <a:ext cx="1134575" cy="21336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DSCP=0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Rate(Mbps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mtClean="0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5605376" y="1443263"/>
              <a:ext cx="1134575" cy="441841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DSCP=4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05376" y="1920842"/>
              <a:ext cx="1134575" cy="174595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DSCP=0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0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91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DengXian</vt:lpstr>
      <vt:lpstr>DengXian Light</vt:lpstr>
      <vt:lpstr>Microsoft YaHei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2022-08-15T14:10:35Z</dcterms:created>
  <dcterms:modified xsi:type="dcterms:W3CDTF">2022-12-15T03:18:52Z</dcterms:modified>
</cp:coreProperties>
</file>