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BE5"/>
    <a:srgbClr val="5D6F88"/>
    <a:srgbClr val="C4BBBE"/>
    <a:srgbClr val="E5E1E0"/>
    <a:srgbClr val="F9E8C1"/>
    <a:srgbClr val="EFC79E"/>
    <a:srgbClr val="9FADB2"/>
    <a:srgbClr val="6094CA"/>
    <a:srgbClr val="CE655F"/>
    <a:srgbClr val="ABC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95AA5-6D76-F58D-8942-C190EDCF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1FB67B-E0C0-4377-9FB3-9A7727E3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F7C3E-EFB4-94B2-46C6-044E3C01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7E2B5-FBFE-4F06-F531-3C4D8549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4BA1D-24DB-1EF2-4F76-E26182CD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31C02-5080-E7C6-28C1-A37139F8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2C0CF-2098-40A9-F6AF-DA4AC8CE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F2E62-9C16-FE7E-A723-40D1BCB8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EFBCF-05A4-D51E-6A52-23537B9D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A91BB-4B33-5B27-AC4E-3EF7C06D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5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09B8B9-57A5-16DF-2BFE-F00028BA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0C8887-205A-19BC-10CB-874097C76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838C7-6175-CA93-ABFA-6D30ECB0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EF4A1-3D71-BBBD-ABCD-E705B820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23F39-EB13-081A-A1A4-A7655FA9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1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FA2F-5175-0E7A-48A9-9ABC893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2C45D-E0EF-2A63-DCCD-B46A4667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C8B2A-646D-8182-8CAD-A0583286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68B44-90C7-A67D-E610-B6FE5E2B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AD659-C684-2765-B3C9-E301216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F2F2-6584-4B4B-C88C-F4D93130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04998-81C7-C602-340A-02440DC4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41451-CB37-AF23-2093-C77DAB67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4F2D6-916E-A75C-4BAA-A5F6146B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1C870-E1F5-0B12-EA43-20B45AD4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8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B2D2-7385-4BEF-3F67-934815C8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E2954-9900-FA1E-6BAB-6EBF4C22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37E5A-E8B1-F63E-7E08-39AB83F7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7153D-6688-D58B-6D16-075D239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818F1-810A-97B9-8BA1-67629F32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B5ECE-3755-0C19-B1AB-6C4E939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0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51792-A0DD-83F6-6F5D-678DE534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357D7-FB69-927C-0E31-940C3E17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3B858-875F-12CF-6677-96A43E18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93B21-6DFA-F017-3577-4253625CD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30FAE-5C27-7B28-4963-FD44B134C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74546-9D0A-93C2-307C-71966C36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4065-A9BD-BC37-C989-D13C2B37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143918-A90F-0247-59CD-27F9D365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2F49F-C860-A74A-264E-B7ED42D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49FEB4-DBC0-86A6-54A1-12C6424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52C5A6-EC5B-953B-ECEB-178A0342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C28CE8-2591-CE4E-CF72-49B1CEE0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3C2FBF-2FEB-E6E6-4300-C19AD3E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60130-8EC3-8802-EBBE-A25E66F8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F513B-FDA4-7E4D-AB95-398260C3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9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CCFF-D469-89EF-8C84-398C0F7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D393A-FF42-31DE-E628-69062275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1F7BE-30EA-7896-B261-2CB58F4A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28444-304A-0516-2941-311BAB4A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E74FD-5287-6291-81C2-C5F0840D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D3F51-C8BB-A76F-604F-63F7C8E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A99D-349B-90A5-233B-44192EC6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6828C2-8FBC-30FE-04D3-74B991D9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0E200-C6A1-2F3B-C8CB-2A35E053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337A9-A4B5-95CF-4802-3E9FD23D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B3A52-A1E5-18E2-9A38-EB7A3ECD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543D4-1A26-8AD4-93A0-13827B4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199761-EB07-87FB-5756-7320B2B3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C840D-5258-54E5-2861-8D11AF07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1D057-1AFB-F54C-F500-C3525AEA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BF70-B98F-4A17-814E-138A3B1BCFC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DAA4E-E56F-3B3C-FD02-7BF7AEA7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52E48-517E-CE2A-9174-D46AA220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形状 33">
            <a:extLst>
              <a:ext uri="{FF2B5EF4-FFF2-40B4-BE49-F238E27FC236}">
                <a16:creationId xmlns:a16="http://schemas.microsoft.com/office/drawing/2014/main" id="{29805933-468C-344B-B9CD-6FC1DE1EE060}"/>
              </a:ext>
            </a:extLst>
          </p:cNvPr>
          <p:cNvSpPr/>
          <p:nvPr/>
        </p:nvSpPr>
        <p:spPr>
          <a:xfrm>
            <a:off x="7006316" y="740299"/>
            <a:ext cx="2750512" cy="810889"/>
          </a:xfrm>
          <a:custGeom>
            <a:avLst/>
            <a:gdLst>
              <a:gd name="connsiteX0" fmla="*/ 0 w 2828260"/>
              <a:gd name="connsiteY0" fmla="*/ 810889 h 810889"/>
              <a:gd name="connsiteX1" fmla="*/ 74428 w 2828260"/>
              <a:gd name="connsiteY1" fmla="*/ 566340 h 810889"/>
              <a:gd name="connsiteX2" fmla="*/ 106325 w 2828260"/>
              <a:gd name="connsiteY2" fmla="*/ 406852 h 810889"/>
              <a:gd name="connsiteX3" fmla="*/ 223284 w 2828260"/>
              <a:gd name="connsiteY3" fmla="*/ 343056 h 810889"/>
              <a:gd name="connsiteX4" fmla="*/ 574158 w 2828260"/>
              <a:gd name="connsiteY4" fmla="*/ 268628 h 810889"/>
              <a:gd name="connsiteX5" fmla="*/ 1095153 w 2828260"/>
              <a:gd name="connsiteY5" fmla="*/ 204833 h 810889"/>
              <a:gd name="connsiteX6" fmla="*/ 1616149 w 2828260"/>
              <a:gd name="connsiteY6" fmla="*/ 162303 h 810889"/>
              <a:gd name="connsiteX7" fmla="*/ 2445488 w 2828260"/>
              <a:gd name="connsiteY7" fmla="*/ 66610 h 810889"/>
              <a:gd name="connsiteX8" fmla="*/ 2764465 w 2828260"/>
              <a:gd name="connsiteY8" fmla="*/ 45345 h 810889"/>
              <a:gd name="connsiteX9" fmla="*/ 2828260 w 2828260"/>
              <a:gd name="connsiteY9" fmla="*/ 693931 h 81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8260" h="810889">
                <a:moveTo>
                  <a:pt x="0" y="810889"/>
                </a:moveTo>
                <a:cubicBezTo>
                  <a:pt x="28353" y="722284"/>
                  <a:pt x="56707" y="633680"/>
                  <a:pt x="74428" y="566340"/>
                </a:cubicBezTo>
                <a:cubicBezTo>
                  <a:pt x="92149" y="499000"/>
                  <a:pt x="81516" y="444066"/>
                  <a:pt x="106325" y="406852"/>
                </a:cubicBezTo>
                <a:cubicBezTo>
                  <a:pt x="131134" y="369638"/>
                  <a:pt x="145312" y="366093"/>
                  <a:pt x="223284" y="343056"/>
                </a:cubicBezTo>
                <a:cubicBezTo>
                  <a:pt x="301256" y="320019"/>
                  <a:pt x="428847" y="291665"/>
                  <a:pt x="574158" y="268628"/>
                </a:cubicBezTo>
                <a:cubicBezTo>
                  <a:pt x="719470" y="245591"/>
                  <a:pt x="921488" y="222554"/>
                  <a:pt x="1095153" y="204833"/>
                </a:cubicBezTo>
                <a:cubicBezTo>
                  <a:pt x="1268818" y="187112"/>
                  <a:pt x="1391093" y="185340"/>
                  <a:pt x="1616149" y="162303"/>
                </a:cubicBezTo>
                <a:cubicBezTo>
                  <a:pt x="1841205" y="139266"/>
                  <a:pt x="2254102" y="86103"/>
                  <a:pt x="2445488" y="66610"/>
                </a:cubicBezTo>
                <a:cubicBezTo>
                  <a:pt x="2636874" y="47117"/>
                  <a:pt x="2700670" y="-59209"/>
                  <a:pt x="2764465" y="45345"/>
                </a:cubicBezTo>
                <a:cubicBezTo>
                  <a:pt x="2828260" y="149898"/>
                  <a:pt x="2828260" y="421914"/>
                  <a:pt x="2828260" y="693931"/>
                </a:cubicBezTo>
              </a:path>
            </a:pathLst>
          </a:custGeom>
          <a:solidFill>
            <a:srgbClr val="A8D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020C0A4-F316-7A48-A03C-D070AE2E56FB}"/>
              </a:ext>
            </a:extLst>
          </p:cNvPr>
          <p:cNvSpPr/>
          <p:nvPr/>
        </p:nvSpPr>
        <p:spPr>
          <a:xfrm>
            <a:off x="6835865" y="1166914"/>
            <a:ext cx="2947482" cy="819499"/>
          </a:xfrm>
          <a:custGeom>
            <a:avLst/>
            <a:gdLst>
              <a:gd name="connsiteX0" fmla="*/ 0 w 3051544"/>
              <a:gd name="connsiteY0" fmla="*/ 755704 h 819499"/>
              <a:gd name="connsiteX1" fmla="*/ 223284 w 3051544"/>
              <a:gd name="connsiteY1" fmla="*/ 351666 h 819499"/>
              <a:gd name="connsiteX2" fmla="*/ 510363 w 3051544"/>
              <a:gd name="connsiteY2" fmla="*/ 181545 h 819499"/>
              <a:gd name="connsiteX3" fmla="*/ 1998921 w 3051544"/>
              <a:gd name="connsiteY3" fmla="*/ 53955 h 819499"/>
              <a:gd name="connsiteX4" fmla="*/ 2892056 w 3051544"/>
              <a:gd name="connsiteY4" fmla="*/ 64587 h 819499"/>
              <a:gd name="connsiteX5" fmla="*/ 3051544 w 3051544"/>
              <a:gd name="connsiteY5" fmla="*/ 819499 h 81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544" h="819499">
                <a:moveTo>
                  <a:pt x="0" y="755704"/>
                </a:moveTo>
                <a:cubicBezTo>
                  <a:pt x="69112" y="601531"/>
                  <a:pt x="138224" y="447359"/>
                  <a:pt x="223284" y="351666"/>
                </a:cubicBezTo>
                <a:cubicBezTo>
                  <a:pt x="308345" y="255973"/>
                  <a:pt x="214423" y="231164"/>
                  <a:pt x="510363" y="181545"/>
                </a:cubicBezTo>
                <a:cubicBezTo>
                  <a:pt x="806303" y="131926"/>
                  <a:pt x="1601972" y="73448"/>
                  <a:pt x="1998921" y="53955"/>
                </a:cubicBezTo>
                <a:cubicBezTo>
                  <a:pt x="2395870" y="34462"/>
                  <a:pt x="2716619" y="-63004"/>
                  <a:pt x="2892056" y="64587"/>
                </a:cubicBezTo>
                <a:cubicBezTo>
                  <a:pt x="3067493" y="192178"/>
                  <a:pt x="3046228" y="665327"/>
                  <a:pt x="3051544" y="819499"/>
                </a:cubicBezTo>
              </a:path>
            </a:pathLst>
          </a:custGeom>
          <a:solidFill>
            <a:srgbClr val="5D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10EFCD42-EB3E-7B4F-8671-3F38D91FF02A}"/>
              </a:ext>
            </a:extLst>
          </p:cNvPr>
          <p:cNvSpPr/>
          <p:nvPr/>
        </p:nvSpPr>
        <p:spPr>
          <a:xfrm>
            <a:off x="6594694" y="1484319"/>
            <a:ext cx="3188653" cy="893204"/>
          </a:xfrm>
          <a:custGeom>
            <a:avLst/>
            <a:gdLst>
              <a:gd name="connsiteX0" fmla="*/ 0 w 2997385"/>
              <a:gd name="connsiteY0" fmla="*/ 861306 h 893204"/>
              <a:gd name="connsiteX1" fmla="*/ 457200 w 2997385"/>
              <a:gd name="connsiteY1" fmla="*/ 287148 h 893204"/>
              <a:gd name="connsiteX2" fmla="*/ 1669311 w 2997385"/>
              <a:gd name="connsiteY2" fmla="*/ 127660 h 893204"/>
              <a:gd name="connsiteX3" fmla="*/ 2806995 w 2997385"/>
              <a:gd name="connsiteY3" fmla="*/ 63864 h 893204"/>
              <a:gd name="connsiteX4" fmla="*/ 2977116 w 2997385"/>
              <a:gd name="connsiteY4" fmla="*/ 63864 h 893204"/>
              <a:gd name="connsiteX5" fmla="*/ 2987748 w 2997385"/>
              <a:gd name="connsiteY5" fmla="*/ 893204 h 8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7385" h="893204">
                <a:moveTo>
                  <a:pt x="0" y="861306"/>
                </a:moveTo>
                <a:cubicBezTo>
                  <a:pt x="89491" y="635364"/>
                  <a:pt x="178982" y="409422"/>
                  <a:pt x="457200" y="287148"/>
                </a:cubicBezTo>
                <a:cubicBezTo>
                  <a:pt x="735418" y="164874"/>
                  <a:pt x="1277678" y="164874"/>
                  <a:pt x="1669311" y="127660"/>
                </a:cubicBezTo>
                <a:cubicBezTo>
                  <a:pt x="2060944" y="90446"/>
                  <a:pt x="2589028" y="74497"/>
                  <a:pt x="2806995" y="63864"/>
                </a:cubicBezTo>
                <a:cubicBezTo>
                  <a:pt x="3024963" y="53231"/>
                  <a:pt x="2946991" y="-74359"/>
                  <a:pt x="2977116" y="63864"/>
                </a:cubicBezTo>
                <a:cubicBezTo>
                  <a:pt x="3007241" y="202087"/>
                  <a:pt x="2997494" y="547645"/>
                  <a:pt x="2987748" y="893204"/>
                </a:cubicBezTo>
              </a:path>
            </a:pathLst>
          </a:custGeom>
          <a:solidFill>
            <a:srgbClr val="C4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19F41B2-966A-9E37-BF33-00ADB517E6C3}"/>
              </a:ext>
            </a:extLst>
          </p:cNvPr>
          <p:cNvSpPr/>
          <p:nvPr/>
        </p:nvSpPr>
        <p:spPr>
          <a:xfrm>
            <a:off x="5680530" y="1866430"/>
            <a:ext cx="4124956" cy="4137727"/>
          </a:xfrm>
          <a:custGeom>
            <a:avLst/>
            <a:gdLst>
              <a:gd name="connsiteX0" fmla="*/ 0 w 4057465"/>
              <a:gd name="connsiteY0" fmla="*/ 1091280 h 1091280"/>
              <a:gd name="connsiteX1" fmla="*/ 504372 w 4057465"/>
              <a:gd name="connsiteY1" fmla="*/ 717537 h 1091280"/>
              <a:gd name="connsiteX2" fmla="*/ 892629 w 4057465"/>
              <a:gd name="connsiteY2" fmla="*/ 463537 h 1091280"/>
              <a:gd name="connsiteX3" fmla="*/ 1422400 w 4057465"/>
              <a:gd name="connsiteY3" fmla="*/ 260337 h 1091280"/>
              <a:gd name="connsiteX4" fmla="*/ 2137229 w 4057465"/>
              <a:gd name="connsiteY4" fmla="*/ 57137 h 1091280"/>
              <a:gd name="connsiteX5" fmla="*/ 2721429 w 4057465"/>
              <a:gd name="connsiteY5" fmla="*/ 2708 h 1091280"/>
              <a:gd name="connsiteX6" fmla="*/ 3251200 w 4057465"/>
              <a:gd name="connsiteY6" fmla="*/ 28108 h 1091280"/>
              <a:gd name="connsiteX7" fmla="*/ 3937000 w 4057465"/>
              <a:gd name="connsiteY7" fmla="*/ 195022 h 1091280"/>
              <a:gd name="connsiteX8" fmla="*/ 4053114 w 4057465"/>
              <a:gd name="connsiteY8" fmla="*/ 220422 h 1091280"/>
              <a:gd name="connsiteX0" fmla="*/ 0 w 4101008"/>
              <a:gd name="connsiteY0" fmla="*/ 1154780 h 1154780"/>
              <a:gd name="connsiteX1" fmla="*/ 547915 w 4101008"/>
              <a:gd name="connsiteY1" fmla="*/ 717537 h 1154780"/>
              <a:gd name="connsiteX2" fmla="*/ 936172 w 4101008"/>
              <a:gd name="connsiteY2" fmla="*/ 463537 h 1154780"/>
              <a:gd name="connsiteX3" fmla="*/ 1465943 w 4101008"/>
              <a:gd name="connsiteY3" fmla="*/ 260337 h 1154780"/>
              <a:gd name="connsiteX4" fmla="*/ 2180772 w 4101008"/>
              <a:gd name="connsiteY4" fmla="*/ 57137 h 1154780"/>
              <a:gd name="connsiteX5" fmla="*/ 2764972 w 4101008"/>
              <a:gd name="connsiteY5" fmla="*/ 2708 h 1154780"/>
              <a:gd name="connsiteX6" fmla="*/ 3294743 w 4101008"/>
              <a:gd name="connsiteY6" fmla="*/ 28108 h 1154780"/>
              <a:gd name="connsiteX7" fmla="*/ 3980543 w 4101008"/>
              <a:gd name="connsiteY7" fmla="*/ 195022 h 1154780"/>
              <a:gd name="connsiteX8" fmla="*/ 4096657 w 4101008"/>
              <a:gd name="connsiteY8" fmla="*/ 220422 h 1154780"/>
              <a:gd name="connsiteX0" fmla="*/ 0 w 4037508"/>
              <a:gd name="connsiteY0" fmla="*/ 1230980 h 1230980"/>
              <a:gd name="connsiteX1" fmla="*/ 484415 w 4037508"/>
              <a:gd name="connsiteY1" fmla="*/ 717537 h 1230980"/>
              <a:gd name="connsiteX2" fmla="*/ 872672 w 4037508"/>
              <a:gd name="connsiteY2" fmla="*/ 463537 h 1230980"/>
              <a:gd name="connsiteX3" fmla="*/ 1402443 w 4037508"/>
              <a:gd name="connsiteY3" fmla="*/ 260337 h 1230980"/>
              <a:gd name="connsiteX4" fmla="*/ 2117272 w 4037508"/>
              <a:gd name="connsiteY4" fmla="*/ 57137 h 1230980"/>
              <a:gd name="connsiteX5" fmla="*/ 2701472 w 4037508"/>
              <a:gd name="connsiteY5" fmla="*/ 2708 h 1230980"/>
              <a:gd name="connsiteX6" fmla="*/ 3231243 w 4037508"/>
              <a:gd name="connsiteY6" fmla="*/ 28108 h 1230980"/>
              <a:gd name="connsiteX7" fmla="*/ 3917043 w 4037508"/>
              <a:gd name="connsiteY7" fmla="*/ 195022 h 1230980"/>
              <a:gd name="connsiteX8" fmla="*/ 4033157 w 4037508"/>
              <a:gd name="connsiteY8" fmla="*/ 220422 h 1230980"/>
              <a:gd name="connsiteX0" fmla="*/ 0 w 4113708"/>
              <a:gd name="connsiteY0" fmla="*/ 1138451 h 1138451"/>
              <a:gd name="connsiteX1" fmla="*/ 560615 w 4113708"/>
              <a:gd name="connsiteY1" fmla="*/ 717537 h 1138451"/>
              <a:gd name="connsiteX2" fmla="*/ 948872 w 4113708"/>
              <a:gd name="connsiteY2" fmla="*/ 463537 h 1138451"/>
              <a:gd name="connsiteX3" fmla="*/ 1478643 w 4113708"/>
              <a:gd name="connsiteY3" fmla="*/ 260337 h 1138451"/>
              <a:gd name="connsiteX4" fmla="*/ 2193472 w 4113708"/>
              <a:gd name="connsiteY4" fmla="*/ 57137 h 1138451"/>
              <a:gd name="connsiteX5" fmla="*/ 2777672 w 4113708"/>
              <a:gd name="connsiteY5" fmla="*/ 2708 h 1138451"/>
              <a:gd name="connsiteX6" fmla="*/ 3307443 w 4113708"/>
              <a:gd name="connsiteY6" fmla="*/ 28108 h 1138451"/>
              <a:gd name="connsiteX7" fmla="*/ 3993243 w 4113708"/>
              <a:gd name="connsiteY7" fmla="*/ 195022 h 1138451"/>
              <a:gd name="connsiteX8" fmla="*/ 4109357 w 4113708"/>
              <a:gd name="connsiteY8" fmla="*/ 220422 h 1138451"/>
              <a:gd name="connsiteX0" fmla="*/ 46509 w 4160217"/>
              <a:gd name="connsiteY0" fmla="*/ 1138451 h 1167868"/>
              <a:gd name="connsiteX1" fmla="*/ 40164 w 4160217"/>
              <a:gd name="connsiteY1" fmla="*/ 1136175 h 1167868"/>
              <a:gd name="connsiteX2" fmla="*/ 607124 w 4160217"/>
              <a:gd name="connsiteY2" fmla="*/ 717537 h 1167868"/>
              <a:gd name="connsiteX3" fmla="*/ 995381 w 4160217"/>
              <a:gd name="connsiteY3" fmla="*/ 463537 h 1167868"/>
              <a:gd name="connsiteX4" fmla="*/ 1525152 w 4160217"/>
              <a:gd name="connsiteY4" fmla="*/ 260337 h 1167868"/>
              <a:gd name="connsiteX5" fmla="*/ 2239981 w 4160217"/>
              <a:gd name="connsiteY5" fmla="*/ 57137 h 1167868"/>
              <a:gd name="connsiteX6" fmla="*/ 2824181 w 4160217"/>
              <a:gd name="connsiteY6" fmla="*/ 2708 h 1167868"/>
              <a:gd name="connsiteX7" fmla="*/ 3353952 w 4160217"/>
              <a:gd name="connsiteY7" fmla="*/ 28108 h 1167868"/>
              <a:gd name="connsiteX8" fmla="*/ 4039752 w 4160217"/>
              <a:gd name="connsiteY8" fmla="*/ 195022 h 1167868"/>
              <a:gd name="connsiteX9" fmla="*/ 4155866 w 4160217"/>
              <a:gd name="connsiteY9" fmla="*/ 220422 h 1167868"/>
              <a:gd name="connsiteX0" fmla="*/ 49276 w 4162984"/>
              <a:gd name="connsiteY0" fmla="*/ 1138451 h 1157770"/>
              <a:gd name="connsiteX1" fmla="*/ 39302 w 4162984"/>
              <a:gd name="connsiteY1" fmla="*/ 1121661 h 1157770"/>
              <a:gd name="connsiteX2" fmla="*/ 609891 w 4162984"/>
              <a:gd name="connsiteY2" fmla="*/ 717537 h 1157770"/>
              <a:gd name="connsiteX3" fmla="*/ 998148 w 4162984"/>
              <a:gd name="connsiteY3" fmla="*/ 463537 h 1157770"/>
              <a:gd name="connsiteX4" fmla="*/ 1527919 w 4162984"/>
              <a:gd name="connsiteY4" fmla="*/ 260337 h 1157770"/>
              <a:gd name="connsiteX5" fmla="*/ 2242748 w 4162984"/>
              <a:gd name="connsiteY5" fmla="*/ 57137 h 1157770"/>
              <a:gd name="connsiteX6" fmla="*/ 2826948 w 4162984"/>
              <a:gd name="connsiteY6" fmla="*/ 2708 h 1157770"/>
              <a:gd name="connsiteX7" fmla="*/ 3356719 w 4162984"/>
              <a:gd name="connsiteY7" fmla="*/ 28108 h 1157770"/>
              <a:gd name="connsiteX8" fmla="*/ 4042519 w 4162984"/>
              <a:gd name="connsiteY8" fmla="*/ 195022 h 1157770"/>
              <a:gd name="connsiteX9" fmla="*/ 4158633 w 4162984"/>
              <a:gd name="connsiteY9" fmla="*/ 220422 h 1157770"/>
              <a:gd name="connsiteX0" fmla="*/ 66557 w 4158494"/>
              <a:gd name="connsiteY0" fmla="*/ 1377937 h 1377937"/>
              <a:gd name="connsiteX1" fmla="*/ 34812 w 4158494"/>
              <a:gd name="connsiteY1" fmla="*/ 1121661 h 1377937"/>
              <a:gd name="connsiteX2" fmla="*/ 605401 w 4158494"/>
              <a:gd name="connsiteY2" fmla="*/ 717537 h 1377937"/>
              <a:gd name="connsiteX3" fmla="*/ 993658 w 4158494"/>
              <a:gd name="connsiteY3" fmla="*/ 463537 h 1377937"/>
              <a:gd name="connsiteX4" fmla="*/ 1523429 w 4158494"/>
              <a:gd name="connsiteY4" fmla="*/ 260337 h 1377937"/>
              <a:gd name="connsiteX5" fmla="*/ 2238258 w 4158494"/>
              <a:gd name="connsiteY5" fmla="*/ 57137 h 1377937"/>
              <a:gd name="connsiteX6" fmla="*/ 2822458 w 4158494"/>
              <a:gd name="connsiteY6" fmla="*/ 2708 h 1377937"/>
              <a:gd name="connsiteX7" fmla="*/ 3352229 w 4158494"/>
              <a:gd name="connsiteY7" fmla="*/ 28108 h 1377937"/>
              <a:gd name="connsiteX8" fmla="*/ 4038029 w 4158494"/>
              <a:gd name="connsiteY8" fmla="*/ 195022 h 1377937"/>
              <a:gd name="connsiteX9" fmla="*/ 4154143 w 4158494"/>
              <a:gd name="connsiteY9" fmla="*/ 220422 h 1377937"/>
              <a:gd name="connsiteX0" fmla="*/ 63605 w 4155542"/>
              <a:gd name="connsiteY0" fmla="*/ 1377937 h 1377937"/>
              <a:gd name="connsiteX1" fmla="*/ 35489 w 4155542"/>
              <a:gd name="connsiteY1" fmla="*/ 1136176 h 1377937"/>
              <a:gd name="connsiteX2" fmla="*/ 602449 w 4155542"/>
              <a:gd name="connsiteY2" fmla="*/ 717537 h 1377937"/>
              <a:gd name="connsiteX3" fmla="*/ 990706 w 4155542"/>
              <a:gd name="connsiteY3" fmla="*/ 463537 h 1377937"/>
              <a:gd name="connsiteX4" fmla="*/ 1520477 w 4155542"/>
              <a:gd name="connsiteY4" fmla="*/ 260337 h 1377937"/>
              <a:gd name="connsiteX5" fmla="*/ 2235306 w 4155542"/>
              <a:gd name="connsiteY5" fmla="*/ 57137 h 1377937"/>
              <a:gd name="connsiteX6" fmla="*/ 2819506 w 4155542"/>
              <a:gd name="connsiteY6" fmla="*/ 2708 h 1377937"/>
              <a:gd name="connsiteX7" fmla="*/ 3349277 w 4155542"/>
              <a:gd name="connsiteY7" fmla="*/ 28108 h 1377937"/>
              <a:gd name="connsiteX8" fmla="*/ 4035077 w 4155542"/>
              <a:gd name="connsiteY8" fmla="*/ 195022 h 1377937"/>
              <a:gd name="connsiteX9" fmla="*/ 4151191 w 4155542"/>
              <a:gd name="connsiteY9" fmla="*/ 220422 h 1377937"/>
              <a:gd name="connsiteX0" fmla="*/ 66556 w 4154865"/>
              <a:gd name="connsiteY0" fmla="*/ 1410594 h 1410594"/>
              <a:gd name="connsiteX1" fmla="*/ 34812 w 4154865"/>
              <a:gd name="connsiteY1" fmla="*/ 1136176 h 1410594"/>
              <a:gd name="connsiteX2" fmla="*/ 601772 w 4154865"/>
              <a:gd name="connsiteY2" fmla="*/ 717537 h 1410594"/>
              <a:gd name="connsiteX3" fmla="*/ 990029 w 4154865"/>
              <a:gd name="connsiteY3" fmla="*/ 463537 h 1410594"/>
              <a:gd name="connsiteX4" fmla="*/ 1519800 w 4154865"/>
              <a:gd name="connsiteY4" fmla="*/ 260337 h 1410594"/>
              <a:gd name="connsiteX5" fmla="*/ 2234629 w 4154865"/>
              <a:gd name="connsiteY5" fmla="*/ 57137 h 1410594"/>
              <a:gd name="connsiteX6" fmla="*/ 2818829 w 4154865"/>
              <a:gd name="connsiteY6" fmla="*/ 2708 h 1410594"/>
              <a:gd name="connsiteX7" fmla="*/ 3348600 w 4154865"/>
              <a:gd name="connsiteY7" fmla="*/ 28108 h 1410594"/>
              <a:gd name="connsiteX8" fmla="*/ 4034400 w 4154865"/>
              <a:gd name="connsiteY8" fmla="*/ 195022 h 1410594"/>
              <a:gd name="connsiteX9" fmla="*/ 4150514 w 4154865"/>
              <a:gd name="connsiteY9" fmla="*/ 220422 h 1410594"/>
              <a:gd name="connsiteX0" fmla="*/ 53491 w 4158129"/>
              <a:gd name="connsiteY0" fmla="*/ 1659152 h 1659152"/>
              <a:gd name="connsiteX1" fmla="*/ 38076 w 4158129"/>
              <a:gd name="connsiteY1" fmla="*/ 1136176 h 1659152"/>
              <a:gd name="connsiteX2" fmla="*/ 605036 w 4158129"/>
              <a:gd name="connsiteY2" fmla="*/ 717537 h 1659152"/>
              <a:gd name="connsiteX3" fmla="*/ 993293 w 4158129"/>
              <a:gd name="connsiteY3" fmla="*/ 463537 h 1659152"/>
              <a:gd name="connsiteX4" fmla="*/ 1523064 w 4158129"/>
              <a:gd name="connsiteY4" fmla="*/ 260337 h 1659152"/>
              <a:gd name="connsiteX5" fmla="*/ 2237893 w 4158129"/>
              <a:gd name="connsiteY5" fmla="*/ 57137 h 1659152"/>
              <a:gd name="connsiteX6" fmla="*/ 2822093 w 4158129"/>
              <a:gd name="connsiteY6" fmla="*/ 2708 h 1659152"/>
              <a:gd name="connsiteX7" fmla="*/ 3351864 w 4158129"/>
              <a:gd name="connsiteY7" fmla="*/ 28108 h 1659152"/>
              <a:gd name="connsiteX8" fmla="*/ 4037664 w 4158129"/>
              <a:gd name="connsiteY8" fmla="*/ 195022 h 1659152"/>
              <a:gd name="connsiteX9" fmla="*/ 4153778 w 4158129"/>
              <a:gd name="connsiteY9" fmla="*/ 220422 h 1659152"/>
              <a:gd name="connsiteX0" fmla="*/ 53491 w 4158129"/>
              <a:gd name="connsiteY0" fmla="*/ 1659152 h 1659152"/>
              <a:gd name="connsiteX1" fmla="*/ 38076 w 4158129"/>
              <a:gd name="connsiteY1" fmla="*/ 1136176 h 1659152"/>
              <a:gd name="connsiteX2" fmla="*/ 605036 w 4158129"/>
              <a:gd name="connsiteY2" fmla="*/ 717537 h 1659152"/>
              <a:gd name="connsiteX3" fmla="*/ 993293 w 4158129"/>
              <a:gd name="connsiteY3" fmla="*/ 463537 h 1659152"/>
              <a:gd name="connsiteX4" fmla="*/ 1523064 w 4158129"/>
              <a:gd name="connsiteY4" fmla="*/ 260337 h 1659152"/>
              <a:gd name="connsiteX5" fmla="*/ 2237893 w 4158129"/>
              <a:gd name="connsiteY5" fmla="*/ 57137 h 1659152"/>
              <a:gd name="connsiteX6" fmla="*/ 2822093 w 4158129"/>
              <a:gd name="connsiteY6" fmla="*/ 2708 h 1659152"/>
              <a:gd name="connsiteX7" fmla="*/ 3351864 w 4158129"/>
              <a:gd name="connsiteY7" fmla="*/ 28108 h 1659152"/>
              <a:gd name="connsiteX8" fmla="*/ 4037664 w 4158129"/>
              <a:gd name="connsiteY8" fmla="*/ 195022 h 1659152"/>
              <a:gd name="connsiteX9" fmla="*/ 4153778 w 4158129"/>
              <a:gd name="connsiteY9" fmla="*/ 220422 h 1659152"/>
              <a:gd name="connsiteX0" fmla="*/ 69533 w 4154213"/>
              <a:gd name="connsiteY0" fmla="*/ 1748052 h 1748052"/>
              <a:gd name="connsiteX1" fmla="*/ 34160 w 4154213"/>
              <a:gd name="connsiteY1" fmla="*/ 1136176 h 1748052"/>
              <a:gd name="connsiteX2" fmla="*/ 601120 w 4154213"/>
              <a:gd name="connsiteY2" fmla="*/ 717537 h 1748052"/>
              <a:gd name="connsiteX3" fmla="*/ 989377 w 4154213"/>
              <a:gd name="connsiteY3" fmla="*/ 463537 h 1748052"/>
              <a:gd name="connsiteX4" fmla="*/ 1519148 w 4154213"/>
              <a:gd name="connsiteY4" fmla="*/ 260337 h 1748052"/>
              <a:gd name="connsiteX5" fmla="*/ 2233977 w 4154213"/>
              <a:gd name="connsiteY5" fmla="*/ 57137 h 1748052"/>
              <a:gd name="connsiteX6" fmla="*/ 2818177 w 4154213"/>
              <a:gd name="connsiteY6" fmla="*/ 2708 h 1748052"/>
              <a:gd name="connsiteX7" fmla="*/ 3347948 w 4154213"/>
              <a:gd name="connsiteY7" fmla="*/ 28108 h 1748052"/>
              <a:gd name="connsiteX8" fmla="*/ 4033748 w 4154213"/>
              <a:gd name="connsiteY8" fmla="*/ 195022 h 1748052"/>
              <a:gd name="connsiteX9" fmla="*/ 4149862 w 4154213"/>
              <a:gd name="connsiteY9" fmla="*/ 220422 h 1748052"/>
              <a:gd name="connsiteX0" fmla="*/ 35373 w 4120053"/>
              <a:gd name="connsiteY0" fmla="*/ 1748052 h 1748052"/>
              <a:gd name="connsiteX1" fmla="*/ 0 w 4120053"/>
              <a:gd name="connsiteY1" fmla="*/ 1136176 h 1748052"/>
              <a:gd name="connsiteX2" fmla="*/ 566960 w 4120053"/>
              <a:gd name="connsiteY2" fmla="*/ 717537 h 1748052"/>
              <a:gd name="connsiteX3" fmla="*/ 955217 w 4120053"/>
              <a:gd name="connsiteY3" fmla="*/ 463537 h 1748052"/>
              <a:gd name="connsiteX4" fmla="*/ 1484988 w 4120053"/>
              <a:gd name="connsiteY4" fmla="*/ 260337 h 1748052"/>
              <a:gd name="connsiteX5" fmla="*/ 2199817 w 4120053"/>
              <a:gd name="connsiteY5" fmla="*/ 57137 h 1748052"/>
              <a:gd name="connsiteX6" fmla="*/ 2784017 w 4120053"/>
              <a:gd name="connsiteY6" fmla="*/ 2708 h 1748052"/>
              <a:gd name="connsiteX7" fmla="*/ 3313788 w 4120053"/>
              <a:gd name="connsiteY7" fmla="*/ 28108 h 1748052"/>
              <a:gd name="connsiteX8" fmla="*/ 3999588 w 4120053"/>
              <a:gd name="connsiteY8" fmla="*/ 195022 h 1748052"/>
              <a:gd name="connsiteX9" fmla="*/ 4115702 w 4120053"/>
              <a:gd name="connsiteY9" fmla="*/ 220422 h 1748052"/>
              <a:gd name="connsiteX0" fmla="*/ 15 w 4163072"/>
              <a:gd name="connsiteY0" fmla="*/ 4129846 h 4129846"/>
              <a:gd name="connsiteX1" fmla="*/ 43019 w 4163072"/>
              <a:gd name="connsiteY1" fmla="*/ 1136176 h 4129846"/>
              <a:gd name="connsiteX2" fmla="*/ 609979 w 4163072"/>
              <a:gd name="connsiteY2" fmla="*/ 717537 h 4129846"/>
              <a:gd name="connsiteX3" fmla="*/ 998236 w 4163072"/>
              <a:gd name="connsiteY3" fmla="*/ 463537 h 4129846"/>
              <a:gd name="connsiteX4" fmla="*/ 1528007 w 4163072"/>
              <a:gd name="connsiteY4" fmla="*/ 260337 h 4129846"/>
              <a:gd name="connsiteX5" fmla="*/ 2242836 w 4163072"/>
              <a:gd name="connsiteY5" fmla="*/ 57137 h 4129846"/>
              <a:gd name="connsiteX6" fmla="*/ 2827036 w 4163072"/>
              <a:gd name="connsiteY6" fmla="*/ 2708 h 4129846"/>
              <a:gd name="connsiteX7" fmla="*/ 3356807 w 4163072"/>
              <a:gd name="connsiteY7" fmla="*/ 28108 h 4129846"/>
              <a:gd name="connsiteX8" fmla="*/ 4042607 w 4163072"/>
              <a:gd name="connsiteY8" fmla="*/ 195022 h 4129846"/>
              <a:gd name="connsiteX9" fmla="*/ 4158721 w 4163072"/>
              <a:gd name="connsiteY9" fmla="*/ 220422 h 4129846"/>
              <a:gd name="connsiteX0" fmla="*/ 15 w 4164495"/>
              <a:gd name="connsiteY0" fmla="*/ 4129846 h 4129846"/>
              <a:gd name="connsiteX1" fmla="*/ 43019 w 4164495"/>
              <a:gd name="connsiteY1" fmla="*/ 1136176 h 4129846"/>
              <a:gd name="connsiteX2" fmla="*/ 609979 w 4164495"/>
              <a:gd name="connsiteY2" fmla="*/ 717537 h 4129846"/>
              <a:gd name="connsiteX3" fmla="*/ 998236 w 4164495"/>
              <a:gd name="connsiteY3" fmla="*/ 463537 h 4129846"/>
              <a:gd name="connsiteX4" fmla="*/ 1528007 w 4164495"/>
              <a:gd name="connsiteY4" fmla="*/ 260337 h 4129846"/>
              <a:gd name="connsiteX5" fmla="*/ 2242836 w 4164495"/>
              <a:gd name="connsiteY5" fmla="*/ 57137 h 4129846"/>
              <a:gd name="connsiteX6" fmla="*/ 2827036 w 4164495"/>
              <a:gd name="connsiteY6" fmla="*/ 2708 h 4129846"/>
              <a:gd name="connsiteX7" fmla="*/ 3356807 w 4164495"/>
              <a:gd name="connsiteY7" fmla="*/ 28108 h 4129846"/>
              <a:gd name="connsiteX8" fmla="*/ 4042607 w 4164495"/>
              <a:gd name="connsiteY8" fmla="*/ 195022 h 4129846"/>
              <a:gd name="connsiteX9" fmla="*/ 4158721 w 4164495"/>
              <a:gd name="connsiteY9" fmla="*/ 220422 h 4129846"/>
              <a:gd name="connsiteX10" fmla="*/ 4146571 w 4164495"/>
              <a:gd name="connsiteY10" fmla="*/ 227578 h 4129846"/>
              <a:gd name="connsiteX0" fmla="*/ 15 w 4167292"/>
              <a:gd name="connsiteY0" fmla="*/ 4129846 h 4129846"/>
              <a:gd name="connsiteX1" fmla="*/ 43019 w 4167292"/>
              <a:gd name="connsiteY1" fmla="*/ 1136176 h 4129846"/>
              <a:gd name="connsiteX2" fmla="*/ 609979 w 4167292"/>
              <a:gd name="connsiteY2" fmla="*/ 717537 h 4129846"/>
              <a:gd name="connsiteX3" fmla="*/ 998236 w 4167292"/>
              <a:gd name="connsiteY3" fmla="*/ 463537 h 4129846"/>
              <a:gd name="connsiteX4" fmla="*/ 1528007 w 4167292"/>
              <a:gd name="connsiteY4" fmla="*/ 260337 h 4129846"/>
              <a:gd name="connsiteX5" fmla="*/ 2242836 w 4167292"/>
              <a:gd name="connsiteY5" fmla="*/ 57137 h 4129846"/>
              <a:gd name="connsiteX6" fmla="*/ 2827036 w 4167292"/>
              <a:gd name="connsiteY6" fmla="*/ 2708 h 4129846"/>
              <a:gd name="connsiteX7" fmla="*/ 3356807 w 4167292"/>
              <a:gd name="connsiteY7" fmla="*/ 28108 h 4129846"/>
              <a:gd name="connsiteX8" fmla="*/ 4042607 w 4167292"/>
              <a:gd name="connsiteY8" fmla="*/ 195022 h 4129846"/>
              <a:gd name="connsiteX9" fmla="*/ 4158721 w 4167292"/>
              <a:gd name="connsiteY9" fmla="*/ 220422 h 4129846"/>
              <a:gd name="connsiteX10" fmla="*/ 4159634 w 4167292"/>
              <a:gd name="connsiteY10" fmla="*/ 514961 h 4129846"/>
              <a:gd name="connsiteX0" fmla="*/ 15 w 4174068"/>
              <a:gd name="connsiteY0" fmla="*/ 4129846 h 4137727"/>
              <a:gd name="connsiteX1" fmla="*/ 43019 w 4174068"/>
              <a:gd name="connsiteY1" fmla="*/ 1136176 h 4137727"/>
              <a:gd name="connsiteX2" fmla="*/ 609979 w 4174068"/>
              <a:gd name="connsiteY2" fmla="*/ 717537 h 4137727"/>
              <a:gd name="connsiteX3" fmla="*/ 998236 w 4174068"/>
              <a:gd name="connsiteY3" fmla="*/ 463537 h 4137727"/>
              <a:gd name="connsiteX4" fmla="*/ 1528007 w 4174068"/>
              <a:gd name="connsiteY4" fmla="*/ 260337 h 4137727"/>
              <a:gd name="connsiteX5" fmla="*/ 2242836 w 4174068"/>
              <a:gd name="connsiteY5" fmla="*/ 57137 h 4137727"/>
              <a:gd name="connsiteX6" fmla="*/ 2827036 w 4174068"/>
              <a:gd name="connsiteY6" fmla="*/ 2708 h 4137727"/>
              <a:gd name="connsiteX7" fmla="*/ 3356807 w 4174068"/>
              <a:gd name="connsiteY7" fmla="*/ 28108 h 4137727"/>
              <a:gd name="connsiteX8" fmla="*/ 4042607 w 4174068"/>
              <a:gd name="connsiteY8" fmla="*/ 195022 h 4137727"/>
              <a:gd name="connsiteX9" fmla="*/ 4158721 w 4174068"/>
              <a:gd name="connsiteY9" fmla="*/ 220422 h 4137727"/>
              <a:gd name="connsiteX10" fmla="*/ 4172696 w 4174068"/>
              <a:gd name="connsiteY10" fmla="*/ 4137727 h 4137727"/>
              <a:gd name="connsiteX0" fmla="*/ 54968 w 4131049"/>
              <a:gd name="connsiteY0" fmla="*/ 4129846 h 4137727"/>
              <a:gd name="connsiteX1" fmla="*/ 0 w 4131049"/>
              <a:gd name="connsiteY1" fmla="*/ 1136176 h 4137727"/>
              <a:gd name="connsiteX2" fmla="*/ 566960 w 4131049"/>
              <a:gd name="connsiteY2" fmla="*/ 717537 h 4137727"/>
              <a:gd name="connsiteX3" fmla="*/ 955217 w 4131049"/>
              <a:gd name="connsiteY3" fmla="*/ 463537 h 4137727"/>
              <a:gd name="connsiteX4" fmla="*/ 1484988 w 4131049"/>
              <a:gd name="connsiteY4" fmla="*/ 260337 h 4137727"/>
              <a:gd name="connsiteX5" fmla="*/ 2199817 w 4131049"/>
              <a:gd name="connsiteY5" fmla="*/ 57137 h 4137727"/>
              <a:gd name="connsiteX6" fmla="*/ 2784017 w 4131049"/>
              <a:gd name="connsiteY6" fmla="*/ 2708 h 4137727"/>
              <a:gd name="connsiteX7" fmla="*/ 3313788 w 4131049"/>
              <a:gd name="connsiteY7" fmla="*/ 28108 h 4137727"/>
              <a:gd name="connsiteX8" fmla="*/ 3999588 w 4131049"/>
              <a:gd name="connsiteY8" fmla="*/ 195022 h 4137727"/>
              <a:gd name="connsiteX9" fmla="*/ 4115702 w 4131049"/>
              <a:gd name="connsiteY9" fmla="*/ 220422 h 4137727"/>
              <a:gd name="connsiteX10" fmla="*/ 4129677 w 4131049"/>
              <a:gd name="connsiteY10" fmla="*/ 4137727 h 4137727"/>
              <a:gd name="connsiteX0" fmla="*/ 27754 w 4131049"/>
              <a:gd name="connsiteY0" fmla="*/ 4129846 h 4137727"/>
              <a:gd name="connsiteX1" fmla="*/ 0 w 4131049"/>
              <a:gd name="connsiteY1" fmla="*/ 1136176 h 4137727"/>
              <a:gd name="connsiteX2" fmla="*/ 566960 w 4131049"/>
              <a:gd name="connsiteY2" fmla="*/ 717537 h 4137727"/>
              <a:gd name="connsiteX3" fmla="*/ 955217 w 4131049"/>
              <a:gd name="connsiteY3" fmla="*/ 463537 h 4137727"/>
              <a:gd name="connsiteX4" fmla="*/ 1484988 w 4131049"/>
              <a:gd name="connsiteY4" fmla="*/ 260337 h 4137727"/>
              <a:gd name="connsiteX5" fmla="*/ 2199817 w 4131049"/>
              <a:gd name="connsiteY5" fmla="*/ 57137 h 4137727"/>
              <a:gd name="connsiteX6" fmla="*/ 2784017 w 4131049"/>
              <a:gd name="connsiteY6" fmla="*/ 2708 h 4137727"/>
              <a:gd name="connsiteX7" fmla="*/ 3313788 w 4131049"/>
              <a:gd name="connsiteY7" fmla="*/ 28108 h 4137727"/>
              <a:gd name="connsiteX8" fmla="*/ 3999588 w 4131049"/>
              <a:gd name="connsiteY8" fmla="*/ 195022 h 4137727"/>
              <a:gd name="connsiteX9" fmla="*/ 4115702 w 4131049"/>
              <a:gd name="connsiteY9" fmla="*/ 220422 h 4137727"/>
              <a:gd name="connsiteX10" fmla="*/ 4129677 w 4131049"/>
              <a:gd name="connsiteY10" fmla="*/ 4137727 h 413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31049" h="4137727">
                <a:moveTo>
                  <a:pt x="27754" y="4129846"/>
                </a:moveTo>
                <a:cubicBezTo>
                  <a:pt x="26697" y="4129467"/>
                  <a:pt x="8164" y="1414971"/>
                  <a:pt x="0" y="1136176"/>
                </a:cubicBezTo>
                <a:cubicBezTo>
                  <a:pt x="93436" y="1066024"/>
                  <a:pt x="407757" y="829643"/>
                  <a:pt x="566960" y="717537"/>
                </a:cubicBezTo>
                <a:cubicBezTo>
                  <a:pt x="726163" y="605431"/>
                  <a:pt x="802212" y="539737"/>
                  <a:pt x="955217" y="463537"/>
                </a:cubicBezTo>
                <a:cubicBezTo>
                  <a:pt x="1108222" y="387337"/>
                  <a:pt x="1277555" y="328070"/>
                  <a:pt x="1484988" y="260337"/>
                </a:cubicBezTo>
                <a:cubicBezTo>
                  <a:pt x="1692421" y="192604"/>
                  <a:pt x="1983312" y="100075"/>
                  <a:pt x="2199817" y="57137"/>
                </a:cubicBezTo>
                <a:cubicBezTo>
                  <a:pt x="2416322" y="14199"/>
                  <a:pt x="2598355" y="7546"/>
                  <a:pt x="2784017" y="2708"/>
                </a:cubicBezTo>
                <a:cubicBezTo>
                  <a:pt x="2969679" y="-2130"/>
                  <a:pt x="3111193" y="-3944"/>
                  <a:pt x="3313788" y="28108"/>
                </a:cubicBezTo>
                <a:cubicBezTo>
                  <a:pt x="3516383" y="60160"/>
                  <a:pt x="3865936" y="162970"/>
                  <a:pt x="3999588" y="195022"/>
                </a:cubicBezTo>
                <a:cubicBezTo>
                  <a:pt x="4133240" y="227074"/>
                  <a:pt x="4124471" y="223748"/>
                  <a:pt x="4115702" y="220422"/>
                </a:cubicBezTo>
                <a:cubicBezTo>
                  <a:pt x="4133029" y="225848"/>
                  <a:pt x="4132208" y="4136236"/>
                  <a:pt x="4129677" y="4137727"/>
                </a:cubicBezTo>
              </a:path>
            </a:pathLst>
          </a:custGeom>
          <a:solidFill>
            <a:srgbClr val="E5E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B2AC68B-F642-7C61-045D-80C91AF0091A}"/>
              </a:ext>
            </a:extLst>
          </p:cNvPr>
          <p:cNvSpPr/>
          <p:nvPr/>
        </p:nvSpPr>
        <p:spPr>
          <a:xfrm>
            <a:off x="2792186" y="2451603"/>
            <a:ext cx="7021124" cy="3553644"/>
          </a:xfrm>
          <a:custGeom>
            <a:avLst/>
            <a:gdLst>
              <a:gd name="connsiteX0" fmla="*/ 0 w 7024914"/>
              <a:gd name="connsiteY0" fmla="*/ 1610545 h 1610545"/>
              <a:gd name="connsiteX1" fmla="*/ 631372 w 7024914"/>
              <a:gd name="connsiteY1" fmla="*/ 1396460 h 1610545"/>
              <a:gd name="connsiteX2" fmla="*/ 772886 w 7024914"/>
              <a:gd name="connsiteY2" fmla="*/ 1360174 h 1610545"/>
              <a:gd name="connsiteX3" fmla="*/ 1280886 w 7024914"/>
              <a:gd name="connsiteY3" fmla="*/ 1298488 h 1610545"/>
              <a:gd name="connsiteX4" fmla="*/ 1814286 w 7024914"/>
              <a:gd name="connsiteY4" fmla="*/ 1091660 h 1610545"/>
              <a:gd name="connsiteX5" fmla="*/ 2362200 w 7024914"/>
              <a:gd name="connsiteY5" fmla="*/ 863060 h 1610545"/>
              <a:gd name="connsiteX6" fmla="*/ 2812143 w 7024914"/>
              <a:gd name="connsiteY6" fmla="*/ 612688 h 1610545"/>
              <a:gd name="connsiteX7" fmla="*/ 3026229 w 7024914"/>
              <a:gd name="connsiteY7" fmla="*/ 474803 h 1610545"/>
              <a:gd name="connsiteX8" fmla="*/ 3516086 w 7024914"/>
              <a:gd name="connsiteY8" fmla="*/ 188145 h 1610545"/>
              <a:gd name="connsiteX9" fmla="*/ 3875314 w 7024914"/>
              <a:gd name="connsiteY9" fmla="*/ 28488 h 1610545"/>
              <a:gd name="connsiteX10" fmla="*/ 4412343 w 7024914"/>
              <a:gd name="connsiteY10" fmla="*/ 13974 h 1610545"/>
              <a:gd name="connsiteX11" fmla="*/ 4989286 w 7024914"/>
              <a:gd name="connsiteY11" fmla="*/ 177260 h 1610545"/>
              <a:gd name="connsiteX12" fmla="*/ 5424714 w 7024914"/>
              <a:gd name="connsiteY12" fmla="*/ 409488 h 1610545"/>
              <a:gd name="connsiteX13" fmla="*/ 5845629 w 7024914"/>
              <a:gd name="connsiteY13" fmla="*/ 648974 h 1610545"/>
              <a:gd name="connsiteX14" fmla="*/ 6364514 w 7024914"/>
              <a:gd name="connsiteY14" fmla="*/ 982803 h 1610545"/>
              <a:gd name="connsiteX15" fmla="*/ 6839857 w 7024914"/>
              <a:gd name="connsiteY15" fmla="*/ 1269460 h 1610545"/>
              <a:gd name="connsiteX16" fmla="*/ 7024914 w 7024914"/>
              <a:gd name="connsiteY16" fmla="*/ 1371060 h 1610545"/>
              <a:gd name="connsiteX0" fmla="*/ 0 w 7024914"/>
              <a:gd name="connsiteY0" fmla="*/ 1610545 h 1615988"/>
              <a:gd name="connsiteX1" fmla="*/ 0 w 7024914"/>
              <a:gd name="connsiteY1" fmla="*/ 1615988 h 1615988"/>
              <a:gd name="connsiteX2" fmla="*/ 631372 w 7024914"/>
              <a:gd name="connsiteY2" fmla="*/ 1396460 h 1615988"/>
              <a:gd name="connsiteX3" fmla="*/ 772886 w 7024914"/>
              <a:gd name="connsiteY3" fmla="*/ 1360174 h 1615988"/>
              <a:gd name="connsiteX4" fmla="*/ 1280886 w 7024914"/>
              <a:gd name="connsiteY4" fmla="*/ 1298488 h 1615988"/>
              <a:gd name="connsiteX5" fmla="*/ 1814286 w 7024914"/>
              <a:gd name="connsiteY5" fmla="*/ 1091660 h 1615988"/>
              <a:gd name="connsiteX6" fmla="*/ 2362200 w 7024914"/>
              <a:gd name="connsiteY6" fmla="*/ 863060 h 1615988"/>
              <a:gd name="connsiteX7" fmla="*/ 2812143 w 7024914"/>
              <a:gd name="connsiteY7" fmla="*/ 612688 h 1615988"/>
              <a:gd name="connsiteX8" fmla="*/ 3026229 w 7024914"/>
              <a:gd name="connsiteY8" fmla="*/ 474803 h 1615988"/>
              <a:gd name="connsiteX9" fmla="*/ 3516086 w 7024914"/>
              <a:gd name="connsiteY9" fmla="*/ 188145 h 1615988"/>
              <a:gd name="connsiteX10" fmla="*/ 3875314 w 7024914"/>
              <a:gd name="connsiteY10" fmla="*/ 28488 h 1615988"/>
              <a:gd name="connsiteX11" fmla="*/ 4412343 w 7024914"/>
              <a:gd name="connsiteY11" fmla="*/ 13974 h 1615988"/>
              <a:gd name="connsiteX12" fmla="*/ 4989286 w 7024914"/>
              <a:gd name="connsiteY12" fmla="*/ 177260 h 1615988"/>
              <a:gd name="connsiteX13" fmla="*/ 5424714 w 7024914"/>
              <a:gd name="connsiteY13" fmla="*/ 409488 h 1615988"/>
              <a:gd name="connsiteX14" fmla="*/ 5845629 w 7024914"/>
              <a:gd name="connsiteY14" fmla="*/ 648974 h 1615988"/>
              <a:gd name="connsiteX15" fmla="*/ 6364514 w 7024914"/>
              <a:gd name="connsiteY15" fmla="*/ 982803 h 1615988"/>
              <a:gd name="connsiteX16" fmla="*/ 6839857 w 7024914"/>
              <a:gd name="connsiteY16" fmla="*/ 1269460 h 1615988"/>
              <a:gd name="connsiteX17" fmla="*/ 7024914 w 7024914"/>
              <a:gd name="connsiteY17" fmla="*/ 1371060 h 1615988"/>
              <a:gd name="connsiteX0" fmla="*/ 0 w 7024914"/>
              <a:gd name="connsiteY0" fmla="*/ 1610545 h 1773831"/>
              <a:gd name="connsiteX1" fmla="*/ 54428 w 7024914"/>
              <a:gd name="connsiteY1" fmla="*/ 1773831 h 1773831"/>
              <a:gd name="connsiteX2" fmla="*/ 631372 w 7024914"/>
              <a:gd name="connsiteY2" fmla="*/ 1396460 h 1773831"/>
              <a:gd name="connsiteX3" fmla="*/ 772886 w 7024914"/>
              <a:gd name="connsiteY3" fmla="*/ 1360174 h 1773831"/>
              <a:gd name="connsiteX4" fmla="*/ 1280886 w 7024914"/>
              <a:gd name="connsiteY4" fmla="*/ 1298488 h 1773831"/>
              <a:gd name="connsiteX5" fmla="*/ 1814286 w 7024914"/>
              <a:gd name="connsiteY5" fmla="*/ 1091660 h 1773831"/>
              <a:gd name="connsiteX6" fmla="*/ 2362200 w 7024914"/>
              <a:gd name="connsiteY6" fmla="*/ 863060 h 1773831"/>
              <a:gd name="connsiteX7" fmla="*/ 2812143 w 7024914"/>
              <a:gd name="connsiteY7" fmla="*/ 612688 h 1773831"/>
              <a:gd name="connsiteX8" fmla="*/ 3026229 w 7024914"/>
              <a:gd name="connsiteY8" fmla="*/ 474803 h 1773831"/>
              <a:gd name="connsiteX9" fmla="*/ 3516086 w 7024914"/>
              <a:gd name="connsiteY9" fmla="*/ 188145 h 1773831"/>
              <a:gd name="connsiteX10" fmla="*/ 3875314 w 7024914"/>
              <a:gd name="connsiteY10" fmla="*/ 28488 h 1773831"/>
              <a:gd name="connsiteX11" fmla="*/ 4412343 w 7024914"/>
              <a:gd name="connsiteY11" fmla="*/ 13974 h 1773831"/>
              <a:gd name="connsiteX12" fmla="*/ 4989286 w 7024914"/>
              <a:gd name="connsiteY12" fmla="*/ 177260 h 1773831"/>
              <a:gd name="connsiteX13" fmla="*/ 5424714 w 7024914"/>
              <a:gd name="connsiteY13" fmla="*/ 409488 h 1773831"/>
              <a:gd name="connsiteX14" fmla="*/ 5845629 w 7024914"/>
              <a:gd name="connsiteY14" fmla="*/ 648974 h 1773831"/>
              <a:gd name="connsiteX15" fmla="*/ 6364514 w 7024914"/>
              <a:gd name="connsiteY15" fmla="*/ 982803 h 1773831"/>
              <a:gd name="connsiteX16" fmla="*/ 6839857 w 7024914"/>
              <a:gd name="connsiteY16" fmla="*/ 1269460 h 1773831"/>
              <a:gd name="connsiteX17" fmla="*/ 7024914 w 7024914"/>
              <a:gd name="connsiteY17" fmla="*/ 1371060 h 1773831"/>
              <a:gd name="connsiteX0" fmla="*/ 0 w 7063014"/>
              <a:gd name="connsiteY0" fmla="*/ 1937116 h 1937116"/>
              <a:gd name="connsiteX1" fmla="*/ 92528 w 7063014"/>
              <a:gd name="connsiteY1" fmla="*/ 1773831 h 1937116"/>
              <a:gd name="connsiteX2" fmla="*/ 669472 w 7063014"/>
              <a:gd name="connsiteY2" fmla="*/ 1396460 h 1937116"/>
              <a:gd name="connsiteX3" fmla="*/ 810986 w 7063014"/>
              <a:gd name="connsiteY3" fmla="*/ 1360174 h 1937116"/>
              <a:gd name="connsiteX4" fmla="*/ 1318986 w 7063014"/>
              <a:gd name="connsiteY4" fmla="*/ 1298488 h 1937116"/>
              <a:gd name="connsiteX5" fmla="*/ 1852386 w 7063014"/>
              <a:gd name="connsiteY5" fmla="*/ 1091660 h 1937116"/>
              <a:gd name="connsiteX6" fmla="*/ 2400300 w 7063014"/>
              <a:gd name="connsiteY6" fmla="*/ 863060 h 1937116"/>
              <a:gd name="connsiteX7" fmla="*/ 2850243 w 7063014"/>
              <a:gd name="connsiteY7" fmla="*/ 612688 h 1937116"/>
              <a:gd name="connsiteX8" fmla="*/ 3064329 w 7063014"/>
              <a:gd name="connsiteY8" fmla="*/ 474803 h 1937116"/>
              <a:gd name="connsiteX9" fmla="*/ 3554186 w 7063014"/>
              <a:gd name="connsiteY9" fmla="*/ 188145 h 1937116"/>
              <a:gd name="connsiteX10" fmla="*/ 3913414 w 7063014"/>
              <a:gd name="connsiteY10" fmla="*/ 28488 h 1937116"/>
              <a:gd name="connsiteX11" fmla="*/ 4450443 w 7063014"/>
              <a:gd name="connsiteY11" fmla="*/ 13974 h 1937116"/>
              <a:gd name="connsiteX12" fmla="*/ 5027386 w 7063014"/>
              <a:gd name="connsiteY12" fmla="*/ 177260 h 1937116"/>
              <a:gd name="connsiteX13" fmla="*/ 5462814 w 7063014"/>
              <a:gd name="connsiteY13" fmla="*/ 409488 h 1937116"/>
              <a:gd name="connsiteX14" fmla="*/ 5883729 w 7063014"/>
              <a:gd name="connsiteY14" fmla="*/ 648974 h 1937116"/>
              <a:gd name="connsiteX15" fmla="*/ 6402614 w 7063014"/>
              <a:gd name="connsiteY15" fmla="*/ 982803 h 1937116"/>
              <a:gd name="connsiteX16" fmla="*/ 6877957 w 7063014"/>
              <a:gd name="connsiteY16" fmla="*/ 1269460 h 1937116"/>
              <a:gd name="connsiteX17" fmla="*/ 7063014 w 7063014"/>
              <a:gd name="connsiteY17" fmla="*/ 1371060 h 1937116"/>
              <a:gd name="connsiteX0" fmla="*/ 0 w 7063014"/>
              <a:gd name="connsiteY0" fmla="*/ 1937116 h 1937116"/>
              <a:gd name="connsiteX1" fmla="*/ 43542 w 7063014"/>
              <a:gd name="connsiteY1" fmla="*/ 1599660 h 1937116"/>
              <a:gd name="connsiteX2" fmla="*/ 669472 w 7063014"/>
              <a:gd name="connsiteY2" fmla="*/ 1396460 h 1937116"/>
              <a:gd name="connsiteX3" fmla="*/ 810986 w 7063014"/>
              <a:gd name="connsiteY3" fmla="*/ 1360174 h 1937116"/>
              <a:gd name="connsiteX4" fmla="*/ 1318986 w 7063014"/>
              <a:gd name="connsiteY4" fmla="*/ 1298488 h 1937116"/>
              <a:gd name="connsiteX5" fmla="*/ 1852386 w 7063014"/>
              <a:gd name="connsiteY5" fmla="*/ 1091660 h 1937116"/>
              <a:gd name="connsiteX6" fmla="*/ 2400300 w 7063014"/>
              <a:gd name="connsiteY6" fmla="*/ 863060 h 1937116"/>
              <a:gd name="connsiteX7" fmla="*/ 2850243 w 7063014"/>
              <a:gd name="connsiteY7" fmla="*/ 612688 h 1937116"/>
              <a:gd name="connsiteX8" fmla="*/ 3064329 w 7063014"/>
              <a:gd name="connsiteY8" fmla="*/ 474803 h 1937116"/>
              <a:gd name="connsiteX9" fmla="*/ 3554186 w 7063014"/>
              <a:gd name="connsiteY9" fmla="*/ 188145 h 1937116"/>
              <a:gd name="connsiteX10" fmla="*/ 3913414 w 7063014"/>
              <a:gd name="connsiteY10" fmla="*/ 28488 h 1937116"/>
              <a:gd name="connsiteX11" fmla="*/ 4450443 w 7063014"/>
              <a:gd name="connsiteY11" fmla="*/ 13974 h 1937116"/>
              <a:gd name="connsiteX12" fmla="*/ 5027386 w 7063014"/>
              <a:gd name="connsiteY12" fmla="*/ 177260 h 1937116"/>
              <a:gd name="connsiteX13" fmla="*/ 5462814 w 7063014"/>
              <a:gd name="connsiteY13" fmla="*/ 409488 h 1937116"/>
              <a:gd name="connsiteX14" fmla="*/ 5883729 w 7063014"/>
              <a:gd name="connsiteY14" fmla="*/ 648974 h 1937116"/>
              <a:gd name="connsiteX15" fmla="*/ 6402614 w 7063014"/>
              <a:gd name="connsiteY15" fmla="*/ 982803 h 1937116"/>
              <a:gd name="connsiteX16" fmla="*/ 6877957 w 7063014"/>
              <a:gd name="connsiteY16" fmla="*/ 1269460 h 1937116"/>
              <a:gd name="connsiteX17" fmla="*/ 7063014 w 7063014"/>
              <a:gd name="connsiteY17" fmla="*/ 1371060 h 1937116"/>
              <a:gd name="connsiteX0" fmla="*/ 10886 w 7019472"/>
              <a:gd name="connsiteY0" fmla="*/ 3520987 h 3520987"/>
              <a:gd name="connsiteX1" fmla="*/ 0 w 7019472"/>
              <a:gd name="connsiteY1" fmla="*/ 1599660 h 3520987"/>
              <a:gd name="connsiteX2" fmla="*/ 625930 w 7019472"/>
              <a:gd name="connsiteY2" fmla="*/ 1396460 h 3520987"/>
              <a:gd name="connsiteX3" fmla="*/ 767444 w 7019472"/>
              <a:gd name="connsiteY3" fmla="*/ 1360174 h 3520987"/>
              <a:gd name="connsiteX4" fmla="*/ 1275444 w 7019472"/>
              <a:gd name="connsiteY4" fmla="*/ 1298488 h 3520987"/>
              <a:gd name="connsiteX5" fmla="*/ 1808844 w 7019472"/>
              <a:gd name="connsiteY5" fmla="*/ 1091660 h 3520987"/>
              <a:gd name="connsiteX6" fmla="*/ 2356758 w 7019472"/>
              <a:gd name="connsiteY6" fmla="*/ 863060 h 3520987"/>
              <a:gd name="connsiteX7" fmla="*/ 2806701 w 7019472"/>
              <a:gd name="connsiteY7" fmla="*/ 612688 h 3520987"/>
              <a:gd name="connsiteX8" fmla="*/ 3020787 w 7019472"/>
              <a:gd name="connsiteY8" fmla="*/ 474803 h 3520987"/>
              <a:gd name="connsiteX9" fmla="*/ 3510644 w 7019472"/>
              <a:gd name="connsiteY9" fmla="*/ 188145 h 3520987"/>
              <a:gd name="connsiteX10" fmla="*/ 3869872 w 7019472"/>
              <a:gd name="connsiteY10" fmla="*/ 28488 h 3520987"/>
              <a:gd name="connsiteX11" fmla="*/ 4406901 w 7019472"/>
              <a:gd name="connsiteY11" fmla="*/ 13974 h 3520987"/>
              <a:gd name="connsiteX12" fmla="*/ 4983844 w 7019472"/>
              <a:gd name="connsiteY12" fmla="*/ 177260 h 3520987"/>
              <a:gd name="connsiteX13" fmla="*/ 5419272 w 7019472"/>
              <a:gd name="connsiteY13" fmla="*/ 409488 h 3520987"/>
              <a:gd name="connsiteX14" fmla="*/ 5840187 w 7019472"/>
              <a:gd name="connsiteY14" fmla="*/ 648974 h 3520987"/>
              <a:gd name="connsiteX15" fmla="*/ 6359072 w 7019472"/>
              <a:gd name="connsiteY15" fmla="*/ 982803 h 3520987"/>
              <a:gd name="connsiteX16" fmla="*/ 6834415 w 7019472"/>
              <a:gd name="connsiteY16" fmla="*/ 1269460 h 3520987"/>
              <a:gd name="connsiteX17" fmla="*/ 7019472 w 7019472"/>
              <a:gd name="connsiteY17" fmla="*/ 1371060 h 3520987"/>
              <a:gd name="connsiteX0" fmla="*/ 32657 w 7019472"/>
              <a:gd name="connsiteY0" fmla="*/ 3553644 h 3553644"/>
              <a:gd name="connsiteX1" fmla="*/ 0 w 7019472"/>
              <a:gd name="connsiteY1" fmla="*/ 1599660 h 3553644"/>
              <a:gd name="connsiteX2" fmla="*/ 625930 w 7019472"/>
              <a:gd name="connsiteY2" fmla="*/ 1396460 h 3553644"/>
              <a:gd name="connsiteX3" fmla="*/ 767444 w 7019472"/>
              <a:gd name="connsiteY3" fmla="*/ 1360174 h 3553644"/>
              <a:gd name="connsiteX4" fmla="*/ 1275444 w 7019472"/>
              <a:gd name="connsiteY4" fmla="*/ 1298488 h 3553644"/>
              <a:gd name="connsiteX5" fmla="*/ 1808844 w 7019472"/>
              <a:gd name="connsiteY5" fmla="*/ 1091660 h 3553644"/>
              <a:gd name="connsiteX6" fmla="*/ 2356758 w 7019472"/>
              <a:gd name="connsiteY6" fmla="*/ 863060 h 3553644"/>
              <a:gd name="connsiteX7" fmla="*/ 2806701 w 7019472"/>
              <a:gd name="connsiteY7" fmla="*/ 612688 h 3553644"/>
              <a:gd name="connsiteX8" fmla="*/ 3020787 w 7019472"/>
              <a:gd name="connsiteY8" fmla="*/ 474803 h 3553644"/>
              <a:gd name="connsiteX9" fmla="*/ 3510644 w 7019472"/>
              <a:gd name="connsiteY9" fmla="*/ 188145 h 3553644"/>
              <a:gd name="connsiteX10" fmla="*/ 3869872 w 7019472"/>
              <a:gd name="connsiteY10" fmla="*/ 28488 h 3553644"/>
              <a:gd name="connsiteX11" fmla="*/ 4406901 w 7019472"/>
              <a:gd name="connsiteY11" fmla="*/ 13974 h 3553644"/>
              <a:gd name="connsiteX12" fmla="*/ 4983844 w 7019472"/>
              <a:gd name="connsiteY12" fmla="*/ 177260 h 3553644"/>
              <a:gd name="connsiteX13" fmla="*/ 5419272 w 7019472"/>
              <a:gd name="connsiteY13" fmla="*/ 409488 h 3553644"/>
              <a:gd name="connsiteX14" fmla="*/ 5840187 w 7019472"/>
              <a:gd name="connsiteY14" fmla="*/ 648974 h 3553644"/>
              <a:gd name="connsiteX15" fmla="*/ 6359072 w 7019472"/>
              <a:gd name="connsiteY15" fmla="*/ 982803 h 3553644"/>
              <a:gd name="connsiteX16" fmla="*/ 6834415 w 7019472"/>
              <a:gd name="connsiteY16" fmla="*/ 1269460 h 3553644"/>
              <a:gd name="connsiteX17" fmla="*/ 7019472 w 7019472"/>
              <a:gd name="connsiteY17" fmla="*/ 1371060 h 3553644"/>
              <a:gd name="connsiteX0" fmla="*/ 32657 w 7030831"/>
              <a:gd name="connsiteY0" fmla="*/ 3553644 h 3553644"/>
              <a:gd name="connsiteX1" fmla="*/ 0 w 7030831"/>
              <a:gd name="connsiteY1" fmla="*/ 1599660 h 3553644"/>
              <a:gd name="connsiteX2" fmla="*/ 625930 w 7030831"/>
              <a:gd name="connsiteY2" fmla="*/ 1396460 h 3553644"/>
              <a:gd name="connsiteX3" fmla="*/ 767444 w 7030831"/>
              <a:gd name="connsiteY3" fmla="*/ 1360174 h 3553644"/>
              <a:gd name="connsiteX4" fmla="*/ 1275444 w 7030831"/>
              <a:gd name="connsiteY4" fmla="*/ 1298488 h 3553644"/>
              <a:gd name="connsiteX5" fmla="*/ 1808844 w 7030831"/>
              <a:gd name="connsiteY5" fmla="*/ 1091660 h 3553644"/>
              <a:gd name="connsiteX6" fmla="*/ 2356758 w 7030831"/>
              <a:gd name="connsiteY6" fmla="*/ 863060 h 3553644"/>
              <a:gd name="connsiteX7" fmla="*/ 2806701 w 7030831"/>
              <a:gd name="connsiteY7" fmla="*/ 612688 h 3553644"/>
              <a:gd name="connsiteX8" fmla="*/ 3020787 w 7030831"/>
              <a:gd name="connsiteY8" fmla="*/ 474803 h 3553644"/>
              <a:gd name="connsiteX9" fmla="*/ 3510644 w 7030831"/>
              <a:gd name="connsiteY9" fmla="*/ 188145 h 3553644"/>
              <a:gd name="connsiteX10" fmla="*/ 3869872 w 7030831"/>
              <a:gd name="connsiteY10" fmla="*/ 28488 h 3553644"/>
              <a:gd name="connsiteX11" fmla="*/ 4406901 w 7030831"/>
              <a:gd name="connsiteY11" fmla="*/ 13974 h 3553644"/>
              <a:gd name="connsiteX12" fmla="*/ 4983844 w 7030831"/>
              <a:gd name="connsiteY12" fmla="*/ 177260 h 3553644"/>
              <a:gd name="connsiteX13" fmla="*/ 5419272 w 7030831"/>
              <a:gd name="connsiteY13" fmla="*/ 409488 h 3553644"/>
              <a:gd name="connsiteX14" fmla="*/ 5840187 w 7030831"/>
              <a:gd name="connsiteY14" fmla="*/ 648974 h 3553644"/>
              <a:gd name="connsiteX15" fmla="*/ 6359072 w 7030831"/>
              <a:gd name="connsiteY15" fmla="*/ 982803 h 3553644"/>
              <a:gd name="connsiteX16" fmla="*/ 6834415 w 7030831"/>
              <a:gd name="connsiteY16" fmla="*/ 1269460 h 3553644"/>
              <a:gd name="connsiteX17" fmla="*/ 7019472 w 7030831"/>
              <a:gd name="connsiteY17" fmla="*/ 1371060 h 3553644"/>
              <a:gd name="connsiteX18" fmla="*/ 7010401 w 7030831"/>
              <a:gd name="connsiteY18" fmla="*/ 1360171 h 3553644"/>
              <a:gd name="connsiteX0" fmla="*/ 32657 w 7032010"/>
              <a:gd name="connsiteY0" fmla="*/ 3553644 h 3553644"/>
              <a:gd name="connsiteX1" fmla="*/ 0 w 7032010"/>
              <a:gd name="connsiteY1" fmla="*/ 1599660 h 3553644"/>
              <a:gd name="connsiteX2" fmla="*/ 625930 w 7032010"/>
              <a:gd name="connsiteY2" fmla="*/ 1396460 h 3553644"/>
              <a:gd name="connsiteX3" fmla="*/ 767444 w 7032010"/>
              <a:gd name="connsiteY3" fmla="*/ 1360174 h 3553644"/>
              <a:gd name="connsiteX4" fmla="*/ 1275444 w 7032010"/>
              <a:gd name="connsiteY4" fmla="*/ 1298488 h 3553644"/>
              <a:gd name="connsiteX5" fmla="*/ 1808844 w 7032010"/>
              <a:gd name="connsiteY5" fmla="*/ 1091660 h 3553644"/>
              <a:gd name="connsiteX6" fmla="*/ 2356758 w 7032010"/>
              <a:gd name="connsiteY6" fmla="*/ 863060 h 3553644"/>
              <a:gd name="connsiteX7" fmla="*/ 2806701 w 7032010"/>
              <a:gd name="connsiteY7" fmla="*/ 612688 h 3553644"/>
              <a:gd name="connsiteX8" fmla="*/ 3020787 w 7032010"/>
              <a:gd name="connsiteY8" fmla="*/ 474803 h 3553644"/>
              <a:gd name="connsiteX9" fmla="*/ 3510644 w 7032010"/>
              <a:gd name="connsiteY9" fmla="*/ 188145 h 3553644"/>
              <a:gd name="connsiteX10" fmla="*/ 3869872 w 7032010"/>
              <a:gd name="connsiteY10" fmla="*/ 28488 h 3553644"/>
              <a:gd name="connsiteX11" fmla="*/ 4406901 w 7032010"/>
              <a:gd name="connsiteY11" fmla="*/ 13974 h 3553644"/>
              <a:gd name="connsiteX12" fmla="*/ 4983844 w 7032010"/>
              <a:gd name="connsiteY12" fmla="*/ 177260 h 3553644"/>
              <a:gd name="connsiteX13" fmla="*/ 5419272 w 7032010"/>
              <a:gd name="connsiteY13" fmla="*/ 409488 h 3553644"/>
              <a:gd name="connsiteX14" fmla="*/ 5840187 w 7032010"/>
              <a:gd name="connsiteY14" fmla="*/ 648974 h 3553644"/>
              <a:gd name="connsiteX15" fmla="*/ 6359072 w 7032010"/>
              <a:gd name="connsiteY15" fmla="*/ 982803 h 3553644"/>
              <a:gd name="connsiteX16" fmla="*/ 6834415 w 7032010"/>
              <a:gd name="connsiteY16" fmla="*/ 1269460 h 3553644"/>
              <a:gd name="connsiteX17" fmla="*/ 7019472 w 7032010"/>
              <a:gd name="connsiteY17" fmla="*/ 1371060 h 3553644"/>
              <a:gd name="connsiteX18" fmla="*/ 7015844 w 7032010"/>
              <a:gd name="connsiteY18" fmla="*/ 3542757 h 3553644"/>
              <a:gd name="connsiteX0" fmla="*/ 21771 w 7021124"/>
              <a:gd name="connsiteY0" fmla="*/ 3553644 h 3553644"/>
              <a:gd name="connsiteX1" fmla="*/ 0 w 7021124"/>
              <a:gd name="connsiteY1" fmla="*/ 1626874 h 3553644"/>
              <a:gd name="connsiteX2" fmla="*/ 615044 w 7021124"/>
              <a:gd name="connsiteY2" fmla="*/ 1396460 h 3553644"/>
              <a:gd name="connsiteX3" fmla="*/ 756558 w 7021124"/>
              <a:gd name="connsiteY3" fmla="*/ 1360174 h 3553644"/>
              <a:gd name="connsiteX4" fmla="*/ 1264558 w 7021124"/>
              <a:gd name="connsiteY4" fmla="*/ 1298488 h 3553644"/>
              <a:gd name="connsiteX5" fmla="*/ 1797958 w 7021124"/>
              <a:gd name="connsiteY5" fmla="*/ 1091660 h 3553644"/>
              <a:gd name="connsiteX6" fmla="*/ 2345872 w 7021124"/>
              <a:gd name="connsiteY6" fmla="*/ 863060 h 3553644"/>
              <a:gd name="connsiteX7" fmla="*/ 2795815 w 7021124"/>
              <a:gd name="connsiteY7" fmla="*/ 612688 h 3553644"/>
              <a:gd name="connsiteX8" fmla="*/ 3009901 w 7021124"/>
              <a:gd name="connsiteY8" fmla="*/ 474803 h 3553644"/>
              <a:gd name="connsiteX9" fmla="*/ 3499758 w 7021124"/>
              <a:gd name="connsiteY9" fmla="*/ 188145 h 3553644"/>
              <a:gd name="connsiteX10" fmla="*/ 3858986 w 7021124"/>
              <a:gd name="connsiteY10" fmla="*/ 28488 h 3553644"/>
              <a:gd name="connsiteX11" fmla="*/ 4396015 w 7021124"/>
              <a:gd name="connsiteY11" fmla="*/ 13974 h 3553644"/>
              <a:gd name="connsiteX12" fmla="*/ 4972958 w 7021124"/>
              <a:gd name="connsiteY12" fmla="*/ 177260 h 3553644"/>
              <a:gd name="connsiteX13" fmla="*/ 5408386 w 7021124"/>
              <a:gd name="connsiteY13" fmla="*/ 409488 h 3553644"/>
              <a:gd name="connsiteX14" fmla="*/ 5829301 w 7021124"/>
              <a:gd name="connsiteY14" fmla="*/ 648974 h 3553644"/>
              <a:gd name="connsiteX15" fmla="*/ 6348186 w 7021124"/>
              <a:gd name="connsiteY15" fmla="*/ 982803 h 3553644"/>
              <a:gd name="connsiteX16" fmla="*/ 6823529 w 7021124"/>
              <a:gd name="connsiteY16" fmla="*/ 1269460 h 3553644"/>
              <a:gd name="connsiteX17" fmla="*/ 7008586 w 7021124"/>
              <a:gd name="connsiteY17" fmla="*/ 1371060 h 3553644"/>
              <a:gd name="connsiteX18" fmla="*/ 7004958 w 7021124"/>
              <a:gd name="connsiteY18" fmla="*/ 3542757 h 355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21124" h="3553644">
                <a:moveTo>
                  <a:pt x="21771" y="3553644"/>
                </a:moveTo>
                <a:cubicBezTo>
                  <a:pt x="18142" y="2913202"/>
                  <a:pt x="3629" y="2267316"/>
                  <a:pt x="0" y="1626874"/>
                </a:cubicBezTo>
                <a:lnTo>
                  <a:pt x="615044" y="1396460"/>
                </a:lnTo>
                <a:cubicBezTo>
                  <a:pt x="743858" y="1354732"/>
                  <a:pt x="648306" y="1376503"/>
                  <a:pt x="756558" y="1360174"/>
                </a:cubicBezTo>
                <a:cubicBezTo>
                  <a:pt x="864810" y="1343845"/>
                  <a:pt x="1090991" y="1343240"/>
                  <a:pt x="1264558" y="1298488"/>
                </a:cubicBezTo>
                <a:cubicBezTo>
                  <a:pt x="1438125" y="1253736"/>
                  <a:pt x="1617739" y="1164231"/>
                  <a:pt x="1797958" y="1091660"/>
                </a:cubicBezTo>
                <a:cubicBezTo>
                  <a:pt x="1978177" y="1019089"/>
                  <a:pt x="2179563" y="942889"/>
                  <a:pt x="2345872" y="863060"/>
                </a:cubicBezTo>
                <a:cubicBezTo>
                  <a:pt x="2512181" y="783231"/>
                  <a:pt x="2685143" y="677398"/>
                  <a:pt x="2795815" y="612688"/>
                </a:cubicBezTo>
                <a:cubicBezTo>
                  <a:pt x="2906487" y="547978"/>
                  <a:pt x="2892577" y="545560"/>
                  <a:pt x="3009901" y="474803"/>
                </a:cubicBezTo>
                <a:cubicBezTo>
                  <a:pt x="3127225" y="404046"/>
                  <a:pt x="3358244" y="262531"/>
                  <a:pt x="3499758" y="188145"/>
                </a:cubicBezTo>
                <a:cubicBezTo>
                  <a:pt x="3641272" y="113759"/>
                  <a:pt x="3709610" y="57516"/>
                  <a:pt x="3858986" y="28488"/>
                </a:cubicBezTo>
                <a:cubicBezTo>
                  <a:pt x="4008362" y="-541"/>
                  <a:pt x="4210353" y="-10821"/>
                  <a:pt x="4396015" y="13974"/>
                </a:cubicBezTo>
                <a:cubicBezTo>
                  <a:pt x="4581677" y="38769"/>
                  <a:pt x="4804229" y="111341"/>
                  <a:pt x="4972958" y="177260"/>
                </a:cubicBezTo>
                <a:cubicBezTo>
                  <a:pt x="5141687" y="243179"/>
                  <a:pt x="5265662" y="330869"/>
                  <a:pt x="5408386" y="409488"/>
                </a:cubicBezTo>
                <a:cubicBezTo>
                  <a:pt x="5551110" y="488107"/>
                  <a:pt x="5672668" y="553421"/>
                  <a:pt x="5829301" y="648974"/>
                </a:cubicBezTo>
                <a:cubicBezTo>
                  <a:pt x="5985934" y="744526"/>
                  <a:pt x="6182481" y="879389"/>
                  <a:pt x="6348186" y="982803"/>
                </a:cubicBezTo>
                <a:cubicBezTo>
                  <a:pt x="6513891" y="1086217"/>
                  <a:pt x="6713462" y="1204750"/>
                  <a:pt x="6823529" y="1269460"/>
                </a:cubicBezTo>
                <a:cubicBezTo>
                  <a:pt x="6933596" y="1334169"/>
                  <a:pt x="6971091" y="1352614"/>
                  <a:pt x="7008586" y="1371060"/>
                </a:cubicBezTo>
                <a:cubicBezTo>
                  <a:pt x="7037917" y="1386179"/>
                  <a:pt x="7006848" y="3545026"/>
                  <a:pt x="7004958" y="3542757"/>
                </a:cubicBezTo>
              </a:path>
            </a:pathLst>
          </a:custGeom>
          <a:solidFill>
            <a:srgbClr val="F9E8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2E58C8F-6D3A-4AB4-AC68-0A2045FF52A8}"/>
              </a:ext>
            </a:extLst>
          </p:cNvPr>
          <p:cNvSpPr/>
          <p:nvPr/>
        </p:nvSpPr>
        <p:spPr>
          <a:xfrm>
            <a:off x="2460174" y="3797903"/>
            <a:ext cx="7355534" cy="2212786"/>
          </a:xfrm>
          <a:custGeom>
            <a:avLst/>
            <a:gdLst>
              <a:gd name="connsiteX0" fmla="*/ 0 w 7329715"/>
              <a:gd name="connsiteY0" fmla="*/ 329558 h 1951529"/>
              <a:gd name="connsiteX1" fmla="*/ 221343 w 7329715"/>
              <a:gd name="connsiteY1" fmla="*/ 286015 h 1951529"/>
              <a:gd name="connsiteX2" fmla="*/ 820057 w 7329715"/>
              <a:gd name="connsiteY2" fmla="*/ 148129 h 1951529"/>
              <a:gd name="connsiteX3" fmla="*/ 1041400 w 7329715"/>
              <a:gd name="connsiteY3" fmla="*/ 75558 h 1951529"/>
              <a:gd name="connsiteX4" fmla="*/ 1433286 w 7329715"/>
              <a:gd name="connsiteY4" fmla="*/ 68301 h 1951529"/>
              <a:gd name="connsiteX5" fmla="*/ 1683657 w 7329715"/>
              <a:gd name="connsiteY5" fmla="*/ 68301 h 1951529"/>
              <a:gd name="connsiteX6" fmla="*/ 2082800 w 7329715"/>
              <a:gd name="connsiteY6" fmla="*/ 2986 h 1951529"/>
              <a:gd name="connsiteX7" fmla="*/ 2362200 w 7329715"/>
              <a:gd name="connsiteY7" fmla="*/ 10243 h 1951529"/>
              <a:gd name="connsiteX8" fmla="*/ 2623457 w 7329715"/>
              <a:gd name="connsiteY8" fmla="*/ 13872 h 1951529"/>
              <a:gd name="connsiteX9" fmla="*/ 2910115 w 7329715"/>
              <a:gd name="connsiteY9" fmla="*/ 46529 h 1951529"/>
              <a:gd name="connsiteX10" fmla="*/ 3153229 w 7329715"/>
              <a:gd name="connsiteY10" fmla="*/ 79186 h 1951529"/>
              <a:gd name="connsiteX11" fmla="*/ 3541486 w 7329715"/>
              <a:gd name="connsiteY11" fmla="*/ 140872 h 1951529"/>
              <a:gd name="connsiteX12" fmla="*/ 3730172 w 7329715"/>
              <a:gd name="connsiteY12" fmla="*/ 180786 h 1951529"/>
              <a:gd name="connsiteX13" fmla="*/ 4093029 w 7329715"/>
              <a:gd name="connsiteY13" fmla="*/ 340443 h 1951529"/>
              <a:gd name="connsiteX14" fmla="*/ 4379686 w 7329715"/>
              <a:gd name="connsiteY14" fmla="*/ 500101 h 1951529"/>
              <a:gd name="connsiteX15" fmla="*/ 4713515 w 7329715"/>
              <a:gd name="connsiteY15" fmla="*/ 717815 h 1951529"/>
              <a:gd name="connsiteX16" fmla="*/ 5011057 w 7329715"/>
              <a:gd name="connsiteY16" fmla="*/ 931901 h 1951529"/>
              <a:gd name="connsiteX17" fmla="*/ 5366657 w 7329715"/>
              <a:gd name="connsiteY17" fmla="*/ 1167758 h 1951529"/>
              <a:gd name="connsiteX18" fmla="*/ 5845629 w 7329715"/>
              <a:gd name="connsiteY18" fmla="*/ 1414501 h 1951529"/>
              <a:gd name="connsiteX19" fmla="*/ 6389915 w 7329715"/>
              <a:gd name="connsiteY19" fmla="*/ 1683015 h 1951529"/>
              <a:gd name="connsiteX20" fmla="*/ 7024915 w 7329715"/>
              <a:gd name="connsiteY20" fmla="*/ 1889843 h 1951529"/>
              <a:gd name="connsiteX21" fmla="*/ 7329715 w 7329715"/>
              <a:gd name="connsiteY21" fmla="*/ 1951529 h 1951529"/>
              <a:gd name="connsiteX0" fmla="*/ 0 w 7329715"/>
              <a:gd name="connsiteY0" fmla="*/ 329558 h 1951529"/>
              <a:gd name="connsiteX1" fmla="*/ 221343 w 7329715"/>
              <a:gd name="connsiteY1" fmla="*/ 286015 h 1951529"/>
              <a:gd name="connsiteX2" fmla="*/ 820057 w 7329715"/>
              <a:gd name="connsiteY2" fmla="*/ 148129 h 1951529"/>
              <a:gd name="connsiteX3" fmla="*/ 1041400 w 7329715"/>
              <a:gd name="connsiteY3" fmla="*/ 75558 h 1951529"/>
              <a:gd name="connsiteX4" fmla="*/ 1433286 w 7329715"/>
              <a:gd name="connsiteY4" fmla="*/ 68301 h 1951529"/>
              <a:gd name="connsiteX5" fmla="*/ 1683657 w 7329715"/>
              <a:gd name="connsiteY5" fmla="*/ 68301 h 1951529"/>
              <a:gd name="connsiteX6" fmla="*/ 2082800 w 7329715"/>
              <a:gd name="connsiteY6" fmla="*/ 2986 h 1951529"/>
              <a:gd name="connsiteX7" fmla="*/ 2362200 w 7329715"/>
              <a:gd name="connsiteY7" fmla="*/ 10243 h 1951529"/>
              <a:gd name="connsiteX8" fmla="*/ 2623457 w 7329715"/>
              <a:gd name="connsiteY8" fmla="*/ 13872 h 1951529"/>
              <a:gd name="connsiteX9" fmla="*/ 2910115 w 7329715"/>
              <a:gd name="connsiteY9" fmla="*/ 46529 h 1951529"/>
              <a:gd name="connsiteX10" fmla="*/ 3153229 w 7329715"/>
              <a:gd name="connsiteY10" fmla="*/ 79186 h 1951529"/>
              <a:gd name="connsiteX11" fmla="*/ 3541486 w 7329715"/>
              <a:gd name="connsiteY11" fmla="*/ 140872 h 1951529"/>
              <a:gd name="connsiteX12" fmla="*/ 3730172 w 7329715"/>
              <a:gd name="connsiteY12" fmla="*/ 180786 h 1951529"/>
              <a:gd name="connsiteX13" fmla="*/ 4093029 w 7329715"/>
              <a:gd name="connsiteY13" fmla="*/ 340443 h 1951529"/>
              <a:gd name="connsiteX14" fmla="*/ 4379686 w 7329715"/>
              <a:gd name="connsiteY14" fmla="*/ 500101 h 1951529"/>
              <a:gd name="connsiteX15" fmla="*/ 4713515 w 7329715"/>
              <a:gd name="connsiteY15" fmla="*/ 717815 h 1951529"/>
              <a:gd name="connsiteX16" fmla="*/ 5011057 w 7329715"/>
              <a:gd name="connsiteY16" fmla="*/ 931901 h 1951529"/>
              <a:gd name="connsiteX17" fmla="*/ 5366657 w 7329715"/>
              <a:gd name="connsiteY17" fmla="*/ 1167758 h 1951529"/>
              <a:gd name="connsiteX18" fmla="*/ 5845629 w 7329715"/>
              <a:gd name="connsiteY18" fmla="*/ 1414501 h 1951529"/>
              <a:gd name="connsiteX19" fmla="*/ 6389915 w 7329715"/>
              <a:gd name="connsiteY19" fmla="*/ 1683015 h 1951529"/>
              <a:gd name="connsiteX20" fmla="*/ 7024915 w 7329715"/>
              <a:gd name="connsiteY20" fmla="*/ 1889843 h 1951529"/>
              <a:gd name="connsiteX21" fmla="*/ 7329715 w 7329715"/>
              <a:gd name="connsiteY21" fmla="*/ 1951529 h 1951529"/>
              <a:gd name="connsiteX22" fmla="*/ 0 w 7329715"/>
              <a:gd name="connsiteY22" fmla="*/ 329558 h 1951529"/>
              <a:gd name="connsiteX0" fmla="*/ 0 w 7329715"/>
              <a:gd name="connsiteY0" fmla="*/ 329558 h 1951529"/>
              <a:gd name="connsiteX1" fmla="*/ 2429329 w 7329715"/>
              <a:gd name="connsiteY1" fmla="*/ 862958 h 1951529"/>
              <a:gd name="connsiteX2" fmla="*/ 221343 w 7329715"/>
              <a:gd name="connsiteY2" fmla="*/ 286015 h 1951529"/>
              <a:gd name="connsiteX3" fmla="*/ 820057 w 7329715"/>
              <a:gd name="connsiteY3" fmla="*/ 148129 h 1951529"/>
              <a:gd name="connsiteX4" fmla="*/ 1041400 w 7329715"/>
              <a:gd name="connsiteY4" fmla="*/ 75558 h 1951529"/>
              <a:gd name="connsiteX5" fmla="*/ 1433286 w 7329715"/>
              <a:gd name="connsiteY5" fmla="*/ 68301 h 1951529"/>
              <a:gd name="connsiteX6" fmla="*/ 1683657 w 7329715"/>
              <a:gd name="connsiteY6" fmla="*/ 68301 h 1951529"/>
              <a:gd name="connsiteX7" fmla="*/ 2082800 w 7329715"/>
              <a:gd name="connsiteY7" fmla="*/ 2986 h 1951529"/>
              <a:gd name="connsiteX8" fmla="*/ 2362200 w 7329715"/>
              <a:gd name="connsiteY8" fmla="*/ 10243 h 1951529"/>
              <a:gd name="connsiteX9" fmla="*/ 2623457 w 7329715"/>
              <a:gd name="connsiteY9" fmla="*/ 13872 h 1951529"/>
              <a:gd name="connsiteX10" fmla="*/ 2910115 w 7329715"/>
              <a:gd name="connsiteY10" fmla="*/ 46529 h 1951529"/>
              <a:gd name="connsiteX11" fmla="*/ 3153229 w 7329715"/>
              <a:gd name="connsiteY11" fmla="*/ 79186 h 1951529"/>
              <a:gd name="connsiteX12" fmla="*/ 3541486 w 7329715"/>
              <a:gd name="connsiteY12" fmla="*/ 140872 h 1951529"/>
              <a:gd name="connsiteX13" fmla="*/ 3730172 w 7329715"/>
              <a:gd name="connsiteY13" fmla="*/ 180786 h 1951529"/>
              <a:gd name="connsiteX14" fmla="*/ 4093029 w 7329715"/>
              <a:gd name="connsiteY14" fmla="*/ 340443 h 1951529"/>
              <a:gd name="connsiteX15" fmla="*/ 4379686 w 7329715"/>
              <a:gd name="connsiteY15" fmla="*/ 500101 h 1951529"/>
              <a:gd name="connsiteX16" fmla="*/ 4713515 w 7329715"/>
              <a:gd name="connsiteY16" fmla="*/ 717815 h 1951529"/>
              <a:gd name="connsiteX17" fmla="*/ 5011057 w 7329715"/>
              <a:gd name="connsiteY17" fmla="*/ 931901 h 1951529"/>
              <a:gd name="connsiteX18" fmla="*/ 5366657 w 7329715"/>
              <a:gd name="connsiteY18" fmla="*/ 1167758 h 1951529"/>
              <a:gd name="connsiteX19" fmla="*/ 5845629 w 7329715"/>
              <a:gd name="connsiteY19" fmla="*/ 1414501 h 1951529"/>
              <a:gd name="connsiteX20" fmla="*/ 6389915 w 7329715"/>
              <a:gd name="connsiteY20" fmla="*/ 1683015 h 1951529"/>
              <a:gd name="connsiteX21" fmla="*/ 7024915 w 7329715"/>
              <a:gd name="connsiteY21" fmla="*/ 1889843 h 1951529"/>
              <a:gd name="connsiteX22" fmla="*/ 7329715 w 7329715"/>
              <a:gd name="connsiteY22" fmla="*/ 1951529 h 1951529"/>
              <a:gd name="connsiteX23" fmla="*/ 0 w 7329715"/>
              <a:gd name="connsiteY23" fmla="*/ 329558 h 1951529"/>
              <a:gd name="connsiteX0" fmla="*/ 0 w 7329715"/>
              <a:gd name="connsiteY0" fmla="*/ 329558 h 2218229"/>
              <a:gd name="connsiteX1" fmla="*/ 7257 w 7329715"/>
              <a:gd name="connsiteY1" fmla="*/ 2218229 h 2218229"/>
              <a:gd name="connsiteX2" fmla="*/ 221343 w 7329715"/>
              <a:gd name="connsiteY2" fmla="*/ 286015 h 2218229"/>
              <a:gd name="connsiteX3" fmla="*/ 820057 w 7329715"/>
              <a:gd name="connsiteY3" fmla="*/ 148129 h 2218229"/>
              <a:gd name="connsiteX4" fmla="*/ 1041400 w 7329715"/>
              <a:gd name="connsiteY4" fmla="*/ 75558 h 2218229"/>
              <a:gd name="connsiteX5" fmla="*/ 1433286 w 7329715"/>
              <a:gd name="connsiteY5" fmla="*/ 68301 h 2218229"/>
              <a:gd name="connsiteX6" fmla="*/ 1683657 w 7329715"/>
              <a:gd name="connsiteY6" fmla="*/ 68301 h 2218229"/>
              <a:gd name="connsiteX7" fmla="*/ 2082800 w 7329715"/>
              <a:gd name="connsiteY7" fmla="*/ 2986 h 2218229"/>
              <a:gd name="connsiteX8" fmla="*/ 2362200 w 7329715"/>
              <a:gd name="connsiteY8" fmla="*/ 10243 h 2218229"/>
              <a:gd name="connsiteX9" fmla="*/ 2623457 w 7329715"/>
              <a:gd name="connsiteY9" fmla="*/ 13872 h 2218229"/>
              <a:gd name="connsiteX10" fmla="*/ 2910115 w 7329715"/>
              <a:gd name="connsiteY10" fmla="*/ 46529 h 2218229"/>
              <a:gd name="connsiteX11" fmla="*/ 3153229 w 7329715"/>
              <a:gd name="connsiteY11" fmla="*/ 79186 h 2218229"/>
              <a:gd name="connsiteX12" fmla="*/ 3541486 w 7329715"/>
              <a:gd name="connsiteY12" fmla="*/ 140872 h 2218229"/>
              <a:gd name="connsiteX13" fmla="*/ 3730172 w 7329715"/>
              <a:gd name="connsiteY13" fmla="*/ 180786 h 2218229"/>
              <a:gd name="connsiteX14" fmla="*/ 4093029 w 7329715"/>
              <a:gd name="connsiteY14" fmla="*/ 340443 h 2218229"/>
              <a:gd name="connsiteX15" fmla="*/ 4379686 w 7329715"/>
              <a:gd name="connsiteY15" fmla="*/ 500101 h 2218229"/>
              <a:gd name="connsiteX16" fmla="*/ 4713515 w 7329715"/>
              <a:gd name="connsiteY16" fmla="*/ 717815 h 2218229"/>
              <a:gd name="connsiteX17" fmla="*/ 5011057 w 7329715"/>
              <a:gd name="connsiteY17" fmla="*/ 931901 h 2218229"/>
              <a:gd name="connsiteX18" fmla="*/ 5366657 w 7329715"/>
              <a:gd name="connsiteY18" fmla="*/ 1167758 h 2218229"/>
              <a:gd name="connsiteX19" fmla="*/ 5845629 w 7329715"/>
              <a:gd name="connsiteY19" fmla="*/ 1414501 h 2218229"/>
              <a:gd name="connsiteX20" fmla="*/ 6389915 w 7329715"/>
              <a:gd name="connsiteY20" fmla="*/ 1683015 h 2218229"/>
              <a:gd name="connsiteX21" fmla="*/ 7024915 w 7329715"/>
              <a:gd name="connsiteY21" fmla="*/ 1889843 h 2218229"/>
              <a:gd name="connsiteX22" fmla="*/ 7329715 w 7329715"/>
              <a:gd name="connsiteY22" fmla="*/ 1951529 h 2218229"/>
              <a:gd name="connsiteX23" fmla="*/ 0 w 7329715"/>
              <a:gd name="connsiteY23" fmla="*/ 329558 h 2218229"/>
              <a:gd name="connsiteX0" fmla="*/ 7356929 w 7356929"/>
              <a:gd name="connsiteY0" fmla="*/ 2196458 h 2218229"/>
              <a:gd name="connsiteX1" fmla="*/ 0 w 7356929"/>
              <a:gd name="connsiteY1" fmla="*/ 2218229 h 2218229"/>
              <a:gd name="connsiteX2" fmla="*/ 214086 w 7356929"/>
              <a:gd name="connsiteY2" fmla="*/ 286015 h 2218229"/>
              <a:gd name="connsiteX3" fmla="*/ 812800 w 7356929"/>
              <a:gd name="connsiteY3" fmla="*/ 148129 h 2218229"/>
              <a:gd name="connsiteX4" fmla="*/ 1034143 w 7356929"/>
              <a:gd name="connsiteY4" fmla="*/ 75558 h 2218229"/>
              <a:gd name="connsiteX5" fmla="*/ 1426029 w 7356929"/>
              <a:gd name="connsiteY5" fmla="*/ 68301 h 2218229"/>
              <a:gd name="connsiteX6" fmla="*/ 1676400 w 7356929"/>
              <a:gd name="connsiteY6" fmla="*/ 68301 h 2218229"/>
              <a:gd name="connsiteX7" fmla="*/ 2075543 w 7356929"/>
              <a:gd name="connsiteY7" fmla="*/ 2986 h 2218229"/>
              <a:gd name="connsiteX8" fmla="*/ 2354943 w 7356929"/>
              <a:gd name="connsiteY8" fmla="*/ 10243 h 2218229"/>
              <a:gd name="connsiteX9" fmla="*/ 2616200 w 7356929"/>
              <a:gd name="connsiteY9" fmla="*/ 13872 h 2218229"/>
              <a:gd name="connsiteX10" fmla="*/ 2902858 w 7356929"/>
              <a:gd name="connsiteY10" fmla="*/ 46529 h 2218229"/>
              <a:gd name="connsiteX11" fmla="*/ 3145972 w 7356929"/>
              <a:gd name="connsiteY11" fmla="*/ 79186 h 2218229"/>
              <a:gd name="connsiteX12" fmla="*/ 3534229 w 7356929"/>
              <a:gd name="connsiteY12" fmla="*/ 140872 h 2218229"/>
              <a:gd name="connsiteX13" fmla="*/ 3722915 w 7356929"/>
              <a:gd name="connsiteY13" fmla="*/ 180786 h 2218229"/>
              <a:gd name="connsiteX14" fmla="*/ 4085772 w 7356929"/>
              <a:gd name="connsiteY14" fmla="*/ 340443 h 2218229"/>
              <a:gd name="connsiteX15" fmla="*/ 4372429 w 7356929"/>
              <a:gd name="connsiteY15" fmla="*/ 500101 h 2218229"/>
              <a:gd name="connsiteX16" fmla="*/ 4706258 w 7356929"/>
              <a:gd name="connsiteY16" fmla="*/ 717815 h 2218229"/>
              <a:gd name="connsiteX17" fmla="*/ 5003800 w 7356929"/>
              <a:gd name="connsiteY17" fmla="*/ 931901 h 2218229"/>
              <a:gd name="connsiteX18" fmla="*/ 5359400 w 7356929"/>
              <a:gd name="connsiteY18" fmla="*/ 1167758 h 2218229"/>
              <a:gd name="connsiteX19" fmla="*/ 5838372 w 7356929"/>
              <a:gd name="connsiteY19" fmla="*/ 1414501 h 2218229"/>
              <a:gd name="connsiteX20" fmla="*/ 6382658 w 7356929"/>
              <a:gd name="connsiteY20" fmla="*/ 1683015 h 2218229"/>
              <a:gd name="connsiteX21" fmla="*/ 7017658 w 7356929"/>
              <a:gd name="connsiteY21" fmla="*/ 1889843 h 2218229"/>
              <a:gd name="connsiteX22" fmla="*/ 7322458 w 7356929"/>
              <a:gd name="connsiteY22" fmla="*/ 1951529 h 2218229"/>
              <a:gd name="connsiteX23" fmla="*/ 7356929 w 7356929"/>
              <a:gd name="connsiteY23" fmla="*/ 2196458 h 2218229"/>
              <a:gd name="connsiteX0" fmla="*/ 7356929 w 7356929"/>
              <a:gd name="connsiteY0" fmla="*/ 2196458 h 2218229"/>
              <a:gd name="connsiteX1" fmla="*/ 0 w 7356929"/>
              <a:gd name="connsiteY1" fmla="*/ 2218229 h 2218229"/>
              <a:gd name="connsiteX2" fmla="*/ 1815 w 7356929"/>
              <a:gd name="connsiteY2" fmla="*/ 345886 h 2218229"/>
              <a:gd name="connsiteX3" fmla="*/ 812800 w 7356929"/>
              <a:gd name="connsiteY3" fmla="*/ 148129 h 2218229"/>
              <a:gd name="connsiteX4" fmla="*/ 1034143 w 7356929"/>
              <a:gd name="connsiteY4" fmla="*/ 75558 h 2218229"/>
              <a:gd name="connsiteX5" fmla="*/ 1426029 w 7356929"/>
              <a:gd name="connsiteY5" fmla="*/ 68301 h 2218229"/>
              <a:gd name="connsiteX6" fmla="*/ 1676400 w 7356929"/>
              <a:gd name="connsiteY6" fmla="*/ 68301 h 2218229"/>
              <a:gd name="connsiteX7" fmla="*/ 2075543 w 7356929"/>
              <a:gd name="connsiteY7" fmla="*/ 2986 h 2218229"/>
              <a:gd name="connsiteX8" fmla="*/ 2354943 w 7356929"/>
              <a:gd name="connsiteY8" fmla="*/ 10243 h 2218229"/>
              <a:gd name="connsiteX9" fmla="*/ 2616200 w 7356929"/>
              <a:gd name="connsiteY9" fmla="*/ 13872 h 2218229"/>
              <a:gd name="connsiteX10" fmla="*/ 2902858 w 7356929"/>
              <a:gd name="connsiteY10" fmla="*/ 46529 h 2218229"/>
              <a:gd name="connsiteX11" fmla="*/ 3145972 w 7356929"/>
              <a:gd name="connsiteY11" fmla="*/ 79186 h 2218229"/>
              <a:gd name="connsiteX12" fmla="*/ 3534229 w 7356929"/>
              <a:gd name="connsiteY12" fmla="*/ 140872 h 2218229"/>
              <a:gd name="connsiteX13" fmla="*/ 3722915 w 7356929"/>
              <a:gd name="connsiteY13" fmla="*/ 180786 h 2218229"/>
              <a:gd name="connsiteX14" fmla="*/ 4085772 w 7356929"/>
              <a:gd name="connsiteY14" fmla="*/ 340443 h 2218229"/>
              <a:gd name="connsiteX15" fmla="*/ 4372429 w 7356929"/>
              <a:gd name="connsiteY15" fmla="*/ 500101 h 2218229"/>
              <a:gd name="connsiteX16" fmla="*/ 4706258 w 7356929"/>
              <a:gd name="connsiteY16" fmla="*/ 717815 h 2218229"/>
              <a:gd name="connsiteX17" fmla="*/ 5003800 w 7356929"/>
              <a:gd name="connsiteY17" fmla="*/ 931901 h 2218229"/>
              <a:gd name="connsiteX18" fmla="*/ 5359400 w 7356929"/>
              <a:gd name="connsiteY18" fmla="*/ 1167758 h 2218229"/>
              <a:gd name="connsiteX19" fmla="*/ 5838372 w 7356929"/>
              <a:gd name="connsiteY19" fmla="*/ 1414501 h 2218229"/>
              <a:gd name="connsiteX20" fmla="*/ 6382658 w 7356929"/>
              <a:gd name="connsiteY20" fmla="*/ 1683015 h 2218229"/>
              <a:gd name="connsiteX21" fmla="*/ 7017658 w 7356929"/>
              <a:gd name="connsiteY21" fmla="*/ 1889843 h 2218229"/>
              <a:gd name="connsiteX22" fmla="*/ 7322458 w 7356929"/>
              <a:gd name="connsiteY22" fmla="*/ 1951529 h 2218229"/>
              <a:gd name="connsiteX23" fmla="*/ 7356929 w 7356929"/>
              <a:gd name="connsiteY23" fmla="*/ 2196458 h 2218229"/>
              <a:gd name="connsiteX0" fmla="*/ 7355114 w 7355114"/>
              <a:gd name="connsiteY0" fmla="*/ 2196458 h 2207343"/>
              <a:gd name="connsiteX1" fmla="*/ 14514 w 7355114"/>
              <a:gd name="connsiteY1" fmla="*/ 2207343 h 2207343"/>
              <a:gd name="connsiteX2" fmla="*/ 0 w 7355114"/>
              <a:gd name="connsiteY2" fmla="*/ 345886 h 2207343"/>
              <a:gd name="connsiteX3" fmla="*/ 810985 w 7355114"/>
              <a:gd name="connsiteY3" fmla="*/ 148129 h 2207343"/>
              <a:gd name="connsiteX4" fmla="*/ 1032328 w 7355114"/>
              <a:gd name="connsiteY4" fmla="*/ 75558 h 2207343"/>
              <a:gd name="connsiteX5" fmla="*/ 1424214 w 7355114"/>
              <a:gd name="connsiteY5" fmla="*/ 68301 h 2207343"/>
              <a:gd name="connsiteX6" fmla="*/ 1674585 w 7355114"/>
              <a:gd name="connsiteY6" fmla="*/ 68301 h 2207343"/>
              <a:gd name="connsiteX7" fmla="*/ 2073728 w 7355114"/>
              <a:gd name="connsiteY7" fmla="*/ 2986 h 2207343"/>
              <a:gd name="connsiteX8" fmla="*/ 2353128 w 7355114"/>
              <a:gd name="connsiteY8" fmla="*/ 10243 h 2207343"/>
              <a:gd name="connsiteX9" fmla="*/ 2614385 w 7355114"/>
              <a:gd name="connsiteY9" fmla="*/ 13872 h 2207343"/>
              <a:gd name="connsiteX10" fmla="*/ 2901043 w 7355114"/>
              <a:gd name="connsiteY10" fmla="*/ 46529 h 2207343"/>
              <a:gd name="connsiteX11" fmla="*/ 3144157 w 7355114"/>
              <a:gd name="connsiteY11" fmla="*/ 79186 h 2207343"/>
              <a:gd name="connsiteX12" fmla="*/ 3532414 w 7355114"/>
              <a:gd name="connsiteY12" fmla="*/ 140872 h 2207343"/>
              <a:gd name="connsiteX13" fmla="*/ 3721100 w 7355114"/>
              <a:gd name="connsiteY13" fmla="*/ 180786 h 2207343"/>
              <a:gd name="connsiteX14" fmla="*/ 4083957 w 7355114"/>
              <a:gd name="connsiteY14" fmla="*/ 340443 h 2207343"/>
              <a:gd name="connsiteX15" fmla="*/ 4370614 w 7355114"/>
              <a:gd name="connsiteY15" fmla="*/ 500101 h 2207343"/>
              <a:gd name="connsiteX16" fmla="*/ 4704443 w 7355114"/>
              <a:gd name="connsiteY16" fmla="*/ 717815 h 2207343"/>
              <a:gd name="connsiteX17" fmla="*/ 5001985 w 7355114"/>
              <a:gd name="connsiteY17" fmla="*/ 931901 h 2207343"/>
              <a:gd name="connsiteX18" fmla="*/ 5357585 w 7355114"/>
              <a:gd name="connsiteY18" fmla="*/ 1167758 h 2207343"/>
              <a:gd name="connsiteX19" fmla="*/ 5836557 w 7355114"/>
              <a:gd name="connsiteY19" fmla="*/ 1414501 h 2207343"/>
              <a:gd name="connsiteX20" fmla="*/ 6380843 w 7355114"/>
              <a:gd name="connsiteY20" fmla="*/ 1683015 h 2207343"/>
              <a:gd name="connsiteX21" fmla="*/ 7015843 w 7355114"/>
              <a:gd name="connsiteY21" fmla="*/ 1889843 h 2207343"/>
              <a:gd name="connsiteX22" fmla="*/ 7320643 w 7355114"/>
              <a:gd name="connsiteY22" fmla="*/ 1951529 h 2207343"/>
              <a:gd name="connsiteX23" fmla="*/ 7355114 w 7355114"/>
              <a:gd name="connsiteY23" fmla="*/ 2196458 h 2207343"/>
              <a:gd name="connsiteX0" fmla="*/ 7338785 w 7338785"/>
              <a:gd name="connsiteY0" fmla="*/ 2212786 h 2212786"/>
              <a:gd name="connsiteX1" fmla="*/ 14514 w 7338785"/>
              <a:gd name="connsiteY1" fmla="*/ 2207343 h 2212786"/>
              <a:gd name="connsiteX2" fmla="*/ 0 w 7338785"/>
              <a:gd name="connsiteY2" fmla="*/ 345886 h 2212786"/>
              <a:gd name="connsiteX3" fmla="*/ 810985 w 7338785"/>
              <a:gd name="connsiteY3" fmla="*/ 148129 h 2212786"/>
              <a:gd name="connsiteX4" fmla="*/ 1032328 w 7338785"/>
              <a:gd name="connsiteY4" fmla="*/ 75558 h 2212786"/>
              <a:gd name="connsiteX5" fmla="*/ 1424214 w 7338785"/>
              <a:gd name="connsiteY5" fmla="*/ 68301 h 2212786"/>
              <a:gd name="connsiteX6" fmla="*/ 1674585 w 7338785"/>
              <a:gd name="connsiteY6" fmla="*/ 68301 h 2212786"/>
              <a:gd name="connsiteX7" fmla="*/ 2073728 w 7338785"/>
              <a:gd name="connsiteY7" fmla="*/ 2986 h 2212786"/>
              <a:gd name="connsiteX8" fmla="*/ 2353128 w 7338785"/>
              <a:gd name="connsiteY8" fmla="*/ 10243 h 2212786"/>
              <a:gd name="connsiteX9" fmla="*/ 2614385 w 7338785"/>
              <a:gd name="connsiteY9" fmla="*/ 13872 h 2212786"/>
              <a:gd name="connsiteX10" fmla="*/ 2901043 w 7338785"/>
              <a:gd name="connsiteY10" fmla="*/ 46529 h 2212786"/>
              <a:gd name="connsiteX11" fmla="*/ 3144157 w 7338785"/>
              <a:gd name="connsiteY11" fmla="*/ 79186 h 2212786"/>
              <a:gd name="connsiteX12" fmla="*/ 3532414 w 7338785"/>
              <a:gd name="connsiteY12" fmla="*/ 140872 h 2212786"/>
              <a:gd name="connsiteX13" fmla="*/ 3721100 w 7338785"/>
              <a:gd name="connsiteY13" fmla="*/ 180786 h 2212786"/>
              <a:gd name="connsiteX14" fmla="*/ 4083957 w 7338785"/>
              <a:gd name="connsiteY14" fmla="*/ 340443 h 2212786"/>
              <a:gd name="connsiteX15" fmla="*/ 4370614 w 7338785"/>
              <a:gd name="connsiteY15" fmla="*/ 500101 h 2212786"/>
              <a:gd name="connsiteX16" fmla="*/ 4704443 w 7338785"/>
              <a:gd name="connsiteY16" fmla="*/ 717815 h 2212786"/>
              <a:gd name="connsiteX17" fmla="*/ 5001985 w 7338785"/>
              <a:gd name="connsiteY17" fmla="*/ 931901 h 2212786"/>
              <a:gd name="connsiteX18" fmla="*/ 5357585 w 7338785"/>
              <a:gd name="connsiteY18" fmla="*/ 1167758 h 2212786"/>
              <a:gd name="connsiteX19" fmla="*/ 5836557 w 7338785"/>
              <a:gd name="connsiteY19" fmla="*/ 1414501 h 2212786"/>
              <a:gd name="connsiteX20" fmla="*/ 6380843 w 7338785"/>
              <a:gd name="connsiteY20" fmla="*/ 1683015 h 2212786"/>
              <a:gd name="connsiteX21" fmla="*/ 7015843 w 7338785"/>
              <a:gd name="connsiteY21" fmla="*/ 1889843 h 2212786"/>
              <a:gd name="connsiteX22" fmla="*/ 7320643 w 7338785"/>
              <a:gd name="connsiteY22" fmla="*/ 1951529 h 2212786"/>
              <a:gd name="connsiteX23" fmla="*/ 7338785 w 7338785"/>
              <a:gd name="connsiteY23" fmla="*/ 2212786 h 2212786"/>
              <a:gd name="connsiteX0" fmla="*/ 7338785 w 7364186"/>
              <a:gd name="connsiteY0" fmla="*/ 2212786 h 2212786"/>
              <a:gd name="connsiteX1" fmla="*/ 14514 w 7364186"/>
              <a:gd name="connsiteY1" fmla="*/ 2207343 h 2212786"/>
              <a:gd name="connsiteX2" fmla="*/ 0 w 7364186"/>
              <a:gd name="connsiteY2" fmla="*/ 345886 h 2212786"/>
              <a:gd name="connsiteX3" fmla="*/ 810985 w 7364186"/>
              <a:gd name="connsiteY3" fmla="*/ 148129 h 2212786"/>
              <a:gd name="connsiteX4" fmla="*/ 1032328 w 7364186"/>
              <a:gd name="connsiteY4" fmla="*/ 75558 h 2212786"/>
              <a:gd name="connsiteX5" fmla="*/ 1424214 w 7364186"/>
              <a:gd name="connsiteY5" fmla="*/ 68301 h 2212786"/>
              <a:gd name="connsiteX6" fmla="*/ 1674585 w 7364186"/>
              <a:gd name="connsiteY6" fmla="*/ 68301 h 2212786"/>
              <a:gd name="connsiteX7" fmla="*/ 2073728 w 7364186"/>
              <a:gd name="connsiteY7" fmla="*/ 2986 h 2212786"/>
              <a:gd name="connsiteX8" fmla="*/ 2353128 w 7364186"/>
              <a:gd name="connsiteY8" fmla="*/ 10243 h 2212786"/>
              <a:gd name="connsiteX9" fmla="*/ 2614385 w 7364186"/>
              <a:gd name="connsiteY9" fmla="*/ 13872 h 2212786"/>
              <a:gd name="connsiteX10" fmla="*/ 2901043 w 7364186"/>
              <a:gd name="connsiteY10" fmla="*/ 46529 h 2212786"/>
              <a:gd name="connsiteX11" fmla="*/ 3144157 w 7364186"/>
              <a:gd name="connsiteY11" fmla="*/ 79186 h 2212786"/>
              <a:gd name="connsiteX12" fmla="*/ 3532414 w 7364186"/>
              <a:gd name="connsiteY12" fmla="*/ 140872 h 2212786"/>
              <a:gd name="connsiteX13" fmla="*/ 3721100 w 7364186"/>
              <a:gd name="connsiteY13" fmla="*/ 180786 h 2212786"/>
              <a:gd name="connsiteX14" fmla="*/ 4083957 w 7364186"/>
              <a:gd name="connsiteY14" fmla="*/ 340443 h 2212786"/>
              <a:gd name="connsiteX15" fmla="*/ 4370614 w 7364186"/>
              <a:gd name="connsiteY15" fmla="*/ 500101 h 2212786"/>
              <a:gd name="connsiteX16" fmla="*/ 4704443 w 7364186"/>
              <a:gd name="connsiteY16" fmla="*/ 717815 h 2212786"/>
              <a:gd name="connsiteX17" fmla="*/ 5001985 w 7364186"/>
              <a:gd name="connsiteY17" fmla="*/ 931901 h 2212786"/>
              <a:gd name="connsiteX18" fmla="*/ 5357585 w 7364186"/>
              <a:gd name="connsiteY18" fmla="*/ 1167758 h 2212786"/>
              <a:gd name="connsiteX19" fmla="*/ 5836557 w 7364186"/>
              <a:gd name="connsiteY19" fmla="*/ 1414501 h 2212786"/>
              <a:gd name="connsiteX20" fmla="*/ 6380843 w 7364186"/>
              <a:gd name="connsiteY20" fmla="*/ 1683015 h 2212786"/>
              <a:gd name="connsiteX21" fmla="*/ 7015843 w 7364186"/>
              <a:gd name="connsiteY21" fmla="*/ 1889843 h 2212786"/>
              <a:gd name="connsiteX22" fmla="*/ 7364186 w 7364186"/>
              <a:gd name="connsiteY22" fmla="*/ 1946086 h 2212786"/>
              <a:gd name="connsiteX23" fmla="*/ 7338785 w 7364186"/>
              <a:gd name="connsiteY23" fmla="*/ 2212786 h 2212786"/>
              <a:gd name="connsiteX0" fmla="*/ 7338785 w 7364393"/>
              <a:gd name="connsiteY0" fmla="*/ 2212786 h 2212786"/>
              <a:gd name="connsiteX1" fmla="*/ 14514 w 7364393"/>
              <a:gd name="connsiteY1" fmla="*/ 2207343 h 2212786"/>
              <a:gd name="connsiteX2" fmla="*/ 0 w 7364393"/>
              <a:gd name="connsiteY2" fmla="*/ 345886 h 2212786"/>
              <a:gd name="connsiteX3" fmla="*/ 810985 w 7364393"/>
              <a:gd name="connsiteY3" fmla="*/ 148129 h 2212786"/>
              <a:gd name="connsiteX4" fmla="*/ 1032328 w 7364393"/>
              <a:gd name="connsiteY4" fmla="*/ 75558 h 2212786"/>
              <a:gd name="connsiteX5" fmla="*/ 1424214 w 7364393"/>
              <a:gd name="connsiteY5" fmla="*/ 68301 h 2212786"/>
              <a:gd name="connsiteX6" fmla="*/ 1674585 w 7364393"/>
              <a:gd name="connsiteY6" fmla="*/ 68301 h 2212786"/>
              <a:gd name="connsiteX7" fmla="*/ 2073728 w 7364393"/>
              <a:gd name="connsiteY7" fmla="*/ 2986 h 2212786"/>
              <a:gd name="connsiteX8" fmla="*/ 2353128 w 7364393"/>
              <a:gd name="connsiteY8" fmla="*/ 10243 h 2212786"/>
              <a:gd name="connsiteX9" fmla="*/ 2614385 w 7364393"/>
              <a:gd name="connsiteY9" fmla="*/ 13872 h 2212786"/>
              <a:gd name="connsiteX10" fmla="*/ 2901043 w 7364393"/>
              <a:gd name="connsiteY10" fmla="*/ 46529 h 2212786"/>
              <a:gd name="connsiteX11" fmla="*/ 3144157 w 7364393"/>
              <a:gd name="connsiteY11" fmla="*/ 79186 h 2212786"/>
              <a:gd name="connsiteX12" fmla="*/ 3532414 w 7364393"/>
              <a:gd name="connsiteY12" fmla="*/ 140872 h 2212786"/>
              <a:gd name="connsiteX13" fmla="*/ 3721100 w 7364393"/>
              <a:gd name="connsiteY13" fmla="*/ 180786 h 2212786"/>
              <a:gd name="connsiteX14" fmla="*/ 4083957 w 7364393"/>
              <a:gd name="connsiteY14" fmla="*/ 340443 h 2212786"/>
              <a:gd name="connsiteX15" fmla="*/ 4370614 w 7364393"/>
              <a:gd name="connsiteY15" fmla="*/ 500101 h 2212786"/>
              <a:gd name="connsiteX16" fmla="*/ 4704443 w 7364393"/>
              <a:gd name="connsiteY16" fmla="*/ 717815 h 2212786"/>
              <a:gd name="connsiteX17" fmla="*/ 5001985 w 7364393"/>
              <a:gd name="connsiteY17" fmla="*/ 931901 h 2212786"/>
              <a:gd name="connsiteX18" fmla="*/ 5357585 w 7364393"/>
              <a:gd name="connsiteY18" fmla="*/ 1167758 h 2212786"/>
              <a:gd name="connsiteX19" fmla="*/ 5836557 w 7364393"/>
              <a:gd name="connsiteY19" fmla="*/ 1414501 h 2212786"/>
              <a:gd name="connsiteX20" fmla="*/ 6380843 w 7364393"/>
              <a:gd name="connsiteY20" fmla="*/ 1683015 h 2212786"/>
              <a:gd name="connsiteX21" fmla="*/ 7015843 w 7364393"/>
              <a:gd name="connsiteY21" fmla="*/ 1889843 h 2212786"/>
              <a:gd name="connsiteX22" fmla="*/ 7364186 w 7364393"/>
              <a:gd name="connsiteY22" fmla="*/ 1946086 h 2212786"/>
              <a:gd name="connsiteX23" fmla="*/ 7338785 w 7364393"/>
              <a:gd name="connsiteY23" fmla="*/ 2212786 h 2212786"/>
              <a:gd name="connsiteX0" fmla="*/ 7338785 w 7353720"/>
              <a:gd name="connsiteY0" fmla="*/ 2212786 h 2212786"/>
              <a:gd name="connsiteX1" fmla="*/ 14514 w 7353720"/>
              <a:gd name="connsiteY1" fmla="*/ 2207343 h 2212786"/>
              <a:gd name="connsiteX2" fmla="*/ 0 w 7353720"/>
              <a:gd name="connsiteY2" fmla="*/ 345886 h 2212786"/>
              <a:gd name="connsiteX3" fmla="*/ 810985 w 7353720"/>
              <a:gd name="connsiteY3" fmla="*/ 148129 h 2212786"/>
              <a:gd name="connsiteX4" fmla="*/ 1032328 w 7353720"/>
              <a:gd name="connsiteY4" fmla="*/ 75558 h 2212786"/>
              <a:gd name="connsiteX5" fmla="*/ 1424214 w 7353720"/>
              <a:gd name="connsiteY5" fmla="*/ 68301 h 2212786"/>
              <a:gd name="connsiteX6" fmla="*/ 1674585 w 7353720"/>
              <a:gd name="connsiteY6" fmla="*/ 68301 h 2212786"/>
              <a:gd name="connsiteX7" fmla="*/ 2073728 w 7353720"/>
              <a:gd name="connsiteY7" fmla="*/ 2986 h 2212786"/>
              <a:gd name="connsiteX8" fmla="*/ 2353128 w 7353720"/>
              <a:gd name="connsiteY8" fmla="*/ 10243 h 2212786"/>
              <a:gd name="connsiteX9" fmla="*/ 2614385 w 7353720"/>
              <a:gd name="connsiteY9" fmla="*/ 13872 h 2212786"/>
              <a:gd name="connsiteX10" fmla="*/ 2901043 w 7353720"/>
              <a:gd name="connsiteY10" fmla="*/ 46529 h 2212786"/>
              <a:gd name="connsiteX11" fmla="*/ 3144157 w 7353720"/>
              <a:gd name="connsiteY11" fmla="*/ 79186 h 2212786"/>
              <a:gd name="connsiteX12" fmla="*/ 3532414 w 7353720"/>
              <a:gd name="connsiteY12" fmla="*/ 140872 h 2212786"/>
              <a:gd name="connsiteX13" fmla="*/ 3721100 w 7353720"/>
              <a:gd name="connsiteY13" fmla="*/ 180786 h 2212786"/>
              <a:gd name="connsiteX14" fmla="*/ 4083957 w 7353720"/>
              <a:gd name="connsiteY14" fmla="*/ 340443 h 2212786"/>
              <a:gd name="connsiteX15" fmla="*/ 4370614 w 7353720"/>
              <a:gd name="connsiteY15" fmla="*/ 500101 h 2212786"/>
              <a:gd name="connsiteX16" fmla="*/ 4704443 w 7353720"/>
              <a:gd name="connsiteY16" fmla="*/ 717815 h 2212786"/>
              <a:gd name="connsiteX17" fmla="*/ 5001985 w 7353720"/>
              <a:gd name="connsiteY17" fmla="*/ 931901 h 2212786"/>
              <a:gd name="connsiteX18" fmla="*/ 5357585 w 7353720"/>
              <a:gd name="connsiteY18" fmla="*/ 1167758 h 2212786"/>
              <a:gd name="connsiteX19" fmla="*/ 5836557 w 7353720"/>
              <a:gd name="connsiteY19" fmla="*/ 1414501 h 2212786"/>
              <a:gd name="connsiteX20" fmla="*/ 6380843 w 7353720"/>
              <a:gd name="connsiteY20" fmla="*/ 1683015 h 2212786"/>
              <a:gd name="connsiteX21" fmla="*/ 7015843 w 7353720"/>
              <a:gd name="connsiteY21" fmla="*/ 1889843 h 2212786"/>
              <a:gd name="connsiteX22" fmla="*/ 7353301 w 7353720"/>
              <a:gd name="connsiteY22" fmla="*/ 1935200 h 2212786"/>
              <a:gd name="connsiteX23" fmla="*/ 7338785 w 7353720"/>
              <a:gd name="connsiteY23" fmla="*/ 2212786 h 2212786"/>
              <a:gd name="connsiteX0" fmla="*/ 7340599 w 7355534"/>
              <a:gd name="connsiteY0" fmla="*/ 2212786 h 2212786"/>
              <a:gd name="connsiteX1" fmla="*/ 0 w 7355534"/>
              <a:gd name="connsiteY1" fmla="*/ 2207343 h 2212786"/>
              <a:gd name="connsiteX2" fmla="*/ 1814 w 7355534"/>
              <a:gd name="connsiteY2" fmla="*/ 345886 h 2212786"/>
              <a:gd name="connsiteX3" fmla="*/ 812799 w 7355534"/>
              <a:gd name="connsiteY3" fmla="*/ 148129 h 2212786"/>
              <a:gd name="connsiteX4" fmla="*/ 1034142 w 7355534"/>
              <a:gd name="connsiteY4" fmla="*/ 75558 h 2212786"/>
              <a:gd name="connsiteX5" fmla="*/ 1426028 w 7355534"/>
              <a:gd name="connsiteY5" fmla="*/ 68301 h 2212786"/>
              <a:gd name="connsiteX6" fmla="*/ 1676399 w 7355534"/>
              <a:gd name="connsiteY6" fmla="*/ 68301 h 2212786"/>
              <a:gd name="connsiteX7" fmla="*/ 2075542 w 7355534"/>
              <a:gd name="connsiteY7" fmla="*/ 2986 h 2212786"/>
              <a:gd name="connsiteX8" fmla="*/ 2354942 w 7355534"/>
              <a:gd name="connsiteY8" fmla="*/ 10243 h 2212786"/>
              <a:gd name="connsiteX9" fmla="*/ 2616199 w 7355534"/>
              <a:gd name="connsiteY9" fmla="*/ 13872 h 2212786"/>
              <a:gd name="connsiteX10" fmla="*/ 2902857 w 7355534"/>
              <a:gd name="connsiteY10" fmla="*/ 46529 h 2212786"/>
              <a:gd name="connsiteX11" fmla="*/ 3145971 w 7355534"/>
              <a:gd name="connsiteY11" fmla="*/ 79186 h 2212786"/>
              <a:gd name="connsiteX12" fmla="*/ 3534228 w 7355534"/>
              <a:gd name="connsiteY12" fmla="*/ 140872 h 2212786"/>
              <a:gd name="connsiteX13" fmla="*/ 3722914 w 7355534"/>
              <a:gd name="connsiteY13" fmla="*/ 180786 h 2212786"/>
              <a:gd name="connsiteX14" fmla="*/ 4085771 w 7355534"/>
              <a:gd name="connsiteY14" fmla="*/ 340443 h 2212786"/>
              <a:gd name="connsiteX15" fmla="*/ 4372428 w 7355534"/>
              <a:gd name="connsiteY15" fmla="*/ 500101 h 2212786"/>
              <a:gd name="connsiteX16" fmla="*/ 4706257 w 7355534"/>
              <a:gd name="connsiteY16" fmla="*/ 717815 h 2212786"/>
              <a:gd name="connsiteX17" fmla="*/ 5003799 w 7355534"/>
              <a:gd name="connsiteY17" fmla="*/ 931901 h 2212786"/>
              <a:gd name="connsiteX18" fmla="*/ 5359399 w 7355534"/>
              <a:gd name="connsiteY18" fmla="*/ 1167758 h 2212786"/>
              <a:gd name="connsiteX19" fmla="*/ 5838371 w 7355534"/>
              <a:gd name="connsiteY19" fmla="*/ 1414501 h 2212786"/>
              <a:gd name="connsiteX20" fmla="*/ 6382657 w 7355534"/>
              <a:gd name="connsiteY20" fmla="*/ 1683015 h 2212786"/>
              <a:gd name="connsiteX21" fmla="*/ 7017657 w 7355534"/>
              <a:gd name="connsiteY21" fmla="*/ 1889843 h 2212786"/>
              <a:gd name="connsiteX22" fmla="*/ 7355115 w 7355534"/>
              <a:gd name="connsiteY22" fmla="*/ 1935200 h 2212786"/>
              <a:gd name="connsiteX23" fmla="*/ 7340599 w 7355534"/>
              <a:gd name="connsiteY23" fmla="*/ 2212786 h 221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55534" h="2212786">
                <a:moveTo>
                  <a:pt x="7340599" y="2212786"/>
                </a:moveTo>
                <a:lnTo>
                  <a:pt x="0" y="2207343"/>
                </a:lnTo>
                <a:cubicBezTo>
                  <a:pt x="605" y="1586857"/>
                  <a:pt x="1209" y="966372"/>
                  <a:pt x="1814" y="345886"/>
                </a:cubicBezTo>
                <a:lnTo>
                  <a:pt x="812799" y="148129"/>
                </a:lnTo>
                <a:cubicBezTo>
                  <a:pt x="949475" y="113053"/>
                  <a:pt x="931937" y="88863"/>
                  <a:pt x="1034142" y="75558"/>
                </a:cubicBezTo>
                <a:cubicBezTo>
                  <a:pt x="1136347" y="62253"/>
                  <a:pt x="1318985" y="69510"/>
                  <a:pt x="1426028" y="68301"/>
                </a:cubicBezTo>
                <a:cubicBezTo>
                  <a:pt x="1533071" y="67092"/>
                  <a:pt x="1568147" y="79187"/>
                  <a:pt x="1676399" y="68301"/>
                </a:cubicBezTo>
                <a:cubicBezTo>
                  <a:pt x="1784651" y="57415"/>
                  <a:pt x="1962452" y="12662"/>
                  <a:pt x="2075542" y="2986"/>
                </a:cubicBezTo>
                <a:cubicBezTo>
                  <a:pt x="2188632" y="-6690"/>
                  <a:pt x="2354942" y="10243"/>
                  <a:pt x="2354942" y="10243"/>
                </a:cubicBezTo>
                <a:lnTo>
                  <a:pt x="2616199" y="13872"/>
                </a:lnTo>
                <a:cubicBezTo>
                  <a:pt x="2707518" y="19920"/>
                  <a:pt x="2814562" y="35643"/>
                  <a:pt x="2902857" y="46529"/>
                </a:cubicBezTo>
                <a:cubicBezTo>
                  <a:pt x="2991152" y="57415"/>
                  <a:pt x="3145971" y="79186"/>
                  <a:pt x="3145971" y="79186"/>
                </a:cubicBezTo>
                <a:lnTo>
                  <a:pt x="3534228" y="140872"/>
                </a:lnTo>
                <a:cubicBezTo>
                  <a:pt x="3630385" y="157805"/>
                  <a:pt x="3630990" y="147524"/>
                  <a:pt x="3722914" y="180786"/>
                </a:cubicBezTo>
                <a:cubicBezTo>
                  <a:pt x="3814838" y="214048"/>
                  <a:pt x="3977519" y="287224"/>
                  <a:pt x="4085771" y="340443"/>
                </a:cubicBezTo>
                <a:cubicBezTo>
                  <a:pt x="4194023" y="393662"/>
                  <a:pt x="4269014" y="437206"/>
                  <a:pt x="4372428" y="500101"/>
                </a:cubicBezTo>
                <a:cubicBezTo>
                  <a:pt x="4475842" y="562996"/>
                  <a:pt x="4601029" y="645848"/>
                  <a:pt x="4706257" y="717815"/>
                </a:cubicBezTo>
                <a:cubicBezTo>
                  <a:pt x="4811485" y="789782"/>
                  <a:pt x="4894942" y="856910"/>
                  <a:pt x="5003799" y="931901"/>
                </a:cubicBezTo>
                <a:cubicBezTo>
                  <a:pt x="5112656" y="1006892"/>
                  <a:pt x="5220304" y="1087325"/>
                  <a:pt x="5359399" y="1167758"/>
                </a:cubicBezTo>
                <a:cubicBezTo>
                  <a:pt x="5498494" y="1248191"/>
                  <a:pt x="5667828" y="1328625"/>
                  <a:pt x="5838371" y="1414501"/>
                </a:cubicBezTo>
                <a:cubicBezTo>
                  <a:pt x="6008914" y="1500377"/>
                  <a:pt x="6186109" y="1603791"/>
                  <a:pt x="6382657" y="1683015"/>
                </a:cubicBezTo>
                <a:cubicBezTo>
                  <a:pt x="6579205" y="1762239"/>
                  <a:pt x="6861024" y="1845091"/>
                  <a:pt x="7017657" y="1889843"/>
                </a:cubicBezTo>
                <a:cubicBezTo>
                  <a:pt x="7174290" y="1934595"/>
                  <a:pt x="7304315" y="1933386"/>
                  <a:pt x="7355115" y="1935200"/>
                </a:cubicBezTo>
                <a:cubicBezTo>
                  <a:pt x="7357533" y="2192829"/>
                  <a:pt x="7349066" y="2123886"/>
                  <a:pt x="7340599" y="2212786"/>
                </a:cubicBezTo>
                <a:close/>
              </a:path>
            </a:pathLst>
          </a:custGeom>
          <a:solidFill>
            <a:srgbClr val="EFC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4368AD2-E3E1-6DA2-B235-66F15CE84E0F}"/>
              </a:ext>
            </a:extLst>
          </p:cNvPr>
          <p:cNvSpPr/>
          <p:nvPr/>
        </p:nvSpPr>
        <p:spPr>
          <a:xfrm>
            <a:off x="2450885" y="5164324"/>
            <a:ext cx="5143500" cy="846365"/>
          </a:xfrm>
          <a:custGeom>
            <a:avLst/>
            <a:gdLst>
              <a:gd name="connsiteX0" fmla="*/ 0 w 5115135"/>
              <a:gd name="connsiteY0" fmla="*/ 0 h 855996"/>
              <a:gd name="connsiteX1" fmla="*/ 239486 w 5115135"/>
              <a:gd name="connsiteY1" fmla="*/ 40821 h 855996"/>
              <a:gd name="connsiteX2" fmla="*/ 688521 w 5115135"/>
              <a:gd name="connsiteY2" fmla="*/ 155121 h 855996"/>
              <a:gd name="connsiteX3" fmla="*/ 1118507 w 5115135"/>
              <a:gd name="connsiteY3" fmla="*/ 277586 h 855996"/>
              <a:gd name="connsiteX4" fmla="*/ 1420586 w 5115135"/>
              <a:gd name="connsiteY4" fmla="*/ 361950 h 855996"/>
              <a:gd name="connsiteX5" fmla="*/ 1752600 w 5115135"/>
              <a:gd name="connsiteY5" fmla="*/ 451757 h 855996"/>
              <a:gd name="connsiteX6" fmla="*/ 2188029 w 5115135"/>
              <a:gd name="connsiteY6" fmla="*/ 536121 h 855996"/>
              <a:gd name="connsiteX7" fmla="*/ 2735036 w 5115135"/>
              <a:gd name="connsiteY7" fmla="*/ 634093 h 855996"/>
              <a:gd name="connsiteX8" fmla="*/ 3224893 w 5115135"/>
              <a:gd name="connsiteY8" fmla="*/ 713014 h 855996"/>
              <a:gd name="connsiteX9" fmla="*/ 3635829 w 5115135"/>
              <a:gd name="connsiteY9" fmla="*/ 753836 h 855996"/>
              <a:gd name="connsiteX10" fmla="*/ 3978729 w 5115135"/>
              <a:gd name="connsiteY10" fmla="*/ 786493 h 855996"/>
              <a:gd name="connsiteX11" fmla="*/ 4378779 w 5115135"/>
              <a:gd name="connsiteY11" fmla="*/ 808264 h 855996"/>
              <a:gd name="connsiteX12" fmla="*/ 5010150 w 5115135"/>
              <a:gd name="connsiteY12" fmla="*/ 851807 h 855996"/>
              <a:gd name="connsiteX13" fmla="*/ 5108121 w 5115135"/>
              <a:gd name="connsiteY13" fmla="*/ 851807 h 855996"/>
              <a:gd name="connsiteX0" fmla="*/ 0 w 5098807"/>
              <a:gd name="connsiteY0" fmla="*/ 0 h 845111"/>
              <a:gd name="connsiteX1" fmla="*/ 223158 w 5098807"/>
              <a:gd name="connsiteY1" fmla="*/ 29936 h 845111"/>
              <a:gd name="connsiteX2" fmla="*/ 672193 w 5098807"/>
              <a:gd name="connsiteY2" fmla="*/ 144236 h 845111"/>
              <a:gd name="connsiteX3" fmla="*/ 1102179 w 5098807"/>
              <a:gd name="connsiteY3" fmla="*/ 266701 h 845111"/>
              <a:gd name="connsiteX4" fmla="*/ 1404258 w 5098807"/>
              <a:gd name="connsiteY4" fmla="*/ 351065 h 845111"/>
              <a:gd name="connsiteX5" fmla="*/ 1736272 w 5098807"/>
              <a:gd name="connsiteY5" fmla="*/ 440872 h 845111"/>
              <a:gd name="connsiteX6" fmla="*/ 2171701 w 5098807"/>
              <a:gd name="connsiteY6" fmla="*/ 525236 h 845111"/>
              <a:gd name="connsiteX7" fmla="*/ 2718708 w 5098807"/>
              <a:gd name="connsiteY7" fmla="*/ 623208 h 845111"/>
              <a:gd name="connsiteX8" fmla="*/ 3208565 w 5098807"/>
              <a:gd name="connsiteY8" fmla="*/ 702129 h 845111"/>
              <a:gd name="connsiteX9" fmla="*/ 3619501 w 5098807"/>
              <a:gd name="connsiteY9" fmla="*/ 742951 h 845111"/>
              <a:gd name="connsiteX10" fmla="*/ 3962401 w 5098807"/>
              <a:gd name="connsiteY10" fmla="*/ 775608 h 845111"/>
              <a:gd name="connsiteX11" fmla="*/ 4362451 w 5098807"/>
              <a:gd name="connsiteY11" fmla="*/ 797379 h 845111"/>
              <a:gd name="connsiteX12" fmla="*/ 4993822 w 5098807"/>
              <a:gd name="connsiteY12" fmla="*/ 840922 h 845111"/>
              <a:gd name="connsiteX13" fmla="*/ 5091793 w 5098807"/>
              <a:gd name="connsiteY13" fmla="*/ 840922 h 845111"/>
              <a:gd name="connsiteX0" fmla="*/ 0 w 5098807"/>
              <a:gd name="connsiteY0" fmla="*/ 0 h 845111"/>
              <a:gd name="connsiteX1" fmla="*/ 223158 w 5098807"/>
              <a:gd name="connsiteY1" fmla="*/ 29936 h 845111"/>
              <a:gd name="connsiteX2" fmla="*/ 672193 w 5098807"/>
              <a:gd name="connsiteY2" fmla="*/ 144236 h 845111"/>
              <a:gd name="connsiteX3" fmla="*/ 1102179 w 5098807"/>
              <a:gd name="connsiteY3" fmla="*/ 266701 h 845111"/>
              <a:gd name="connsiteX4" fmla="*/ 1404258 w 5098807"/>
              <a:gd name="connsiteY4" fmla="*/ 351065 h 845111"/>
              <a:gd name="connsiteX5" fmla="*/ 1736272 w 5098807"/>
              <a:gd name="connsiteY5" fmla="*/ 440872 h 845111"/>
              <a:gd name="connsiteX6" fmla="*/ 2171701 w 5098807"/>
              <a:gd name="connsiteY6" fmla="*/ 525236 h 845111"/>
              <a:gd name="connsiteX7" fmla="*/ 2718708 w 5098807"/>
              <a:gd name="connsiteY7" fmla="*/ 623208 h 845111"/>
              <a:gd name="connsiteX8" fmla="*/ 3208565 w 5098807"/>
              <a:gd name="connsiteY8" fmla="*/ 702129 h 845111"/>
              <a:gd name="connsiteX9" fmla="*/ 3619501 w 5098807"/>
              <a:gd name="connsiteY9" fmla="*/ 742951 h 845111"/>
              <a:gd name="connsiteX10" fmla="*/ 3962401 w 5098807"/>
              <a:gd name="connsiteY10" fmla="*/ 775608 h 845111"/>
              <a:gd name="connsiteX11" fmla="*/ 4362451 w 5098807"/>
              <a:gd name="connsiteY11" fmla="*/ 797379 h 845111"/>
              <a:gd name="connsiteX12" fmla="*/ 4993822 w 5098807"/>
              <a:gd name="connsiteY12" fmla="*/ 840922 h 845111"/>
              <a:gd name="connsiteX13" fmla="*/ 5091793 w 5098807"/>
              <a:gd name="connsiteY13" fmla="*/ 840922 h 845111"/>
              <a:gd name="connsiteX14" fmla="*/ 0 w 5098807"/>
              <a:gd name="connsiteY14" fmla="*/ 0 h 845111"/>
              <a:gd name="connsiteX0" fmla="*/ 0 w 5098807"/>
              <a:gd name="connsiteY0" fmla="*/ 0 h 907546"/>
              <a:gd name="connsiteX1" fmla="*/ 223158 w 5098807"/>
              <a:gd name="connsiteY1" fmla="*/ 29936 h 907546"/>
              <a:gd name="connsiteX2" fmla="*/ 672193 w 5098807"/>
              <a:gd name="connsiteY2" fmla="*/ 144236 h 907546"/>
              <a:gd name="connsiteX3" fmla="*/ 1102179 w 5098807"/>
              <a:gd name="connsiteY3" fmla="*/ 266701 h 907546"/>
              <a:gd name="connsiteX4" fmla="*/ 1404258 w 5098807"/>
              <a:gd name="connsiteY4" fmla="*/ 351065 h 907546"/>
              <a:gd name="connsiteX5" fmla="*/ 1736272 w 5098807"/>
              <a:gd name="connsiteY5" fmla="*/ 440872 h 907546"/>
              <a:gd name="connsiteX6" fmla="*/ 2171701 w 5098807"/>
              <a:gd name="connsiteY6" fmla="*/ 525236 h 907546"/>
              <a:gd name="connsiteX7" fmla="*/ 2718708 w 5098807"/>
              <a:gd name="connsiteY7" fmla="*/ 623208 h 907546"/>
              <a:gd name="connsiteX8" fmla="*/ 3208565 w 5098807"/>
              <a:gd name="connsiteY8" fmla="*/ 702129 h 907546"/>
              <a:gd name="connsiteX9" fmla="*/ 3619501 w 5098807"/>
              <a:gd name="connsiteY9" fmla="*/ 742951 h 907546"/>
              <a:gd name="connsiteX10" fmla="*/ 3962401 w 5098807"/>
              <a:gd name="connsiteY10" fmla="*/ 775608 h 907546"/>
              <a:gd name="connsiteX11" fmla="*/ 4362451 w 5098807"/>
              <a:gd name="connsiteY11" fmla="*/ 797379 h 907546"/>
              <a:gd name="connsiteX12" fmla="*/ 4993822 w 5098807"/>
              <a:gd name="connsiteY12" fmla="*/ 840922 h 907546"/>
              <a:gd name="connsiteX13" fmla="*/ 5091793 w 5098807"/>
              <a:gd name="connsiteY13" fmla="*/ 840922 h 907546"/>
              <a:gd name="connsiteX14" fmla="*/ 1211036 w 5098807"/>
              <a:gd name="connsiteY14" fmla="*/ 846365 h 907546"/>
              <a:gd name="connsiteX15" fmla="*/ 0 w 5098807"/>
              <a:gd name="connsiteY15" fmla="*/ 0 h 907546"/>
              <a:gd name="connsiteX0" fmla="*/ 8164 w 5106971"/>
              <a:gd name="connsiteY0" fmla="*/ 0 h 893117"/>
              <a:gd name="connsiteX1" fmla="*/ 231322 w 5106971"/>
              <a:gd name="connsiteY1" fmla="*/ 29936 h 893117"/>
              <a:gd name="connsiteX2" fmla="*/ 680357 w 5106971"/>
              <a:gd name="connsiteY2" fmla="*/ 144236 h 893117"/>
              <a:gd name="connsiteX3" fmla="*/ 1110343 w 5106971"/>
              <a:gd name="connsiteY3" fmla="*/ 266701 h 893117"/>
              <a:gd name="connsiteX4" fmla="*/ 1412422 w 5106971"/>
              <a:gd name="connsiteY4" fmla="*/ 351065 h 893117"/>
              <a:gd name="connsiteX5" fmla="*/ 1744436 w 5106971"/>
              <a:gd name="connsiteY5" fmla="*/ 440872 h 893117"/>
              <a:gd name="connsiteX6" fmla="*/ 2179865 w 5106971"/>
              <a:gd name="connsiteY6" fmla="*/ 525236 h 893117"/>
              <a:gd name="connsiteX7" fmla="*/ 2726872 w 5106971"/>
              <a:gd name="connsiteY7" fmla="*/ 623208 h 893117"/>
              <a:gd name="connsiteX8" fmla="*/ 3216729 w 5106971"/>
              <a:gd name="connsiteY8" fmla="*/ 702129 h 893117"/>
              <a:gd name="connsiteX9" fmla="*/ 3627665 w 5106971"/>
              <a:gd name="connsiteY9" fmla="*/ 742951 h 893117"/>
              <a:gd name="connsiteX10" fmla="*/ 3970565 w 5106971"/>
              <a:gd name="connsiteY10" fmla="*/ 775608 h 893117"/>
              <a:gd name="connsiteX11" fmla="*/ 4370615 w 5106971"/>
              <a:gd name="connsiteY11" fmla="*/ 797379 h 893117"/>
              <a:gd name="connsiteX12" fmla="*/ 5001986 w 5106971"/>
              <a:gd name="connsiteY12" fmla="*/ 840922 h 893117"/>
              <a:gd name="connsiteX13" fmla="*/ 5099957 w 5106971"/>
              <a:gd name="connsiteY13" fmla="*/ 840922 h 893117"/>
              <a:gd name="connsiteX14" fmla="*/ 0 w 5106971"/>
              <a:gd name="connsiteY14" fmla="*/ 830036 h 893117"/>
              <a:gd name="connsiteX15" fmla="*/ 8164 w 5106971"/>
              <a:gd name="connsiteY15" fmla="*/ 0 h 893117"/>
              <a:gd name="connsiteX0" fmla="*/ 8164 w 5106971"/>
              <a:gd name="connsiteY0" fmla="*/ 0 h 915462"/>
              <a:gd name="connsiteX1" fmla="*/ 231322 w 5106971"/>
              <a:gd name="connsiteY1" fmla="*/ 29936 h 915462"/>
              <a:gd name="connsiteX2" fmla="*/ 680357 w 5106971"/>
              <a:gd name="connsiteY2" fmla="*/ 144236 h 915462"/>
              <a:gd name="connsiteX3" fmla="*/ 1110343 w 5106971"/>
              <a:gd name="connsiteY3" fmla="*/ 266701 h 915462"/>
              <a:gd name="connsiteX4" fmla="*/ 1412422 w 5106971"/>
              <a:gd name="connsiteY4" fmla="*/ 351065 h 915462"/>
              <a:gd name="connsiteX5" fmla="*/ 1744436 w 5106971"/>
              <a:gd name="connsiteY5" fmla="*/ 440872 h 915462"/>
              <a:gd name="connsiteX6" fmla="*/ 2179865 w 5106971"/>
              <a:gd name="connsiteY6" fmla="*/ 525236 h 915462"/>
              <a:gd name="connsiteX7" fmla="*/ 2726872 w 5106971"/>
              <a:gd name="connsiteY7" fmla="*/ 623208 h 915462"/>
              <a:gd name="connsiteX8" fmla="*/ 3216729 w 5106971"/>
              <a:gd name="connsiteY8" fmla="*/ 702129 h 915462"/>
              <a:gd name="connsiteX9" fmla="*/ 3627665 w 5106971"/>
              <a:gd name="connsiteY9" fmla="*/ 742951 h 915462"/>
              <a:gd name="connsiteX10" fmla="*/ 3970565 w 5106971"/>
              <a:gd name="connsiteY10" fmla="*/ 775608 h 915462"/>
              <a:gd name="connsiteX11" fmla="*/ 4370615 w 5106971"/>
              <a:gd name="connsiteY11" fmla="*/ 797379 h 915462"/>
              <a:gd name="connsiteX12" fmla="*/ 5001986 w 5106971"/>
              <a:gd name="connsiteY12" fmla="*/ 840922 h 915462"/>
              <a:gd name="connsiteX13" fmla="*/ 5099957 w 5106971"/>
              <a:gd name="connsiteY13" fmla="*/ 840922 h 915462"/>
              <a:gd name="connsiteX14" fmla="*/ 1006929 w 5106971"/>
              <a:gd name="connsiteY14" fmla="*/ 889908 h 915462"/>
              <a:gd name="connsiteX15" fmla="*/ 0 w 5106971"/>
              <a:gd name="connsiteY15" fmla="*/ 830036 h 915462"/>
              <a:gd name="connsiteX16" fmla="*/ 8164 w 5106971"/>
              <a:gd name="connsiteY16" fmla="*/ 0 h 915462"/>
              <a:gd name="connsiteX0" fmla="*/ 8164 w 5127171"/>
              <a:gd name="connsiteY0" fmla="*/ 0 h 900023"/>
              <a:gd name="connsiteX1" fmla="*/ 231322 w 5127171"/>
              <a:gd name="connsiteY1" fmla="*/ 29936 h 900023"/>
              <a:gd name="connsiteX2" fmla="*/ 680357 w 5127171"/>
              <a:gd name="connsiteY2" fmla="*/ 144236 h 900023"/>
              <a:gd name="connsiteX3" fmla="*/ 1110343 w 5127171"/>
              <a:gd name="connsiteY3" fmla="*/ 266701 h 900023"/>
              <a:gd name="connsiteX4" fmla="*/ 1412422 w 5127171"/>
              <a:gd name="connsiteY4" fmla="*/ 351065 h 900023"/>
              <a:gd name="connsiteX5" fmla="*/ 1744436 w 5127171"/>
              <a:gd name="connsiteY5" fmla="*/ 440872 h 900023"/>
              <a:gd name="connsiteX6" fmla="*/ 2179865 w 5127171"/>
              <a:gd name="connsiteY6" fmla="*/ 525236 h 900023"/>
              <a:gd name="connsiteX7" fmla="*/ 2726872 w 5127171"/>
              <a:gd name="connsiteY7" fmla="*/ 623208 h 900023"/>
              <a:gd name="connsiteX8" fmla="*/ 3216729 w 5127171"/>
              <a:gd name="connsiteY8" fmla="*/ 702129 h 900023"/>
              <a:gd name="connsiteX9" fmla="*/ 3627665 w 5127171"/>
              <a:gd name="connsiteY9" fmla="*/ 742951 h 900023"/>
              <a:gd name="connsiteX10" fmla="*/ 3970565 w 5127171"/>
              <a:gd name="connsiteY10" fmla="*/ 775608 h 900023"/>
              <a:gd name="connsiteX11" fmla="*/ 4370615 w 5127171"/>
              <a:gd name="connsiteY11" fmla="*/ 797379 h 900023"/>
              <a:gd name="connsiteX12" fmla="*/ 5001986 w 5127171"/>
              <a:gd name="connsiteY12" fmla="*/ 840922 h 900023"/>
              <a:gd name="connsiteX13" fmla="*/ 5099957 w 5127171"/>
              <a:gd name="connsiteY13" fmla="*/ 840922 h 900023"/>
              <a:gd name="connsiteX14" fmla="*/ 5127171 w 5127171"/>
              <a:gd name="connsiteY14" fmla="*/ 846365 h 900023"/>
              <a:gd name="connsiteX15" fmla="*/ 0 w 5127171"/>
              <a:gd name="connsiteY15" fmla="*/ 830036 h 900023"/>
              <a:gd name="connsiteX16" fmla="*/ 8164 w 5127171"/>
              <a:gd name="connsiteY16" fmla="*/ 0 h 900023"/>
              <a:gd name="connsiteX0" fmla="*/ 8164 w 5127171"/>
              <a:gd name="connsiteY0" fmla="*/ 0 h 894949"/>
              <a:gd name="connsiteX1" fmla="*/ 231322 w 5127171"/>
              <a:gd name="connsiteY1" fmla="*/ 29936 h 894949"/>
              <a:gd name="connsiteX2" fmla="*/ 680357 w 5127171"/>
              <a:gd name="connsiteY2" fmla="*/ 144236 h 894949"/>
              <a:gd name="connsiteX3" fmla="*/ 1110343 w 5127171"/>
              <a:gd name="connsiteY3" fmla="*/ 266701 h 894949"/>
              <a:gd name="connsiteX4" fmla="*/ 1412422 w 5127171"/>
              <a:gd name="connsiteY4" fmla="*/ 351065 h 894949"/>
              <a:gd name="connsiteX5" fmla="*/ 1744436 w 5127171"/>
              <a:gd name="connsiteY5" fmla="*/ 440872 h 894949"/>
              <a:gd name="connsiteX6" fmla="*/ 2179865 w 5127171"/>
              <a:gd name="connsiteY6" fmla="*/ 525236 h 894949"/>
              <a:gd name="connsiteX7" fmla="*/ 2726872 w 5127171"/>
              <a:gd name="connsiteY7" fmla="*/ 623208 h 894949"/>
              <a:gd name="connsiteX8" fmla="*/ 3216729 w 5127171"/>
              <a:gd name="connsiteY8" fmla="*/ 702129 h 894949"/>
              <a:gd name="connsiteX9" fmla="*/ 3627665 w 5127171"/>
              <a:gd name="connsiteY9" fmla="*/ 742951 h 894949"/>
              <a:gd name="connsiteX10" fmla="*/ 3970565 w 5127171"/>
              <a:gd name="connsiteY10" fmla="*/ 775608 h 894949"/>
              <a:gd name="connsiteX11" fmla="*/ 4370615 w 5127171"/>
              <a:gd name="connsiteY11" fmla="*/ 797379 h 894949"/>
              <a:gd name="connsiteX12" fmla="*/ 5001986 w 5127171"/>
              <a:gd name="connsiteY12" fmla="*/ 840922 h 894949"/>
              <a:gd name="connsiteX13" fmla="*/ 5099957 w 5127171"/>
              <a:gd name="connsiteY13" fmla="*/ 840922 h 894949"/>
              <a:gd name="connsiteX14" fmla="*/ 5127171 w 5127171"/>
              <a:gd name="connsiteY14" fmla="*/ 846365 h 894949"/>
              <a:gd name="connsiteX15" fmla="*/ 0 w 5127171"/>
              <a:gd name="connsiteY15" fmla="*/ 830036 h 894949"/>
              <a:gd name="connsiteX16" fmla="*/ 8164 w 5127171"/>
              <a:gd name="connsiteY16" fmla="*/ 0 h 894949"/>
              <a:gd name="connsiteX0" fmla="*/ 25 w 5119032"/>
              <a:gd name="connsiteY0" fmla="*/ 0 h 883100"/>
              <a:gd name="connsiteX1" fmla="*/ 223183 w 5119032"/>
              <a:gd name="connsiteY1" fmla="*/ 29936 h 883100"/>
              <a:gd name="connsiteX2" fmla="*/ 672218 w 5119032"/>
              <a:gd name="connsiteY2" fmla="*/ 144236 h 883100"/>
              <a:gd name="connsiteX3" fmla="*/ 1102204 w 5119032"/>
              <a:gd name="connsiteY3" fmla="*/ 266701 h 883100"/>
              <a:gd name="connsiteX4" fmla="*/ 1404283 w 5119032"/>
              <a:gd name="connsiteY4" fmla="*/ 351065 h 883100"/>
              <a:gd name="connsiteX5" fmla="*/ 1736297 w 5119032"/>
              <a:gd name="connsiteY5" fmla="*/ 440872 h 883100"/>
              <a:gd name="connsiteX6" fmla="*/ 2171726 w 5119032"/>
              <a:gd name="connsiteY6" fmla="*/ 525236 h 883100"/>
              <a:gd name="connsiteX7" fmla="*/ 2718733 w 5119032"/>
              <a:gd name="connsiteY7" fmla="*/ 623208 h 883100"/>
              <a:gd name="connsiteX8" fmla="*/ 3208590 w 5119032"/>
              <a:gd name="connsiteY8" fmla="*/ 702129 h 883100"/>
              <a:gd name="connsiteX9" fmla="*/ 3619526 w 5119032"/>
              <a:gd name="connsiteY9" fmla="*/ 742951 h 883100"/>
              <a:gd name="connsiteX10" fmla="*/ 3962426 w 5119032"/>
              <a:gd name="connsiteY10" fmla="*/ 775608 h 883100"/>
              <a:gd name="connsiteX11" fmla="*/ 4362476 w 5119032"/>
              <a:gd name="connsiteY11" fmla="*/ 797379 h 883100"/>
              <a:gd name="connsiteX12" fmla="*/ 4993847 w 5119032"/>
              <a:gd name="connsiteY12" fmla="*/ 840922 h 883100"/>
              <a:gd name="connsiteX13" fmla="*/ 5091818 w 5119032"/>
              <a:gd name="connsiteY13" fmla="*/ 840922 h 883100"/>
              <a:gd name="connsiteX14" fmla="*/ 5119032 w 5119032"/>
              <a:gd name="connsiteY14" fmla="*/ 846365 h 883100"/>
              <a:gd name="connsiteX15" fmla="*/ 215018 w 5119032"/>
              <a:gd name="connsiteY15" fmla="*/ 813708 h 883100"/>
              <a:gd name="connsiteX16" fmla="*/ 25 w 5119032"/>
              <a:gd name="connsiteY16" fmla="*/ 0 h 883100"/>
              <a:gd name="connsiteX0" fmla="*/ 24493 w 5143500"/>
              <a:gd name="connsiteY0" fmla="*/ 0 h 894949"/>
              <a:gd name="connsiteX1" fmla="*/ 247651 w 5143500"/>
              <a:gd name="connsiteY1" fmla="*/ 29936 h 894949"/>
              <a:gd name="connsiteX2" fmla="*/ 696686 w 5143500"/>
              <a:gd name="connsiteY2" fmla="*/ 144236 h 894949"/>
              <a:gd name="connsiteX3" fmla="*/ 1126672 w 5143500"/>
              <a:gd name="connsiteY3" fmla="*/ 266701 h 894949"/>
              <a:gd name="connsiteX4" fmla="*/ 1428751 w 5143500"/>
              <a:gd name="connsiteY4" fmla="*/ 351065 h 894949"/>
              <a:gd name="connsiteX5" fmla="*/ 1760765 w 5143500"/>
              <a:gd name="connsiteY5" fmla="*/ 440872 h 894949"/>
              <a:gd name="connsiteX6" fmla="*/ 2196194 w 5143500"/>
              <a:gd name="connsiteY6" fmla="*/ 525236 h 894949"/>
              <a:gd name="connsiteX7" fmla="*/ 2743201 w 5143500"/>
              <a:gd name="connsiteY7" fmla="*/ 623208 h 894949"/>
              <a:gd name="connsiteX8" fmla="*/ 3233058 w 5143500"/>
              <a:gd name="connsiteY8" fmla="*/ 702129 h 894949"/>
              <a:gd name="connsiteX9" fmla="*/ 3643994 w 5143500"/>
              <a:gd name="connsiteY9" fmla="*/ 742951 h 894949"/>
              <a:gd name="connsiteX10" fmla="*/ 3986894 w 5143500"/>
              <a:gd name="connsiteY10" fmla="*/ 775608 h 894949"/>
              <a:gd name="connsiteX11" fmla="*/ 4386944 w 5143500"/>
              <a:gd name="connsiteY11" fmla="*/ 797379 h 894949"/>
              <a:gd name="connsiteX12" fmla="*/ 5018315 w 5143500"/>
              <a:gd name="connsiteY12" fmla="*/ 840922 h 894949"/>
              <a:gd name="connsiteX13" fmla="*/ 5116286 w 5143500"/>
              <a:gd name="connsiteY13" fmla="*/ 840922 h 894949"/>
              <a:gd name="connsiteX14" fmla="*/ 5143500 w 5143500"/>
              <a:gd name="connsiteY14" fmla="*/ 846365 h 894949"/>
              <a:gd name="connsiteX15" fmla="*/ 0 w 5143500"/>
              <a:gd name="connsiteY15" fmla="*/ 830036 h 894949"/>
              <a:gd name="connsiteX16" fmla="*/ 24493 w 5143500"/>
              <a:gd name="connsiteY16" fmla="*/ 0 h 894949"/>
              <a:gd name="connsiteX0" fmla="*/ 24493 w 5143500"/>
              <a:gd name="connsiteY0" fmla="*/ 0 h 846365"/>
              <a:gd name="connsiteX1" fmla="*/ 247651 w 5143500"/>
              <a:gd name="connsiteY1" fmla="*/ 29936 h 846365"/>
              <a:gd name="connsiteX2" fmla="*/ 696686 w 5143500"/>
              <a:gd name="connsiteY2" fmla="*/ 144236 h 846365"/>
              <a:gd name="connsiteX3" fmla="*/ 1126672 w 5143500"/>
              <a:gd name="connsiteY3" fmla="*/ 266701 h 846365"/>
              <a:gd name="connsiteX4" fmla="*/ 1428751 w 5143500"/>
              <a:gd name="connsiteY4" fmla="*/ 351065 h 846365"/>
              <a:gd name="connsiteX5" fmla="*/ 1760765 w 5143500"/>
              <a:gd name="connsiteY5" fmla="*/ 440872 h 846365"/>
              <a:gd name="connsiteX6" fmla="*/ 2196194 w 5143500"/>
              <a:gd name="connsiteY6" fmla="*/ 525236 h 846365"/>
              <a:gd name="connsiteX7" fmla="*/ 2743201 w 5143500"/>
              <a:gd name="connsiteY7" fmla="*/ 623208 h 846365"/>
              <a:gd name="connsiteX8" fmla="*/ 3233058 w 5143500"/>
              <a:gd name="connsiteY8" fmla="*/ 702129 h 846365"/>
              <a:gd name="connsiteX9" fmla="*/ 3643994 w 5143500"/>
              <a:gd name="connsiteY9" fmla="*/ 742951 h 846365"/>
              <a:gd name="connsiteX10" fmla="*/ 3986894 w 5143500"/>
              <a:gd name="connsiteY10" fmla="*/ 775608 h 846365"/>
              <a:gd name="connsiteX11" fmla="*/ 4386944 w 5143500"/>
              <a:gd name="connsiteY11" fmla="*/ 797379 h 846365"/>
              <a:gd name="connsiteX12" fmla="*/ 5018315 w 5143500"/>
              <a:gd name="connsiteY12" fmla="*/ 840922 h 846365"/>
              <a:gd name="connsiteX13" fmla="*/ 5116286 w 5143500"/>
              <a:gd name="connsiteY13" fmla="*/ 840922 h 846365"/>
              <a:gd name="connsiteX14" fmla="*/ 5143500 w 5143500"/>
              <a:gd name="connsiteY14" fmla="*/ 846365 h 846365"/>
              <a:gd name="connsiteX15" fmla="*/ 0 w 5143500"/>
              <a:gd name="connsiteY15" fmla="*/ 830036 h 846365"/>
              <a:gd name="connsiteX16" fmla="*/ 24493 w 5143500"/>
              <a:gd name="connsiteY16" fmla="*/ 0 h 846365"/>
              <a:gd name="connsiteX0" fmla="*/ 24493 w 5143500"/>
              <a:gd name="connsiteY0" fmla="*/ 0 h 846365"/>
              <a:gd name="connsiteX1" fmla="*/ 247651 w 5143500"/>
              <a:gd name="connsiteY1" fmla="*/ 29936 h 846365"/>
              <a:gd name="connsiteX2" fmla="*/ 696686 w 5143500"/>
              <a:gd name="connsiteY2" fmla="*/ 144236 h 846365"/>
              <a:gd name="connsiteX3" fmla="*/ 1126672 w 5143500"/>
              <a:gd name="connsiteY3" fmla="*/ 266701 h 846365"/>
              <a:gd name="connsiteX4" fmla="*/ 1428751 w 5143500"/>
              <a:gd name="connsiteY4" fmla="*/ 351065 h 846365"/>
              <a:gd name="connsiteX5" fmla="*/ 1760765 w 5143500"/>
              <a:gd name="connsiteY5" fmla="*/ 440872 h 846365"/>
              <a:gd name="connsiteX6" fmla="*/ 2196194 w 5143500"/>
              <a:gd name="connsiteY6" fmla="*/ 525236 h 846365"/>
              <a:gd name="connsiteX7" fmla="*/ 2743201 w 5143500"/>
              <a:gd name="connsiteY7" fmla="*/ 623208 h 846365"/>
              <a:gd name="connsiteX8" fmla="*/ 3233058 w 5143500"/>
              <a:gd name="connsiteY8" fmla="*/ 702129 h 846365"/>
              <a:gd name="connsiteX9" fmla="*/ 3643994 w 5143500"/>
              <a:gd name="connsiteY9" fmla="*/ 742951 h 846365"/>
              <a:gd name="connsiteX10" fmla="*/ 3986894 w 5143500"/>
              <a:gd name="connsiteY10" fmla="*/ 775608 h 846365"/>
              <a:gd name="connsiteX11" fmla="*/ 4386944 w 5143500"/>
              <a:gd name="connsiteY11" fmla="*/ 797379 h 846365"/>
              <a:gd name="connsiteX12" fmla="*/ 5018315 w 5143500"/>
              <a:gd name="connsiteY12" fmla="*/ 840922 h 846365"/>
              <a:gd name="connsiteX13" fmla="*/ 5116286 w 5143500"/>
              <a:gd name="connsiteY13" fmla="*/ 840922 h 846365"/>
              <a:gd name="connsiteX14" fmla="*/ 5143500 w 5143500"/>
              <a:gd name="connsiteY14" fmla="*/ 846365 h 846365"/>
              <a:gd name="connsiteX15" fmla="*/ 0 w 5143500"/>
              <a:gd name="connsiteY15" fmla="*/ 830036 h 846365"/>
              <a:gd name="connsiteX16" fmla="*/ 24493 w 5143500"/>
              <a:gd name="connsiteY16" fmla="*/ 0 h 846365"/>
              <a:gd name="connsiteX0" fmla="*/ 24493 w 5143500"/>
              <a:gd name="connsiteY0" fmla="*/ 0 h 846365"/>
              <a:gd name="connsiteX1" fmla="*/ 247651 w 5143500"/>
              <a:gd name="connsiteY1" fmla="*/ 29936 h 846365"/>
              <a:gd name="connsiteX2" fmla="*/ 696686 w 5143500"/>
              <a:gd name="connsiteY2" fmla="*/ 144236 h 846365"/>
              <a:gd name="connsiteX3" fmla="*/ 1126672 w 5143500"/>
              <a:gd name="connsiteY3" fmla="*/ 266701 h 846365"/>
              <a:gd name="connsiteX4" fmla="*/ 1428751 w 5143500"/>
              <a:gd name="connsiteY4" fmla="*/ 351065 h 846365"/>
              <a:gd name="connsiteX5" fmla="*/ 1760765 w 5143500"/>
              <a:gd name="connsiteY5" fmla="*/ 440872 h 846365"/>
              <a:gd name="connsiteX6" fmla="*/ 2196194 w 5143500"/>
              <a:gd name="connsiteY6" fmla="*/ 525236 h 846365"/>
              <a:gd name="connsiteX7" fmla="*/ 2743201 w 5143500"/>
              <a:gd name="connsiteY7" fmla="*/ 623208 h 846365"/>
              <a:gd name="connsiteX8" fmla="*/ 3233058 w 5143500"/>
              <a:gd name="connsiteY8" fmla="*/ 702129 h 846365"/>
              <a:gd name="connsiteX9" fmla="*/ 3643994 w 5143500"/>
              <a:gd name="connsiteY9" fmla="*/ 742951 h 846365"/>
              <a:gd name="connsiteX10" fmla="*/ 3986894 w 5143500"/>
              <a:gd name="connsiteY10" fmla="*/ 775608 h 846365"/>
              <a:gd name="connsiteX11" fmla="*/ 4386944 w 5143500"/>
              <a:gd name="connsiteY11" fmla="*/ 797379 h 846365"/>
              <a:gd name="connsiteX12" fmla="*/ 5018315 w 5143500"/>
              <a:gd name="connsiteY12" fmla="*/ 840922 h 846365"/>
              <a:gd name="connsiteX13" fmla="*/ 5116286 w 5143500"/>
              <a:gd name="connsiteY13" fmla="*/ 840922 h 846365"/>
              <a:gd name="connsiteX14" fmla="*/ 5143500 w 5143500"/>
              <a:gd name="connsiteY14" fmla="*/ 846365 h 846365"/>
              <a:gd name="connsiteX15" fmla="*/ 0 w 5143500"/>
              <a:gd name="connsiteY15" fmla="*/ 830036 h 846365"/>
              <a:gd name="connsiteX16" fmla="*/ 24493 w 5143500"/>
              <a:gd name="connsiteY16" fmla="*/ 0 h 846365"/>
              <a:gd name="connsiteX0" fmla="*/ 8165 w 5143500"/>
              <a:gd name="connsiteY0" fmla="*/ 0 h 846365"/>
              <a:gd name="connsiteX1" fmla="*/ 247651 w 5143500"/>
              <a:gd name="connsiteY1" fmla="*/ 29936 h 846365"/>
              <a:gd name="connsiteX2" fmla="*/ 696686 w 5143500"/>
              <a:gd name="connsiteY2" fmla="*/ 144236 h 846365"/>
              <a:gd name="connsiteX3" fmla="*/ 1126672 w 5143500"/>
              <a:gd name="connsiteY3" fmla="*/ 266701 h 846365"/>
              <a:gd name="connsiteX4" fmla="*/ 1428751 w 5143500"/>
              <a:gd name="connsiteY4" fmla="*/ 351065 h 846365"/>
              <a:gd name="connsiteX5" fmla="*/ 1760765 w 5143500"/>
              <a:gd name="connsiteY5" fmla="*/ 440872 h 846365"/>
              <a:gd name="connsiteX6" fmla="*/ 2196194 w 5143500"/>
              <a:gd name="connsiteY6" fmla="*/ 525236 h 846365"/>
              <a:gd name="connsiteX7" fmla="*/ 2743201 w 5143500"/>
              <a:gd name="connsiteY7" fmla="*/ 623208 h 846365"/>
              <a:gd name="connsiteX8" fmla="*/ 3233058 w 5143500"/>
              <a:gd name="connsiteY8" fmla="*/ 702129 h 846365"/>
              <a:gd name="connsiteX9" fmla="*/ 3643994 w 5143500"/>
              <a:gd name="connsiteY9" fmla="*/ 742951 h 846365"/>
              <a:gd name="connsiteX10" fmla="*/ 3986894 w 5143500"/>
              <a:gd name="connsiteY10" fmla="*/ 775608 h 846365"/>
              <a:gd name="connsiteX11" fmla="*/ 4386944 w 5143500"/>
              <a:gd name="connsiteY11" fmla="*/ 797379 h 846365"/>
              <a:gd name="connsiteX12" fmla="*/ 5018315 w 5143500"/>
              <a:gd name="connsiteY12" fmla="*/ 840922 h 846365"/>
              <a:gd name="connsiteX13" fmla="*/ 5116286 w 5143500"/>
              <a:gd name="connsiteY13" fmla="*/ 840922 h 846365"/>
              <a:gd name="connsiteX14" fmla="*/ 5143500 w 5143500"/>
              <a:gd name="connsiteY14" fmla="*/ 846365 h 846365"/>
              <a:gd name="connsiteX15" fmla="*/ 0 w 5143500"/>
              <a:gd name="connsiteY15" fmla="*/ 830036 h 846365"/>
              <a:gd name="connsiteX16" fmla="*/ 8165 w 5143500"/>
              <a:gd name="connsiteY16" fmla="*/ 0 h 846365"/>
              <a:gd name="connsiteX0" fmla="*/ 8165 w 5143500"/>
              <a:gd name="connsiteY0" fmla="*/ 0 h 846365"/>
              <a:gd name="connsiteX1" fmla="*/ 247651 w 5143500"/>
              <a:gd name="connsiteY1" fmla="*/ 29936 h 846365"/>
              <a:gd name="connsiteX2" fmla="*/ 696686 w 5143500"/>
              <a:gd name="connsiteY2" fmla="*/ 144236 h 846365"/>
              <a:gd name="connsiteX3" fmla="*/ 1126672 w 5143500"/>
              <a:gd name="connsiteY3" fmla="*/ 266701 h 846365"/>
              <a:gd name="connsiteX4" fmla="*/ 1428751 w 5143500"/>
              <a:gd name="connsiteY4" fmla="*/ 351065 h 846365"/>
              <a:gd name="connsiteX5" fmla="*/ 1760765 w 5143500"/>
              <a:gd name="connsiteY5" fmla="*/ 440872 h 846365"/>
              <a:gd name="connsiteX6" fmla="*/ 2196194 w 5143500"/>
              <a:gd name="connsiteY6" fmla="*/ 525236 h 846365"/>
              <a:gd name="connsiteX7" fmla="*/ 2743201 w 5143500"/>
              <a:gd name="connsiteY7" fmla="*/ 623208 h 846365"/>
              <a:gd name="connsiteX8" fmla="*/ 3233058 w 5143500"/>
              <a:gd name="connsiteY8" fmla="*/ 702129 h 846365"/>
              <a:gd name="connsiteX9" fmla="*/ 3643994 w 5143500"/>
              <a:gd name="connsiteY9" fmla="*/ 742951 h 846365"/>
              <a:gd name="connsiteX10" fmla="*/ 3986894 w 5143500"/>
              <a:gd name="connsiteY10" fmla="*/ 775608 h 846365"/>
              <a:gd name="connsiteX11" fmla="*/ 4386944 w 5143500"/>
              <a:gd name="connsiteY11" fmla="*/ 797379 h 846365"/>
              <a:gd name="connsiteX12" fmla="*/ 5018315 w 5143500"/>
              <a:gd name="connsiteY12" fmla="*/ 840922 h 846365"/>
              <a:gd name="connsiteX13" fmla="*/ 5116286 w 5143500"/>
              <a:gd name="connsiteY13" fmla="*/ 840922 h 846365"/>
              <a:gd name="connsiteX14" fmla="*/ 5143500 w 5143500"/>
              <a:gd name="connsiteY14" fmla="*/ 846365 h 846365"/>
              <a:gd name="connsiteX15" fmla="*/ 0 w 5143500"/>
              <a:gd name="connsiteY15" fmla="*/ 830036 h 846365"/>
              <a:gd name="connsiteX16" fmla="*/ 8165 w 5143500"/>
              <a:gd name="connsiteY16" fmla="*/ 0 h 846365"/>
              <a:gd name="connsiteX0" fmla="*/ 8165 w 5143500"/>
              <a:gd name="connsiteY0" fmla="*/ 0 h 846365"/>
              <a:gd name="connsiteX1" fmla="*/ 247651 w 5143500"/>
              <a:gd name="connsiteY1" fmla="*/ 29936 h 846365"/>
              <a:gd name="connsiteX2" fmla="*/ 696686 w 5143500"/>
              <a:gd name="connsiteY2" fmla="*/ 144236 h 846365"/>
              <a:gd name="connsiteX3" fmla="*/ 1126672 w 5143500"/>
              <a:gd name="connsiteY3" fmla="*/ 266701 h 846365"/>
              <a:gd name="connsiteX4" fmla="*/ 1428751 w 5143500"/>
              <a:gd name="connsiteY4" fmla="*/ 351065 h 846365"/>
              <a:gd name="connsiteX5" fmla="*/ 1760765 w 5143500"/>
              <a:gd name="connsiteY5" fmla="*/ 440872 h 846365"/>
              <a:gd name="connsiteX6" fmla="*/ 2196194 w 5143500"/>
              <a:gd name="connsiteY6" fmla="*/ 525236 h 846365"/>
              <a:gd name="connsiteX7" fmla="*/ 2743201 w 5143500"/>
              <a:gd name="connsiteY7" fmla="*/ 623208 h 846365"/>
              <a:gd name="connsiteX8" fmla="*/ 3233058 w 5143500"/>
              <a:gd name="connsiteY8" fmla="*/ 702129 h 846365"/>
              <a:gd name="connsiteX9" fmla="*/ 3643994 w 5143500"/>
              <a:gd name="connsiteY9" fmla="*/ 742951 h 846365"/>
              <a:gd name="connsiteX10" fmla="*/ 3986894 w 5143500"/>
              <a:gd name="connsiteY10" fmla="*/ 775608 h 846365"/>
              <a:gd name="connsiteX11" fmla="*/ 4386944 w 5143500"/>
              <a:gd name="connsiteY11" fmla="*/ 797379 h 846365"/>
              <a:gd name="connsiteX12" fmla="*/ 5018315 w 5143500"/>
              <a:gd name="connsiteY12" fmla="*/ 840922 h 846365"/>
              <a:gd name="connsiteX13" fmla="*/ 5116286 w 5143500"/>
              <a:gd name="connsiteY13" fmla="*/ 840922 h 846365"/>
              <a:gd name="connsiteX14" fmla="*/ 5143500 w 5143500"/>
              <a:gd name="connsiteY14" fmla="*/ 846365 h 846365"/>
              <a:gd name="connsiteX15" fmla="*/ 0 w 5143500"/>
              <a:gd name="connsiteY15" fmla="*/ 830036 h 846365"/>
              <a:gd name="connsiteX16" fmla="*/ 8165 w 5143500"/>
              <a:gd name="connsiteY16" fmla="*/ 0 h 84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3500" h="846365">
                <a:moveTo>
                  <a:pt x="8165" y="0"/>
                </a:moveTo>
                <a:cubicBezTo>
                  <a:pt x="70531" y="7484"/>
                  <a:pt x="132898" y="5897"/>
                  <a:pt x="247651" y="29936"/>
                </a:cubicBezTo>
                <a:cubicBezTo>
                  <a:pt x="362404" y="53975"/>
                  <a:pt x="550182" y="104775"/>
                  <a:pt x="696686" y="144236"/>
                </a:cubicBezTo>
                <a:cubicBezTo>
                  <a:pt x="843190" y="183697"/>
                  <a:pt x="1126672" y="266701"/>
                  <a:pt x="1126672" y="266701"/>
                </a:cubicBezTo>
                <a:lnTo>
                  <a:pt x="1428751" y="351065"/>
                </a:lnTo>
                <a:cubicBezTo>
                  <a:pt x="1534433" y="380094"/>
                  <a:pt x="1632858" y="411843"/>
                  <a:pt x="1760765" y="440872"/>
                </a:cubicBezTo>
                <a:cubicBezTo>
                  <a:pt x="1888672" y="469901"/>
                  <a:pt x="2196194" y="525236"/>
                  <a:pt x="2196194" y="525236"/>
                </a:cubicBezTo>
                <a:lnTo>
                  <a:pt x="2743201" y="623208"/>
                </a:lnTo>
                <a:cubicBezTo>
                  <a:pt x="2916012" y="652690"/>
                  <a:pt x="3082926" y="682172"/>
                  <a:pt x="3233058" y="702129"/>
                </a:cubicBezTo>
                <a:cubicBezTo>
                  <a:pt x="3383190" y="722086"/>
                  <a:pt x="3643994" y="742951"/>
                  <a:pt x="3643994" y="742951"/>
                </a:cubicBezTo>
                <a:cubicBezTo>
                  <a:pt x="3769633" y="755197"/>
                  <a:pt x="3863069" y="766537"/>
                  <a:pt x="3986894" y="775608"/>
                </a:cubicBezTo>
                <a:cubicBezTo>
                  <a:pt x="4110719" y="784679"/>
                  <a:pt x="4386944" y="797379"/>
                  <a:pt x="4386944" y="797379"/>
                </a:cubicBezTo>
                <a:lnTo>
                  <a:pt x="5018315" y="840922"/>
                </a:lnTo>
                <a:cubicBezTo>
                  <a:pt x="5139872" y="848179"/>
                  <a:pt x="5128079" y="844550"/>
                  <a:pt x="5116286" y="840922"/>
                </a:cubicBezTo>
                <a:lnTo>
                  <a:pt x="5143500" y="846365"/>
                </a:lnTo>
                <a:lnTo>
                  <a:pt x="0" y="830036"/>
                </a:lnTo>
                <a:cubicBezTo>
                  <a:pt x="8164" y="19957"/>
                  <a:pt x="21772" y="831850"/>
                  <a:pt x="8165" y="0"/>
                </a:cubicBezTo>
                <a:close/>
              </a:path>
            </a:pathLst>
          </a:custGeom>
          <a:solidFill>
            <a:srgbClr val="9FA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D4FD5862-1C48-F777-C11C-E46D167C5DAB}"/>
              </a:ext>
            </a:extLst>
          </p:cNvPr>
          <p:cNvSpPr/>
          <p:nvPr/>
        </p:nvSpPr>
        <p:spPr>
          <a:xfrm>
            <a:off x="12657389" y="3659999"/>
            <a:ext cx="7825" cy="1942"/>
          </a:xfrm>
          <a:custGeom>
            <a:avLst/>
            <a:gdLst>
              <a:gd name="connsiteX0" fmla="*/ 3474 w 7825"/>
              <a:gd name="connsiteY0" fmla="*/ 0 h 1942"/>
              <a:gd name="connsiteX1" fmla="*/ 7825 w 7825"/>
              <a:gd name="connsiteY1" fmla="*/ 1942 h 1942"/>
              <a:gd name="connsiteX2" fmla="*/ 0 w 7825"/>
              <a:gd name="connsiteY2" fmla="*/ 747 h 1942"/>
              <a:gd name="connsiteX3" fmla="*/ 3474 w 7825"/>
              <a:gd name="connsiteY3" fmla="*/ 0 h 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5" h="1942">
                <a:moveTo>
                  <a:pt x="3474" y="0"/>
                </a:moveTo>
                <a:cubicBezTo>
                  <a:pt x="5666" y="832"/>
                  <a:pt x="7859" y="1663"/>
                  <a:pt x="7825" y="1942"/>
                </a:cubicBezTo>
                <a:lnTo>
                  <a:pt x="0" y="747"/>
                </a:lnTo>
                <a:lnTo>
                  <a:pt x="3474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40EC5B-91BF-7E74-2F1D-61DD2D572851}"/>
              </a:ext>
            </a:extLst>
          </p:cNvPr>
          <p:cNvCxnSpPr/>
          <p:nvPr/>
        </p:nvCxnSpPr>
        <p:spPr>
          <a:xfrm>
            <a:off x="2456436" y="5993619"/>
            <a:ext cx="7812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A7FA245-7E31-4DDE-476F-BEA50221454B}"/>
              </a:ext>
            </a:extLst>
          </p:cNvPr>
          <p:cNvCxnSpPr>
            <a:cxnSpLocks/>
          </p:cNvCxnSpPr>
          <p:nvPr/>
        </p:nvCxnSpPr>
        <p:spPr>
          <a:xfrm flipH="1" flipV="1">
            <a:off x="2430378" y="382774"/>
            <a:ext cx="26058" cy="5610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DBF9C76-CF23-C349-B518-DC75B3E264A2}"/>
              </a:ext>
            </a:extLst>
          </p:cNvPr>
          <p:cNvSpPr txBox="1"/>
          <p:nvPr/>
        </p:nvSpPr>
        <p:spPr>
          <a:xfrm>
            <a:off x="1659022" y="1955412"/>
            <a:ext cx="461665" cy="35355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SG" altLang="en-US" dirty="0"/>
              <a:t>网络电力使用（十亿</a:t>
            </a:r>
            <a:r>
              <a:rPr kumimoji="1" lang="zh-CN" altLang="en-US" dirty="0"/>
              <a:t>  </a:t>
            </a:r>
            <a:r>
              <a:rPr kumimoji="1" lang="zh-SG" altLang="en-US" dirty="0"/>
              <a:t>千瓦时</a:t>
            </a:r>
            <a:r>
              <a:rPr kumimoji="1" lang="en-US" altLang="zh-SG" dirty="0"/>
              <a:t>/</a:t>
            </a:r>
            <a:r>
              <a:rPr kumimoji="1" lang="zh-SG" altLang="en-US" dirty="0"/>
              <a:t>年）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923EF-96B6-0444-BD4E-8656B4E468CF}"/>
              </a:ext>
            </a:extLst>
          </p:cNvPr>
          <p:cNvSpPr txBox="1"/>
          <p:nvPr/>
        </p:nvSpPr>
        <p:spPr>
          <a:xfrm>
            <a:off x="2608957" y="60021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2</a:t>
            </a:r>
            <a:r>
              <a:rPr kumimoji="1" lang="en-US" altLang="zh-CN" dirty="0"/>
              <a:t>006</a:t>
            </a:r>
            <a:endParaRPr kumimoji="1" lang="zh-SG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DA3C18-A21B-3141-9491-B1B463FBC57D}"/>
              </a:ext>
            </a:extLst>
          </p:cNvPr>
          <p:cNvSpPr txBox="1"/>
          <p:nvPr/>
        </p:nvSpPr>
        <p:spPr>
          <a:xfrm>
            <a:off x="3827118" y="60021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2</a:t>
            </a:r>
            <a:r>
              <a:rPr kumimoji="1" lang="en-US" altLang="zh-CN" dirty="0"/>
              <a:t>010</a:t>
            </a:r>
            <a:endParaRPr kumimoji="1" lang="zh-SG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A1D302-4CD9-9541-8B2C-A54B40A282D9}"/>
              </a:ext>
            </a:extLst>
          </p:cNvPr>
          <p:cNvSpPr txBox="1"/>
          <p:nvPr/>
        </p:nvSpPr>
        <p:spPr>
          <a:xfrm>
            <a:off x="5103988" y="6003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2</a:t>
            </a:r>
            <a:r>
              <a:rPr kumimoji="1" lang="en-US" altLang="zh-CN" dirty="0"/>
              <a:t>014</a:t>
            </a:r>
            <a:endParaRPr kumimoji="1" lang="zh-SG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FB793F-E462-494D-81E2-320FB9FA2F43}"/>
              </a:ext>
            </a:extLst>
          </p:cNvPr>
          <p:cNvSpPr txBox="1"/>
          <p:nvPr/>
        </p:nvSpPr>
        <p:spPr>
          <a:xfrm>
            <a:off x="6421380" y="59936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2</a:t>
            </a:r>
            <a:r>
              <a:rPr kumimoji="1" lang="en-US" altLang="zh-CN" dirty="0"/>
              <a:t>018</a:t>
            </a:r>
            <a:endParaRPr kumimoji="1" lang="zh-SG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B37430-9053-B943-8904-B110533D3E7A}"/>
              </a:ext>
            </a:extLst>
          </p:cNvPr>
          <p:cNvSpPr txBox="1"/>
          <p:nvPr/>
        </p:nvSpPr>
        <p:spPr>
          <a:xfrm>
            <a:off x="7738772" y="60112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2</a:t>
            </a:r>
            <a:r>
              <a:rPr kumimoji="1" lang="en-US" altLang="zh-CN" dirty="0"/>
              <a:t>022</a:t>
            </a:r>
            <a:endParaRPr kumimoji="1" lang="zh-SG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A84327-C787-B54D-8975-4053558DBB9F}"/>
              </a:ext>
            </a:extLst>
          </p:cNvPr>
          <p:cNvSpPr txBox="1"/>
          <p:nvPr/>
        </p:nvSpPr>
        <p:spPr>
          <a:xfrm>
            <a:off x="8991534" y="59936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2</a:t>
            </a:r>
            <a:r>
              <a:rPr kumimoji="1" lang="en-US" altLang="zh-CN" dirty="0"/>
              <a:t>026…</a:t>
            </a:r>
            <a:endParaRPr kumimoji="1" lang="zh-SG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DCE1C1-AA31-0846-A173-9DB0F4401751}"/>
              </a:ext>
            </a:extLst>
          </p:cNvPr>
          <p:cNvSpPr txBox="1"/>
          <p:nvPr/>
        </p:nvSpPr>
        <p:spPr>
          <a:xfrm>
            <a:off x="2692418" y="546522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1</a:t>
            </a:r>
            <a:r>
              <a:rPr kumimoji="1" lang="en-US" altLang="zh-CN" dirty="0"/>
              <a:t>00Mb</a:t>
            </a:r>
            <a:endParaRPr kumimoji="1" lang="zh-SG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9EFC39-9297-B940-8EE0-100F0140C365}"/>
              </a:ext>
            </a:extLst>
          </p:cNvPr>
          <p:cNvSpPr txBox="1"/>
          <p:nvPr/>
        </p:nvSpPr>
        <p:spPr>
          <a:xfrm>
            <a:off x="4186474" y="48120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1G</a:t>
            </a:r>
            <a:r>
              <a:rPr kumimoji="1" lang="en-US" altLang="zh-CN" dirty="0"/>
              <a:t>b</a:t>
            </a:r>
            <a:endParaRPr kumimoji="1" lang="zh-SG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F04F74-1625-774A-B5F9-218CDE04DE37}"/>
              </a:ext>
            </a:extLst>
          </p:cNvPr>
          <p:cNvSpPr txBox="1"/>
          <p:nvPr/>
        </p:nvSpPr>
        <p:spPr>
          <a:xfrm>
            <a:off x="7006316" y="33915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1</a:t>
            </a:r>
            <a:r>
              <a:rPr kumimoji="1" lang="en-US" altLang="zh-CN" dirty="0"/>
              <a:t>0</a:t>
            </a:r>
            <a:r>
              <a:rPr kumimoji="1" lang="en-US" altLang="zh-SG" dirty="0"/>
              <a:t>G</a:t>
            </a:r>
            <a:r>
              <a:rPr kumimoji="1" lang="en-US" altLang="zh-CN" dirty="0"/>
              <a:t>b</a:t>
            </a:r>
            <a:endParaRPr kumimoji="1" lang="zh-SG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A29598-495C-F346-908B-9E8E0BAE0DCA}"/>
              </a:ext>
            </a:extLst>
          </p:cNvPr>
          <p:cNvSpPr txBox="1"/>
          <p:nvPr/>
        </p:nvSpPr>
        <p:spPr>
          <a:xfrm>
            <a:off x="8199067" y="217874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r>
              <a:rPr kumimoji="1" lang="en-US" altLang="zh-SG" dirty="0"/>
              <a:t>G</a:t>
            </a:r>
            <a:r>
              <a:rPr kumimoji="1" lang="en-US" altLang="zh-CN" dirty="0"/>
              <a:t>b</a:t>
            </a:r>
            <a:endParaRPr kumimoji="1" lang="zh-SG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DA831D-C3AD-BA48-A08A-0E6B5E44BE1C}"/>
              </a:ext>
            </a:extLst>
          </p:cNvPr>
          <p:cNvSpPr txBox="1"/>
          <p:nvPr/>
        </p:nvSpPr>
        <p:spPr>
          <a:xfrm>
            <a:off x="8871046" y="157666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</a:t>
            </a:r>
            <a:r>
              <a:rPr kumimoji="1" lang="en-US" altLang="zh-SG" dirty="0"/>
              <a:t>G</a:t>
            </a:r>
            <a:r>
              <a:rPr kumimoji="1" lang="en-US" altLang="zh-CN" dirty="0"/>
              <a:t>b</a:t>
            </a:r>
            <a:endParaRPr kumimoji="1" lang="zh-SG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E15603-A5D5-7140-8EC3-8FB003AF2A78}"/>
              </a:ext>
            </a:extLst>
          </p:cNvPr>
          <p:cNvSpPr txBox="1"/>
          <p:nvPr/>
        </p:nvSpPr>
        <p:spPr>
          <a:xfrm>
            <a:off x="8871045" y="120733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</a:t>
            </a:r>
            <a:r>
              <a:rPr kumimoji="1" lang="en-US" altLang="zh-SG" dirty="0"/>
              <a:t>G</a:t>
            </a:r>
            <a:r>
              <a:rPr kumimoji="1" lang="en-US" altLang="zh-CN" dirty="0"/>
              <a:t>b</a:t>
            </a:r>
            <a:endParaRPr kumimoji="1" lang="zh-SG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15E49F1-869C-CF41-AC8B-D6A481800E5E}"/>
              </a:ext>
            </a:extLst>
          </p:cNvPr>
          <p:cNvSpPr txBox="1"/>
          <p:nvPr/>
        </p:nvSpPr>
        <p:spPr>
          <a:xfrm>
            <a:off x="8871045" y="83009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400</a:t>
            </a:r>
            <a:r>
              <a:rPr kumimoji="1" lang="en-US" altLang="zh-SG" dirty="0"/>
              <a:t>G</a:t>
            </a:r>
            <a:r>
              <a:rPr kumimoji="1" lang="en-US" altLang="zh-CN" dirty="0"/>
              <a:t>b</a:t>
            </a:r>
            <a:endParaRPr kumimoji="1" lang="zh-SG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B5D4DE-9F06-AA46-8A64-C13E9F543D03}"/>
              </a:ext>
            </a:extLst>
          </p:cNvPr>
          <p:cNvSpPr txBox="1"/>
          <p:nvPr/>
        </p:nvSpPr>
        <p:spPr>
          <a:xfrm>
            <a:off x="2128489" y="5834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SG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15A1525-23B6-404B-A91D-6A9A5165D38D}"/>
              </a:ext>
            </a:extLst>
          </p:cNvPr>
          <p:cNvSpPr txBox="1"/>
          <p:nvPr/>
        </p:nvSpPr>
        <p:spPr>
          <a:xfrm>
            <a:off x="2006467" y="40543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SG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A3D676-7BEF-3A4D-B94B-CBDA35DDB3F5}"/>
              </a:ext>
            </a:extLst>
          </p:cNvPr>
          <p:cNvSpPr txBox="1"/>
          <p:nvPr/>
        </p:nvSpPr>
        <p:spPr>
          <a:xfrm>
            <a:off x="2123884" y="2319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SG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E4049D1-E5CD-BC4C-9FA3-076E81A12120}"/>
              </a:ext>
            </a:extLst>
          </p:cNvPr>
          <p:cNvSpPr txBox="1"/>
          <p:nvPr/>
        </p:nvSpPr>
        <p:spPr>
          <a:xfrm>
            <a:off x="1980556" y="5651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1.5</a:t>
            </a:r>
            <a:endParaRPr kumimoji="1"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92275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Yueqiao Li</dc:creator>
  <cp:lastModifiedBy>Peirui Cao</cp:lastModifiedBy>
  <cp:revision>3</cp:revision>
  <dcterms:created xsi:type="dcterms:W3CDTF">2023-12-12T03:39:09Z</dcterms:created>
  <dcterms:modified xsi:type="dcterms:W3CDTF">2023-12-12T05:05:11Z</dcterms:modified>
</cp:coreProperties>
</file>