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88B-0B2E-A747-83A6-96D97FA9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7E90F-D345-F741-B210-F66EA1A4E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997EE-A470-FB47-AA53-C0D34E3D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94A2B-B557-1049-8655-98449A21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6C958-6E40-0E46-B82A-21195DFD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7762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E54A1-A292-394F-BE3A-DAFC19B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0D16B-E6D8-E14A-8B8E-1A5FC2648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E1495-4F01-F745-9246-E1E51B45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5750-1BB3-9241-98A2-7195BF75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FA72-C83E-B445-8C32-2A0CC9F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191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EC96D-F484-2E47-8D0D-44504BC0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F4A05-B79C-8C40-9098-C4F58CFB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81E63-A4CA-5A4B-B360-BD2A5E76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F2A43-CC27-0F45-8C39-8064C9B2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B9F37-6A0E-B945-9AF1-65F92F2C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576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84E6-687A-E143-8571-E4D8D744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6043-20B9-A947-BDA4-62B5ABBE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4F625-D892-4E4D-8172-E92E3BB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78F3A-F807-EF45-B891-DBEE9FA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7B35-0808-4E42-BFEC-012BF56C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694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1AEC-5227-CD4D-9BFA-664AFEA9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24C2-B42B-DA4A-965C-3884B5E1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B3A8-22E4-B14B-8640-E0B20367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D0367-2C21-C040-B835-00113C6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65147-C4DF-5F43-9646-11BCF426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08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8074-7289-6649-98EA-B02E2C4B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D5350-5808-584E-9DB5-2F43E9D57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E48CE-DE5A-B24F-AC95-B26B2815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4B67B-BC87-5341-9018-27E5E0A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E0977-6EB1-8941-B6D5-4C3A70B6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5E3DC-5C9E-5B48-83C4-CEE512B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10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6E6A-AF89-414A-9583-3D689056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A5F1B-0E6A-204C-BA69-50E7A03B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C7D98-C588-AE44-A5B4-F1A50438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32F95-7975-954E-B3F2-ABE51287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40DD74-2415-8A4D-B653-8E2DBBCF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CC352-DFFC-F649-B4F1-B154AA3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BC095-E850-CA46-977C-5547147F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C9080-7813-D14F-986C-3D7A861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836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1084-85C3-7B4D-A9AC-F8B3D361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12017-45B6-0144-84E5-E38663E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2904D-480C-D54B-94FB-89BCEBD0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C24E8-DB5C-DB48-99F2-C6C36F5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202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8CB2A-E8B0-3746-94BE-697949D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B7CCE-ACEF-9045-A4AF-67DE3F61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B7F46-70DA-8E40-A795-D126EB23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212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12C3-2FD5-954C-9132-834A253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CC60-F9B2-6D43-82C1-3E1EAEEA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6213D-18BA-9F4F-9C15-759BAD53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9F3D0-8CAA-0A46-8AEC-FFE71200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D2C06-4F04-8540-B5F9-F7A6E89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D22B2-C17F-E04C-8AC0-BD621E2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065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B1C6-8948-C144-B718-2B1E490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1599FB-7B1F-D540-A75C-B66758A2E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1AADC-C5D5-F34E-98DD-ED959D01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7E37C-2E08-C94D-9E38-6EEB5B6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63AE3-9715-C14A-928E-BFC098EA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205D8-40D2-FE4E-AD80-EB76B0B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633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F0DD8-D13D-8A4A-986E-289DB3F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A6F11-18AD-A247-B1C7-C641C5AF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056B-0857-FD4E-BF54-F113EFD2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71067-8939-A048-8B6A-92F0A1615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79C34-E80A-AC45-A132-6DD9435E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43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3E3C76-38D0-674F-9FD3-61B0EDC545CF}"/>
              </a:ext>
            </a:extLst>
          </p:cNvPr>
          <p:cNvSpPr/>
          <p:nvPr/>
        </p:nvSpPr>
        <p:spPr>
          <a:xfrm>
            <a:off x="4304334" y="390294"/>
            <a:ext cx="4626274" cy="3780262"/>
          </a:xfrm>
          <a:prstGeom prst="rect">
            <a:avLst/>
          </a:prstGeom>
          <a:solidFill>
            <a:schemeClr val="bg2">
              <a:lumMod val="90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5053704" y="3812820"/>
            <a:ext cx="1922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LessFLow</a:t>
            </a:r>
            <a:r>
              <a:rPr kumimoji="1" lang="en-US" altLang="zh-CN" sz="2000" dirty="0"/>
              <a:t> Design</a:t>
            </a:r>
            <a:endParaRPr kumimoji="1" lang="zh-SG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4973480" y="106733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 rot="5400000">
            <a:off x="6219521" y="242835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8146374" y="2196254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74" y="2196254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5797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>
            <a:off x="7916979" y="1067332"/>
            <a:ext cx="229395" cy="238569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6200000">
            <a:off x="9789762" y="184106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 rot="17828801">
            <a:off x="9634704" y="2745357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4078832">
            <a:off x="9658047" y="94389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280A329-CB5F-EB4A-A00E-402CD5B991DE}"/>
              </a:ext>
            </a:extLst>
          </p:cNvPr>
          <p:cNvSpPr/>
          <p:nvPr/>
        </p:nvSpPr>
        <p:spPr>
          <a:xfrm>
            <a:off x="4973480" y="158757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8C8A27-2DB2-5B4B-9992-17B1FE853371}"/>
              </a:ext>
            </a:extLst>
          </p:cNvPr>
          <p:cNvSpPr/>
          <p:nvPr/>
        </p:nvSpPr>
        <p:spPr>
          <a:xfrm>
            <a:off x="4973480" y="210646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B7F1E9-2842-5E40-B1D1-71286ACE3C07}"/>
              </a:ext>
            </a:extLst>
          </p:cNvPr>
          <p:cNvSpPr/>
          <p:nvPr/>
        </p:nvSpPr>
        <p:spPr>
          <a:xfrm>
            <a:off x="4973480" y="3088716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/>
              <p:nvPr/>
            </p:nvSpPr>
            <p:spPr>
              <a:xfrm>
                <a:off x="5518369" y="59494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69" y="59494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3623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2426EEFA-3AED-C448-B7A6-ED14C863698B}"/>
              </a:ext>
            </a:extLst>
          </p:cNvPr>
          <p:cNvSpPr/>
          <p:nvPr/>
        </p:nvSpPr>
        <p:spPr>
          <a:xfrm rot="16200000">
            <a:off x="7248373" y="90944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BE506E3-6CA6-294B-90F0-0171BBA85588}"/>
              </a:ext>
            </a:extLst>
          </p:cNvPr>
          <p:cNvSpPr/>
          <p:nvPr/>
        </p:nvSpPr>
        <p:spPr>
          <a:xfrm rot="16200000">
            <a:off x="6531753" y="142968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135C709-348A-004E-B6E7-EB5543716FFC}"/>
              </a:ext>
            </a:extLst>
          </p:cNvPr>
          <p:cNvSpPr/>
          <p:nvPr/>
        </p:nvSpPr>
        <p:spPr>
          <a:xfrm rot="16200000">
            <a:off x="5778817" y="1940715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890FED3-43F5-614E-AD9E-46AAF79A8372}"/>
              </a:ext>
            </a:extLst>
          </p:cNvPr>
          <p:cNvSpPr/>
          <p:nvPr/>
        </p:nvSpPr>
        <p:spPr>
          <a:xfrm rot="16200000">
            <a:off x="5779140" y="2930823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03A3BED-FBD2-D14D-A8B0-DE1D80EAFA1F}"/>
              </a:ext>
            </a:extLst>
          </p:cNvPr>
          <p:cNvSpPr/>
          <p:nvPr/>
        </p:nvSpPr>
        <p:spPr>
          <a:xfrm rot="16200000">
            <a:off x="6535454" y="909441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C45863B-2FB6-0043-9E29-25F102339135}"/>
              </a:ext>
            </a:extLst>
          </p:cNvPr>
          <p:cNvSpPr/>
          <p:nvPr/>
        </p:nvSpPr>
        <p:spPr>
          <a:xfrm rot="16200000">
            <a:off x="5778166" y="143292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14E77F-3478-E142-9690-E86738B76B1D}"/>
              </a:ext>
            </a:extLst>
          </p:cNvPr>
          <p:cNvSpPr/>
          <p:nvPr/>
        </p:nvSpPr>
        <p:spPr>
          <a:xfrm rot="16200000">
            <a:off x="7257023" y="1930917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2A0E24-5AFC-024A-8280-5CE5F432B2C1}"/>
              </a:ext>
            </a:extLst>
          </p:cNvPr>
          <p:cNvSpPr/>
          <p:nvPr/>
        </p:nvSpPr>
        <p:spPr>
          <a:xfrm rot="16200000">
            <a:off x="6502396" y="293082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45FE289-1433-DD4F-A3C7-45EFB1BB7629}"/>
              </a:ext>
            </a:extLst>
          </p:cNvPr>
          <p:cNvSpPr/>
          <p:nvPr/>
        </p:nvSpPr>
        <p:spPr>
          <a:xfrm rot="16200000">
            <a:off x="7246138" y="2924687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65DB4A-9D4C-794A-A8E3-7E810A6739A0}"/>
              </a:ext>
            </a:extLst>
          </p:cNvPr>
          <p:cNvSpPr/>
          <p:nvPr/>
        </p:nvSpPr>
        <p:spPr>
          <a:xfrm rot="16200000">
            <a:off x="7257024" y="141364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B628E03-894C-AB4E-820E-7C3C61A2A8D5}"/>
              </a:ext>
            </a:extLst>
          </p:cNvPr>
          <p:cNvSpPr/>
          <p:nvPr/>
        </p:nvSpPr>
        <p:spPr>
          <a:xfrm rot="16200000">
            <a:off x="6525616" y="1934584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83FB42-429B-2D45-9E6D-4DAB20BB061F}"/>
              </a:ext>
            </a:extLst>
          </p:cNvPr>
          <p:cNvSpPr/>
          <p:nvPr/>
        </p:nvSpPr>
        <p:spPr>
          <a:xfrm rot="16200000">
            <a:off x="5795916" y="91618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EF0534-6A30-F349-AF35-161C62ECB29D}"/>
              </a:ext>
            </a:extLst>
          </p:cNvPr>
          <p:cNvSpPr txBox="1"/>
          <p:nvPr/>
        </p:nvSpPr>
        <p:spPr>
          <a:xfrm rot="10800000">
            <a:off x="4956389" y="1028049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89C3367-9520-E14E-9E13-321B6CAA09AD}"/>
              </a:ext>
            </a:extLst>
          </p:cNvPr>
          <p:cNvSpPr txBox="1"/>
          <p:nvPr/>
        </p:nvSpPr>
        <p:spPr>
          <a:xfrm rot="10800000">
            <a:off x="4944570" y="154015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E2415D6-8BE1-8B48-A43E-89DD7FC1A067}"/>
              </a:ext>
            </a:extLst>
          </p:cNvPr>
          <p:cNvSpPr txBox="1"/>
          <p:nvPr/>
        </p:nvSpPr>
        <p:spPr>
          <a:xfrm rot="10800000">
            <a:off x="4967160" y="206119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8C2860-A723-1542-BB89-08A3931A9EA1}"/>
              </a:ext>
            </a:extLst>
          </p:cNvPr>
          <p:cNvSpPr txBox="1"/>
          <p:nvPr/>
        </p:nvSpPr>
        <p:spPr>
          <a:xfrm rot="10800000">
            <a:off x="4967160" y="301999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/>
              <p:nvPr/>
            </p:nvSpPr>
            <p:spPr>
              <a:xfrm>
                <a:off x="-79272" y="1942814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272" y="1942814"/>
                <a:ext cx="943913" cy="400110"/>
              </a:xfrm>
              <a:prstGeom prst="rect">
                <a:avLst/>
              </a:prstGeom>
              <a:blipFill>
                <a:blip r:embed="rId5"/>
                <a:stretch>
                  <a:fillRect t="-9375" r="-5263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>
            <a:extLst>
              <a:ext uri="{FF2B5EF4-FFF2-40B4-BE49-F238E27FC236}">
                <a16:creationId xmlns:a16="http://schemas.microsoft.com/office/drawing/2014/main" id="{BCB26A6E-245B-B94C-8174-07440C6A4E80}"/>
              </a:ext>
            </a:extLst>
          </p:cNvPr>
          <p:cNvSpPr txBox="1"/>
          <p:nvPr/>
        </p:nvSpPr>
        <p:spPr>
          <a:xfrm>
            <a:off x="593239" y="1127357"/>
            <a:ext cx="362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dirty="0"/>
              <a:t>Flow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/>
              <a:t>size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b="0" dirty="0"/>
              <a:t>AI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workload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is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large</a:t>
            </a:r>
            <a:r>
              <a:rPr kumimoji="1" lang="zh-CN" altLang="en-US" sz="2000" b="0" dirty="0"/>
              <a:t> </a:t>
            </a:r>
            <a:endParaRPr kumimoji="1" lang="zh-SG" altLang="en-US" sz="20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DFB710BE-EA0B-1D47-BA91-FC779EEDA4D1}"/>
              </a:ext>
            </a:extLst>
          </p:cNvPr>
          <p:cNvSpPr/>
          <p:nvPr/>
        </p:nvSpPr>
        <p:spPr>
          <a:xfrm>
            <a:off x="10098203" y="118697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BC285433-6097-9643-A11D-7D64BA3F5FC5}"/>
              </a:ext>
            </a:extLst>
          </p:cNvPr>
          <p:cNvSpPr/>
          <p:nvPr/>
        </p:nvSpPr>
        <p:spPr>
          <a:xfrm>
            <a:off x="9644560" y="1503440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39E0F92-C9CD-E04E-B626-422AB460D83E}"/>
              </a:ext>
            </a:extLst>
          </p:cNvPr>
          <p:cNvSpPr/>
          <p:nvPr/>
        </p:nvSpPr>
        <p:spPr>
          <a:xfrm>
            <a:off x="10066064" y="343849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B2EFA1F-507B-1446-98B1-50CEE7A582AC}"/>
              </a:ext>
            </a:extLst>
          </p:cNvPr>
          <p:cNvSpPr/>
          <p:nvPr/>
        </p:nvSpPr>
        <p:spPr>
          <a:xfrm>
            <a:off x="9891859" y="1317680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2A26CE1-C841-E448-B047-EE19B4B5517F}"/>
              </a:ext>
            </a:extLst>
          </p:cNvPr>
          <p:cNvSpPr/>
          <p:nvPr/>
        </p:nvSpPr>
        <p:spPr>
          <a:xfrm>
            <a:off x="9450161" y="1643562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BB61BCC-279F-6F41-B963-A4BF429E52CB}"/>
              </a:ext>
            </a:extLst>
          </p:cNvPr>
          <p:cNvSpPr/>
          <p:nvPr/>
        </p:nvSpPr>
        <p:spPr>
          <a:xfrm>
            <a:off x="10265851" y="2330456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1BC2354-B2C3-D14A-BFB5-82F21B5E9150}"/>
              </a:ext>
            </a:extLst>
          </p:cNvPr>
          <p:cNvSpPr/>
          <p:nvPr/>
        </p:nvSpPr>
        <p:spPr>
          <a:xfrm>
            <a:off x="9998295" y="2342924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1DDB0B4-8D70-EE4A-AD71-12A2007D5168}"/>
              </a:ext>
            </a:extLst>
          </p:cNvPr>
          <p:cNvSpPr/>
          <p:nvPr/>
        </p:nvSpPr>
        <p:spPr>
          <a:xfrm>
            <a:off x="9741967" y="2342924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C890A096-F5E2-6840-8A6C-36DB70C14AF5}"/>
              </a:ext>
            </a:extLst>
          </p:cNvPr>
          <p:cNvSpPr/>
          <p:nvPr/>
        </p:nvSpPr>
        <p:spPr>
          <a:xfrm>
            <a:off x="9482040" y="235146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025D33D-C0A4-9547-A5D8-112B19E7100F}"/>
              </a:ext>
            </a:extLst>
          </p:cNvPr>
          <p:cNvSpPr/>
          <p:nvPr/>
        </p:nvSpPr>
        <p:spPr>
          <a:xfrm>
            <a:off x="9832415" y="3303596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EE26E09-EE60-2D46-8463-A54EC929B6E2}"/>
              </a:ext>
            </a:extLst>
          </p:cNvPr>
          <p:cNvSpPr/>
          <p:nvPr/>
        </p:nvSpPr>
        <p:spPr>
          <a:xfrm>
            <a:off x="9611489" y="317042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505B9AA-634F-864B-B71F-AE5B459E1FE5}"/>
              </a:ext>
            </a:extLst>
          </p:cNvPr>
          <p:cNvSpPr/>
          <p:nvPr/>
        </p:nvSpPr>
        <p:spPr>
          <a:xfrm>
            <a:off x="9377065" y="3064458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BE0759FD-32C1-0347-92A6-E06884BED869}"/>
              </a:ext>
            </a:extLst>
          </p:cNvPr>
          <p:cNvCxnSpPr>
            <a:cxnSpLocks/>
          </p:cNvCxnSpPr>
          <p:nvPr/>
        </p:nvCxnSpPr>
        <p:spPr>
          <a:xfrm flipV="1">
            <a:off x="8981049" y="64917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569228-CF52-E141-AEA7-1D5530AB9AA3}"/>
              </a:ext>
            </a:extLst>
          </p:cNvPr>
          <p:cNvGrpSpPr/>
          <p:nvPr/>
        </p:nvGrpSpPr>
        <p:grpSpPr>
          <a:xfrm>
            <a:off x="826782" y="1569602"/>
            <a:ext cx="3088285" cy="1255820"/>
            <a:chOff x="-113896" y="1562258"/>
            <a:chExt cx="4561911" cy="1597450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194D506-3717-1049-8785-A1ECD325AD0F}"/>
                </a:ext>
              </a:extLst>
            </p:cNvPr>
            <p:cNvSpPr txBox="1"/>
            <p:nvPr/>
          </p:nvSpPr>
          <p:spPr>
            <a:xfrm rot="5400000">
              <a:off x="2738066" y="2146797"/>
              <a:ext cx="573389" cy="818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SG" sz="3000" dirty="0"/>
                <a:t>…</a:t>
              </a:r>
              <a:endParaRPr kumimoji="1" lang="zh-SG" altLang="en-US" sz="3000" dirty="0"/>
            </a:p>
          </p:txBody>
        </p:sp>
        <p:sp>
          <p:nvSpPr>
            <p:cNvPr id="106" name="右大括号 105">
              <a:extLst>
                <a:ext uri="{FF2B5EF4-FFF2-40B4-BE49-F238E27FC236}">
                  <a16:creationId xmlns:a16="http://schemas.microsoft.com/office/drawing/2014/main" id="{1DD51A11-44C0-E84F-B953-0F78771F3192}"/>
                </a:ext>
              </a:extLst>
            </p:cNvPr>
            <p:cNvSpPr/>
            <p:nvPr/>
          </p:nvSpPr>
          <p:spPr>
            <a:xfrm rot="10800000">
              <a:off x="-113896" y="1563151"/>
              <a:ext cx="228519" cy="159655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FE3D721-0E95-6D49-B9B2-0F053900D38A}"/>
                </a:ext>
              </a:extLst>
            </p:cNvPr>
            <p:cNvSpPr/>
            <p:nvPr/>
          </p:nvSpPr>
          <p:spPr>
            <a:xfrm rot="16200000">
              <a:off x="3969362" y="1356374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73285F5-F1A6-0B4D-A95A-223283B7BC04}"/>
                </a:ext>
              </a:extLst>
            </p:cNvPr>
            <p:cNvSpPr/>
            <p:nvPr/>
          </p:nvSpPr>
          <p:spPr>
            <a:xfrm rot="16200000">
              <a:off x="3262513" y="1361103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5DB009C-0558-4C4C-99C6-1212D4CDFE1A}"/>
                </a:ext>
              </a:extLst>
            </p:cNvPr>
            <p:cNvSpPr/>
            <p:nvPr/>
          </p:nvSpPr>
          <p:spPr>
            <a:xfrm rot="16200000">
              <a:off x="2560498" y="1360817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FA4761D-5BA3-054F-AA99-A08C21DDFFC0}"/>
                </a:ext>
              </a:extLst>
            </p:cNvPr>
            <p:cNvSpPr/>
            <p:nvPr/>
          </p:nvSpPr>
          <p:spPr>
            <a:xfrm rot="16200000">
              <a:off x="1853649" y="1365546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BA129A9-D044-0743-8518-B574B43C3B94}"/>
                </a:ext>
              </a:extLst>
            </p:cNvPr>
            <p:cNvSpPr/>
            <p:nvPr/>
          </p:nvSpPr>
          <p:spPr>
            <a:xfrm rot="16200000">
              <a:off x="1157762" y="1365545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EB70546-0762-A844-B9D7-F927728DC090}"/>
                </a:ext>
              </a:extLst>
            </p:cNvPr>
            <p:cNvSpPr/>
            <p:nvPr/>
          </p:nvSpPr>
          <p:spPr>
            <a:xfrm rot="16200000">
              <a:off x="427255" y="1346615"/>
              <a:ext cx="268323" cy="7274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2BE1A1C-0D56-D04E-8F75-842C1197C5E3}"/>
                </a:ext>
              </a:extLst>
            </p:cNvPr>
            <p:cNvSpPr/>
            <p:nvPr/>
          </p:nvSpPr>
          <p:spPr>
            <a:xfrm rot="16200000">
              <a:off x="3967672" y="1796754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F1670C7-D4FA-CE4E-B809-FDD995B0D549}"/>
                </a:ext>
              </a:extLst>
            </p:cNvPr>
            <p:cNvSpPr/>
            <p:nvPr/>
          </p:nvSpPr>
          <p:spPr>
            <a:xfrm rot="16200000">
              <a:off x="3250229" y="1795401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480DDC0-4D20-A543-80AB-5116798C8226}"/>
                </a:ext>
              </a:extLst>
            </p:cNvPr>
            <p:cNvSpPr/>
            <p:nvPr/>
          </p:nvSpPr>
          <p:spPr>
            <a:xfrm rot="16200000">
              <a:off x="2547734" y="1803536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CE8A41B-6753-424D-88AC-8F6A617C2EBB}"/>
                </a:ext>
              </a:extLst>
            </p:cNvPr>
            <p:cNvSpPr/>
            <p:nvPr/>
          </p:nvSpPr>
          <p:spPr>
            <a:xfrm rot="16200000">
              <a:off x="1830291" y="1802183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3D132F1-465B-0E4E-9547-D4D331950EAE}"/>
                </a:ext>
              </a:extLst>
            </p:cNvPr>
            <p:cNvSpPr/>
            <p:nvPr/>
          </p:nvSpPr>
          <p:spPr>
            <a:xfrm rot="16200000">
              <a:off x="1121040" y="1801922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D8CC6E2-AAAD-8F40-B2BC-B1064D1E1A2C}"/>
                </a:ext>
              </a:extLst>
            </p:cNvPr>
            <p:cNvSpPr/>
            <p:nvPr/>
          </p:nvSpPr>
          <p:spPr>
            <a:xfrm rot="16200000">
              <a:off x="403597" y="1800569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3DB615C-279C-4347-BE54-F4EF4D4BD8C2}"/>
                </a:ext>
              </a:extLst>
            </p:cNvPr>
            <p:cNvSpPr/>
            <p:nvPr/>
          </p:nvSpPr>
          <p:spPr>
            <a:xfrm rot="16200000">
              <a:off x="3967671" y="2600985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761B4D5-172B-7E43-B509-1C88F88562A7}"/>
                </a:ext>
              </a:extLst>
            </p:cNvPr>
            <p:cNvSpPr/>
            <p:nvPr/>
          </p:nvSpPr>
          <p:spPr>
            <a:xfrm rot="16200000">
              <a:off x="3250228" y="2608372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7A84CCE-198C-C94B-8384-93E2E1B9F6AF}"/>
                </a:ext>
              </a:extLst>
            </p:cNvPr>
            <p:cNvSpPr/>
            <p:nvPr/>
          </p:nvSpPr>
          <p:spPr>
            <a:xfrm rot="16200000">
              <a:off x="2530971" y="2607125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92B3AB1-0D33-BA49-AD5B-C44CDA236E12}"/>
                </a:ext>
              </a:extLst>
            </p:cNvPr>
            <p:cNvSpPr/>
            <p:nvPr/>
          </p:nvSpPr>
          <p:spPr>
            <a:xfrm rot="16200000">
              <a:off x="1823388" y="2610319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4FA9E91-C6A8-6D47-9309-194818D202E1}"/>
                </a:ext>
              </a:extLst>
            </p:cNvPr>
            <p:cNvSpPr/>
            <p:nvPr/>
          </p:nvSpPr>
          <p:spPr>
            <a:xfrm rot="16200000">
              <a:off x="1105945" y="2617706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B5F6AAC-4F9B-C647-95C1-779A9F7DFE12}"/>
                </a:ext>
              </a:extLst>
            </p:cNvPr>
            <p:cNvSpPr/>
            <p:nvPr/>
          </p:nvSpPr>
          <p:spPr>
            <a:xfrm rot="16200000">
              <a:off x="386688" y="2616459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11709163-B840-F144-AD4A-ADE5FB872F04}"/>
              </a:ext>
            </a:extLst>
          </p:cNvPr>
          <p:cNvSpPr txBox="1"/>
          <p:nvPr/>
        </p:nvSpPr>
        <p:spPr>
          <a:xfrm>
            <a:off x="4312787" y="3420739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RNIC</a:t>
            </a:r>
            <a:endParaRPr kumimoji="1" lang="zh-SG" altLang="en-US" sz="20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626D8A3-654C-D44C-9716-A59961928A72}"/>
              </a:ext>
            </a:extLst>
          </p:cNvPr>
          <p:cNvCxnSpPr>
            <a:cxnSpLocks/>
          </p:cNvCxnSpPr>
          <p:nvPr/>
        </p:nvCxnSpPr>
        <p:spPr>
          <a:xfrm flipV="1">
            <a:off x="4183718" y="65360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>
            <a:off x="1605776" y="3300761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1506802" y="334536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3407227" y="3555139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DF298-FFCB-F345-8EDC-3F831F3B0593}"/>
              </a:ext>
            </a:extLst>
          </p:cNvPr>
          <p:cNvSpPr/>
          <p:nvPr/>
        </p:nvSpPr>
        <p:spPr>
          <a:xfrm>
            <a:off x="3407228" y="3934182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F2445E-B7CA-664E-83B3-D7CE353B817D}"/>
              </a:ext>
            </a:extLst>
          </p:cNvPr>
          <p:cNvSpPr/>
          <p:nvPr/>
        </p:nvSpPr>
        <p:spPr>
          <a:xfrm>
            <a:off x="4082301" y="3560250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C88F2B-C8DA-4B44-8A2B-CA4EB38C0C58}"/>
              </a:ext>
            </a:extLst>
          </p:cNvPr>
          <p:cNvSpPr/>
          <p:nvPr/>
        </p:nvSpPr>
        <p:spPr>
          <a:xfrm>
            <a:off x="4082302" y="3939293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899CB0-EBF0-3B45-80BE-996102293FE8}"/>
              </a:ext>
            </a:extLst>
          </p:cNvPr>
          <p:cNvSpPr/>
          <p:nvPr/>
        </p:nvSpPr>
        <p:spPr>
          <a:xfrm>
            <a:off x="4769704" y="3567801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7E3725-0350-3648-BA9E-9DB4943FA05F}"/>
              </a:ext>
            </a:extLst>
          </p:cNvPr>
          <p:cNvSpPr/>
          <p:nvPr/>
        </p:nvSpPr>
        <p:spPr>
          <a:xfrm>
            <a:off x="4769705" y="3946844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A4D349-EBF4-AA46-A56C-E1556274BE0B}"/>
              </a:ext>
            </a:extLst>
          </p:cNvPr>
          <p:cNvSpPr/>
          <p:nvPr/>
        </p:nvSpPr>
        <p:spPr>
          <a:xfrm>
            <a:off x="5642388" y="3554716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BE64C5-FE60-CF43-A756-27A88905353B}"/>
              </a:ext>
            </a:extLst>
          </p:cNvPr>
          <p:cNvSpPr/>
          <p:nvPr/>
        </p:nvSpPr>
        <p:spPr>
          <a:xfrm>
            <a:off x="5642389" y="3933759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>
            <a:off x="5157056" y="334536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7246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 rot="5400000">
            <a:off x="4647409" y="3159397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6D2069-8A24-4643-84BB-CDBE402EC0C4}"/>
              </a:ext>
            </a:extLst>
          </p:cNvPr>
          <p:cNvSpPr/>
          <p:nvPr/>
        </p:nvSpPr>
        <p:spPr>
          <a:xfrm>
            <a:off x="3448244" y="1033470"/>
            <a:ext cx="183466" cy="20078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9D466D-866C-3E4D-BC12-DE24C82954C6}"/>
              </a:ext>
            </a:extLst>
          </p:cNvPr>
          <p:cNvSpPr/>
          <p:nvPr/>
        </p:nvSpPr>
        <p:spPr>
          <a:xfrm>
            <a:off x="3837551" y="1033470"/>
            <a:ext cx="183466" cy="20078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B8AF9-75D5-CE4D-9C29-8FD377521149}"/>
              </a:ext>
            </a:extLst>
          </p:cNvPr>
          <p:cNvSpPr txBox="1"/>
          <p:nvPr/>
        </p:nvSpPr>
        <p:spPr>
          <a:xfrm>
            <a:off x="4170266" y="146399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30235DA-D4B5-0B47-B0AE-D8294D200CF5}"/>
              </a:ext>
            </a:extLst>
          </p:cNvPr>
          <p:cNvSpPr/>
          <p:nvPr/>
        </p:nvSpPr>
        <p:spPr>
          <a:xfrm rot="16200000">
            <a:off x="4581908" y="-506465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977D8F-8C80-074F-93E1-3C886A9FA9BC}"/>
              </a:ext>
            </a:extLst>
          </p:cNvPr>
          <p:cNvSpPr/>
          <p:nvPr/>
        </p:nvSpPr>
        <p:spPr>
          <a:xfrm>
            <a:off x="4727585" y="1033470"/>
            <a:ext cx="183466" cy="2007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4C4D65-4D6B-D34B-A998-F571DE69B7BF}"/>
              </a:ext>
            </a:extLst>
          </p:cNvPr>
          <p:cNvSpPr/>
          <p:nvPr/>
        </p:nvSpPr>
        <p:spPr>
          <a:xfrm>
            <a:off x="5217588" y="1019885"/>
            <a:ext cx="183466" cy="2007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FD7ED9-B163-554A-9BD8-9A2642BA0598}"/>
              </a:ext>
            </a:extLst>
          </p:cNvPr>
          <p:cNvSpPr/>
          <p:nvPr/>
        </p:nvSpPr>
        <p:spPr>
          <a:xfrm>
            <a:off x="5654223" y="1024762"/>
            <a:ext cx="183466" cy="20078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/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blipFill>
                <a:blip r:embed="rId3"/>
                <a:stretch>
                  <a:fillRect t="-6061" r="-5333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C71D799-779C-EA40-8836-2DE6A6549342}"/>
              </a:ext>
            </a:extLst>
          </p:cNvPr>
          <p:cNvCxnSpPr>
            <a:cxnSpLocks/>
          </p:cNvCxnSpPr>
          <p:nvPr/>
        </p:nvCxnSpPr>
        <p:spPr>
          <a:xfrm>
            <a:off x="3325485" y="2654878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FB1EF8F9-D20A-F240-B89D-B11BF9D253C5}"/>
              </a:ext>
            </a:extLst>
          </p:cNvPr>
          <p:cNvCxnSpPr>
            <a:cxnSpLocks/>
          </p:cNvCxnSpPr>
          <p:nvPr/>
        </p:nvCxnSpPr>
        <p:spPr>
          <a:xfrm>
            <a:off x="3325485" y="2233434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B053192-DAAD-2E46-B69E-81231A523275}"/>
              </a:ext>
            </a:extLst>
          </p:cNvPr>
          <p:cNvCxnSpPr>
            <a:cxnSpLocks/>
          </p:cNvCxnSpPr>
          <p:nvPr/>
        </p:nvCxnSpPr>
        <p:spPr>
          <a:xfrm>
            <a:off x="3325485" y="184871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3BBF8B86-F3F6-7047-A20D-5824F2EDB7E0}"/>
              </a:ext>
            </a:extLst>
          </p:cNvPr>
          <p:cNvCxnSpPr>
            <a:cxnSpLocks/>
          </p:cNvCxnSpPr>
          <p:nvPr/>
        </p:nvCxnSpPr>
        <p:spPr>
          <a:xfrm>
            <a:off x="3325485" y="146399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DBCC893-1561-3340-98B8-B10A4349CDD8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3539977" y="3041273"/>
            <a:ext cx="94056" cy="5138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9CC4AF2-FE5C-844E-9C9F-13CE027DEF8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10338" y="2368894"/>
            <a:ext cx="698769" cy="11913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AFD6299-6994-3C4C-9863-8C0444E4BEF5}"/>
              </a:ext>
            </a:extLst>
          </p:cNvPr>
          <p:cNvCxnSpPr>
            <a:cxnSpLocks/>
          </p:cNvCxnSpPr>
          <p:nvPr/>
        </p:nvCxnSpPr>
        <p:spPr>
          <a:xfrm>
            <a:off x="3631710" y="1613516"/>
            <a:ext cx="1446398" cy="19893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146A5FA-FC02-8A46-90C0-F787826E89D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638067" y="1268640"/>
            <a:ext cx="2231127" cy="22860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/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4380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ADF3180F-B597-F54A-9978-B11DBD09F890}"/>
              </a:ext>
            </a:extLst>
          </p:cNvPr>
          <p:cNvCxnSpPr>
            <a:cxnSpLocks/>
          </p:cNvCxnSpPr>
          <p:nvPr/>
        </p:nvCxnSpPr>
        <p:spPr>
          <a:xfrm>
            <a:off x="1646226" y="4990606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009394">
            <a:off x="3506915" y="5121931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>
            <a:off x="4554693" y="514747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9898163">
            <a:off x="5668543" y="512193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/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SG" dirty="0"/>
                  <a:t>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BDP</a:t>
                </a:r>
              </a:p>
              <a:p>
                <a:endParaRPr kumimoji="1" lang="zh-SG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Application>Microsoft Macintosh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7</cp:revision>
  <dcterms:created xsi:type="dcterms:W3CDTF">2024-03-12T08:06:25Z</dcterms:created>
  <dcterms:modified xsi:type="dcterms:W3CDTF">2024-03-14T02:09:24Z</dcterms:modified>
</cp:coreProperties>
</file>