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88B-0B2E-A747-83A6-96D97FA9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7E90F-D345-F741-B210-F66EA1A4E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997EE-A470-FB47-AA53-C0D34E3D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94A2B-B557-1049-8655-98449A21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6C958-6E40-0E46-B82A-21195DFD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7762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E54A1-A292-394F-BE3A-DAFC19B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0D16B-E6D8-E14A-8B8E-1A5FC2648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E1495-4F01-F745-9246-E1E51B45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B5750-1BB3-9241-98A2-7195BF75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7FA72-C83E-B445-8C32-2A0CC9F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191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EC96D-F484-2E47-8D0D-44504BC0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F4A05-B79C-8C40-9098-C4F58CFB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81E63-A4CA-5A4B-B360-BD2A5E76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F2A43-CC27-0F45-8C39-8064C9B2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B9F37-6A0E-B945-9AF1-65F92F2C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576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84E6-687A-E143-8571-E4D8D744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6043-20B9-A947-BDA4-62B5ABBE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4F625-D892-4E4D-8172-E92E3BB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78F3A-F807-EF45-B891-DBEE9FA2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7B35-0808-4E42-BFEC-012BF56C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694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1AEC-5227-CD4D-9BFA-664AFEA9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24C2-B42B-DA4A-965C-3884B5E1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B3A8-22E4-B14B-8640-E0B20367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D0367-2C21-C040-B835-00113C6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65147-C4DF-5F43-9646-11BCF426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08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08074-7289-6649-98EA-B02E2C4B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D5350-5808-584E-9DB5-2F43E9D57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E48CE-DE5A-B24F-AC95-B26B2815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4B67B-BC87-5341-9018-27E5E0A4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E0977-6EB1-8941-B6D5-4C3A70B6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5E3DC-5C9E-5B48-83C4-CEE512BD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10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36E6A-AF89-414A-9583-3D689056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A5F1B-0E6A-204C-BA69-50E7A03B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C7D98-C588-AE44-A5B4-F1A50438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32F95-7975-954E-B3F2-ABE51287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40DD74-2415-8A4D-B653-8E2DBBCF0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CC352-DFFC-F649-B4F1-B154AA3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BC095-E850-CA46-977C-5547147F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C9080-7813-D14F-986C-3D7A861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836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21084-85C3-7B4D-A9AC-F8B3D361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12017-45B6-0144-84E5-E38663E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2904D-480C-D54B-94FB-89BCEBD0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C24E8-DB5C-DB48-99F2-C6C36F5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202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8CB2A-E8B0-3746-94BE-697949DB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B7CCE-ACEF-9045-A4AF-67DE3F61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B7F46-70DA-8E40-A795-D126EB23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212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12C3-2FD5-954C-9132-834A253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CC60-F9B2-6D43-82C1-3E1EAEEA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6213D-18BA-9F4F-9C15-759BAD53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9F3D0-8CAA-0A46-8AEC-FFE71200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D2C06-4F04-8540-B5F9-F7A6E89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D22B2-C17F-E04C-8AC0-BD621E2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0650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B1C6-8948-C144-B718-2B1E490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1599FB-7B1F-D540-A75C-B66758A2E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1AADC-C5D5-F34E-98DD-ED959D01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7E37C-2E08-C94D-9E38-6EEB5B68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63AE3-9715-C14A-928E-BFC098EA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205D8-40D2-FE4E-AD80-EB76B0B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6339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F0DD8-D13D-8A4A-986E-289DB3F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A6F11-18AD-A247-B1C7-C641C5AF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056B-0857-FD4E-BF54-F113EFD2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5AE9-6046-DF49-85F9-EDC53AD2841B}" type="datetimeFigureOut">
              <a:rPr kumimoji="1" lang="zh-SG" altLang="en-US" smtClean="0"/>
              <a:t>14/03/24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71067-8939-A048-8B6A-92F0A1615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79C34-E80A-AC45-A132-6DD9435E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435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434A8E7-803E-5040-A118-4E167A7BEBFD}"/>
              </a:ext>
            </a:extLst>
          </p:cNvPr>
          <p:cNvCxnSpPr>
            <a:cxnSpLocks/>
          </p:cNvCxnSpPr>
          <p:nvPr/>
        </p:nvCxnSpPr>
        <p:spPr>
          <a:xfrm>
            <a:off x="1315844" y="1081669"/>
            <a:ext cx="0" cy="3100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165FE14-3A2C-9747-81F4-22906618C549}"/>
              </a:ext>
            </a:extLst>
          </p:cNvPr>
          <p:cNvCxnSpPr>
            <a:cxnSpLocks/>
          </p:cNvCxnSpPr>
          <p:nvPr/>
        </p:nvCxnSpPr>
        <p:spPr>
          <a:xfrm flipH="1">
            <a:off x="3744224" y="1081668"/>
            <a:ext cx="12109" cy="3013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BCA1938-C6BD-A44F-9228-5A01A0AD05BC}"/>
              </a:ext>
            </a:extLst>
          </p:cNvPr>
          <p:cNvSpPr txBox="1"/>
          <p:nvPr/>
        </p:nvSpPr>
        <p:spPr>
          <a:xfrm>
            <a:off x="1001142" y="712337"/>
            <a:ext cx="498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000" dirty="0" err="1"/>
              <a:t>Src</a:t>
            </a:r>
            <a:endParaRPr kumimoji="1" lang="zh-SG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FE06BB-15CC-F54B-8063-D49767EF3E94}"/>
              </a:ext>
            </a:extLst>
          </p:cNvPr>
          <p:cNvSpPr txBox="1"/>
          <p:nvPr/>
        </p:nvSpPr>
        <p:spPr>
          <a:xfrm>
            <a:off x="3510593" y="712337"/>
            <a:ext cx="526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Dst</a:t>
            </a:r>
            <a:endParaRPr kumimoji="1" lang="zh-SG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249F77-648D-7647-86B5-FCD02DE74B51}"/>
              </a:ext>
            </a:extLst>
          </p:cNvPr>
          <p:cNvSpPr/>
          <p:nvPr/>
        </p:nvSpPr>
        <p:spPr>
          <a:xfrm>
            <a:off x="896447" y="3716003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SG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0C25D3-85A2-0842-9ECB-1EAB0D132CF4}"/>
              </a:ext>
            </a:extLst>
          </p:cNvPr>
          <p:cNvSpPr/>
          <p:nvPr/>
        </p:nvSpPr>
        <p:spPr>
          <a:xfrm>
            <a:off x="896447" y="338809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SG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4C06E1-45D5-0A49-AABB-08FC7E1C2DEE}"/>
              </a:ext>
            </a:extLst>
          </p:cNvPr>
          <p:cNvSpPr/>
          <p:nvPr/>
        </p:nvSpPr>
        <p:spPr>
          <a:xfrm>
            <a:off x="896447" y="3074556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SG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B252D8-C056-C643-B7F5-F531DF8F8F2C}"/>
              </a:ext>
            </a:extLst>
          </p:cNvPr>
          <p:cNvSpPr/>
          <p:nvPr/>
        </p:nvSpPr>
        <p:spPr>
          <a:xfrm>
            <a:off x="896447" y="2749085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SG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18563B-BA9D-7349-AFF7-5A16DFDAD005}"/>
              </a:ext>
            </a:extLst>
          </p:cNvPr>
          <p:cNvSpPr/>
          <p:nvPr/>
        </p:nvSpPr>
        <p:spPr>
          <a:xfrm>
            <a:off x="896447" y="2423614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5</a:t>
            </a:r>
            <a:endParaRPr kumimoji="1" lang="zh-SG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B257D-9EF0-D94E-AA63-4AE4471B16F9}"/>
              </a:ext>
            </a:extLst>
          </p:cNvPr>
          <p:cNvSpPr/>
          <p:nvPr/>
        </p:nvSpPr>
        <p:spPr>
          <a:xfrm>
            <a:off x="896447" y="2098143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SG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3A01DF-4EC1-084B-A589-C6EBD52208B7}"/>
              </a:ext>
            </a:extLst>
          </p:cNvPr>
          <p:cNvSpPr/>
          <p:nvPr/>
        </p:nvSpPr>
        <p:spPr>
          <a:xfrm>
            <a:off x="896447" y="1784249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SG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113D38-19AB-094A-ADCA-21DCFA5D1A2C}"/>
              </a:ext>
            </a:extLst>
          </p:cNvPr>
          <p:cNvSpPr/>
          <p:nvPr/>
        </p:nvSpPr>
        <p:spPr>
          <a:xfrm>
            <a:off x="896447" y="1483812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SG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496A3E-311B-B24C-A190-E5838712DEC3}"/>
              </a:ext>
            </a:extLst>
          </p:cNvPr>
          <p:cNvSpPr/>
          <p:nvPr/>
        </p:nvSpPr>
        <p:spPr>
          <a:xfrm>
            <a:off x="896447" y="1159247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SG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A0A096-C113-8D4A-9E9C-126E3729D241}"/>
              </a:ext>
            </a:extLst>
          </p:cNvPr>
          <p:cNvSpPr/>
          <p:nvPr/>
        </p:nvSpPr>
        <p:spPr>
          <a:xfrm>
            <a:off x="4057769" y="217303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1</a:t>
            </a:r>
            <a:endParaRPr kumimoji="1" lang="zh-SG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A5370C-540B-A54D-A6C7-BB720F8D3649}"/>
              </a:ext>
            </a:extLst>
          </p:cNvPr>
          <p:cNvSpPr/>
          <p:nvPr/>
        </p:nvSpPr>
        <p:spPr>
          <a:xfrm>
            <a:off x="4380528" y="217303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2</a:t>
            </a:r>
            <a:endParaRPr kumimoji="1" lang="zh-SG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5D1B23-9278-184F-9B43-5C9465217F70}"/>
              </a:ext>
            </a:extLst>
          </p:cNvPr>
          <p:cNvSpPr/>
          <p:nvPr/>
        </p:nvSpPr>
        <p:spPr>
          <a:xfrm>
            <a:off x="4703287" y="217303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3</a:t>
            </a:r>
            <a:endParaRPr kumimoji="1" lang="zh-SG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BE61A4-A6A7-C848-9715-90F3D6A50323}"/>
              </a:ext>
            </a:extLst>
          </p:cNvPr>
          <p:cNvSpPr/>
          <p:nvPr/>
        </p:nvSpPr>
        <p:spPr>
          <a:xfrm>
            <a:off x="5026046" y="217303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4</a:t>
            </a:r>
            <a:endParaRPr kumimoji="1" lang="zh-SG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CCC6EA7-C361-584F-AD20-98D88DB77896}"/>
              </a:ext>
            </a:extLst>
          </p:cNvPr>
          <p:cNvCxnSpPr>
            <a:cxnSpLocks/>
          </p:cNvCxnSpPr>
          <p:nvPr/>
        </p:nvCxnSpPr>
        <p:spPr>
          <a:xfrm>
            <a:off x="1315844" y="1670147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3C16DD0-BA7A-B64C-B92F-61A28656F0F6}"/>
              </a:ext>
            </a:extLst>
          </p:cNvPr>
          <p:cNvCxnSpPr>
            <a:cxnSpLocks/>
          </p:cNvCxnSpPr>
          <p:nvPr/>
        </p:nvCxnSpPr>
        <p:spPr>
          <a:xfrm>
            <a:off x="1308582" y="1358949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6A77B3-FE60-8540-8008-1F030B952A94}"/>
              </a:ext>
            </a:extLst>
          </p:cNvPr>
          <p:cNvCxnSpPr>
            <a:cxnSpLocks/>
          </p:cNvCxnSpPr>
          <p:nvPr/>
        </p:nvCxnSpPr>
        <p:spPr>
          <a:xfrm>
            <a:off x="1331571" y="2331867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3659060-8F7B-D041-8F81-B68210AD499E}"/>
              </a:ext>
            </a:extLst>
          </p:cNvPr>
          <p:cNvCxnSpPr>
            <a:cxnSpLocks/>
          </p:cNvCxnSpPr>
          <p:nvPr/>
        </p:nvCxnSpPr>
        <p:spPr>
          <a:xfrm>
            <a:off x="1315844" y="2009062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C60DA94-2269-F24B-98C7-A223AAFAD8A2}"/>
              </a:ext>
            </a:extLst>
          </p:cNvPr>
          <p:cNvCxnSpPr>
            <a:cxnSpLocks/>
          </p:cNvCxnSpPr>
          <p:nvPr/>
        </p:nvCxnSpPr>
        <p:spPr>
          <a:xfrm>
            <a:off x="1338164" y="2912785"/>
            <a:ext cx="1315826" cy="113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3056757-3747-9446-B285-8729B770A4D9}"/>
              </a:ext>
            </a:extLst>
          </p:cNvPr>
          <p:cNvCxnSpPr>
            <a:cxnSpLocks/>
          </p:cNvCxnSpPr>
          <p:nvPr/>
        </p:nvCxnSpPr>
        <p:spPr>
          <a:xfrm>
            <a:off x="1323107" y="2586338"/>
            <a:ext cx="1330883" cy="93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7DA032A-69CC-9A40-A270-AFCADD6D3023}"/>
              </a:ext>
            </a:extLst>
          </p:cNvPr>
          <p:cNvCxnSpPr>
            <a:cxnSpLocks/>
          </p:cNvCxnSpPr>
          <p:nvPr/>
        </p:nvCxnSpPr>
        <p:spPr>
          <a:xfrm>
            <a:off x="1308582" y="3241996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995DC9D-2730-B240-9A82-5AAB501D4F8E}"/>
              </a:ext>
            </a:extLst>
          </p:cNvPr>
          <p:cNvCxnSpPr>
            <a:cxnSpLocks/>
          </p:cNvCxnSpPr>
          <p:nvPr/>
        </p:nvCxnSpPr>
        <p:spPr>
          <a:xfrm>
            <a:off x="3991954" y="2128864"/>
            <a:ext cx="1647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71DBF90-8767-2340-B922-59EC5D4DD2A8}"/>
              </a:ext>
            </a:extLst>
          </p:cNvPr>
          <p:cNvCxnSpPr>
            <a:cxnSpLocks/>
          </p:cNvCxnSpPr>
          <p:nvPr/>
        </p:nvCxnSpPr>
        <p:spPr>
          <a:xfrm>
            <a:off x="3991955" y="2561833"/>
            <a:ext cx="1647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D178BD77-D0C9-AD48-8228-FECD6A5D933D}"/>
              </a:ext>
            </a:extLst>
          </p:cNvPr>
          <p:cNvCxnSpPr>
            <a:cxnSpLocks/>
          </p:cNvCxnSpPr>
          <p:nvPr/>
        </p:nvCxnSpPr>
        <p:spPr>
          <a:xfrm>
            <a:off x="3987106" y="2128864"/>
            <a:ext cx="8049" cy="44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9459CC6-9A41-DB41-963F-9BBE8000847D}"/>
              </a:ext>
            </a:extLst>
          </p:cNvPr>
          <p:cNvSpPr txBox="1"/>
          <p:nvPr/>
        </p:nvSpPr>
        <p:spPr>
          <a:xfrm>
            <a:off x="5334469" y="21510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>
                <a:solidFill>
                  <a:srgbClr val="FF0000"/>
                </a:solidFill>
              </a:rPr>
              <a:t>X</a:t>
            </a:r>
            <a:endParaRPr kumimoji="1" lang="zh-SG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6175C6F-6D10-CA49-9FAD-FFDEF860F31A}"/>
              </a:ext>
            </a:extLst>
          </p:cNvPr>
          <p:cNvSpPr/>
          <p:nvPr/>
        </p:nvSpPr>
        <p:spPr>
          <a:xfrm>
            <a:off x="3981281" y="3281957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SG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66FCF55-A7A8-D04D-B6B9-062C83168907}"/>
              </a:ext>
            </a:extLst>
          </p:cNvPr>
          <p:cNvSpPr txBox="1"/>
          <p:nvPr/>
        </p:nvSpPr>
        <p:spPr>
          <a:xfrm>
            <a:off x="4304040" y="32528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>
                <a:solidFill>
                  <a:srgbClr val="FF0000"/>
                </a:solidFill>
              </a:rPr>
              <a:t>X</a:t>
            </a:r>
            <a:endParaRPr kumimoji="1" lang="zh-SG" altLang="en-US" dirty="0">
              <a:solidFill>
                <a:srgbClr val="FF0000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5784F7C0-4D51-5349-9131-DFA6344C0825}"/>
              </a:ext>
            </a:extLst>
          </p:cNvPr>
          <p:cNvCxnSpPr>
            <a:cxnSpLocks/>
          </p:cNvCxnSpPr>
          <p:nvPr/>
        </p:nvCxnSpPr>
        <p:spPr>
          <a:xfrm>
            <a:off x="7355860" y="1060066"/>
            <a:ext cx="15727" cy="31216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00D57EF2-0087-044D-8D07-BFDF568182A1}"/>
              </a:ext>
            </a:extLst>
          </p:cNvPr>
          <p:cNvCxnSpPr>
            <a:cxnSpLocks/>
          </p:cNvCxnSpPr>
          <p:nvPr/>
        </p:nvCxnSpPr>
        <p:spPr>
          <a:xfrm>
            <a:off x="9796349" y="1060065"/>
            <a:ext cx="10880" cy="3121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A8F73B3-9A69-3E45-BBA5-88263327236D}"/>
              </a:ext>
            </a:extLst>
          </p:cNvPr>
          <p:cNvSpPr txBox="1"/>
          <p:nvPr/>
        </p:nvSpPr>
        <p:spPr>
          <a:xfrm>
            <a:off x="7041158" y="690734"/>
            <a:ext cx="498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000" dirty="0" err="1"/>
              <a:t>Src</a:t>
            </a:r>
            <a:endParaRPr kumimoji="1" lang="zh-SG" altLang="en-US" sz="20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20254F6-AC0D-0A4E-8B41-77ADF2BA6993}"/>
              </a:ext>
            </a:extLst>
          </p:cNvPr>
          <p:cNvSpPr txBox="1"/>
          <p:nvPr/>
        </p:nvSpPr>
        <p:spPr>
          <a:xfrm>
            <a:off x="9550609" y="690734"/>
            <a:ext cx="526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Dst</a:t>
            </a:r>
            <a:endParaRPr kumimoji="1" lang="zh-SG" altLang="en-US" sz="2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7EA46BD-178C-A04D-8A30-B6D212F6DA1F}"/>
              </a:ext>
            </a:extLst>
          </p:cNvPr>
          <p:cNvSpPr/>
          <p:nvPr/>
        </p:nvSpPr>
        <p:spPr>
          <a:xfrm>
            <a:off x="6936463" y="378360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SG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F4871DA-101C-714E-99B9-8650B8013D24}"/>
              </a:ext>
            </a:extLst>
          </p:cNvPr>
          <p:cNvSpPr/>
          <p:nvPr/>
        </p:nvSpPr>
        <p:spPr>
          <a:xfrm>
            <a:off x="6936463" y="3455703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SG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5B08B8-76E9-D442-A5CA-03B89387490B}"/>
              </a:ext>
            </a:extLst>
          </p:cNvPr>
          <p:cNvSpPr/>
          <p:nvPr/>
        </p:nvSpPr>
        <p:spPr>
          <a:xfrm>
            <a:off x="6936463" y="314216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SG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B6AC251-013A-0245-B680-04B21B7105CE}"/>
              </a:ext>
            </a:extLst>
          </p:cNvPr>
          <p:cNvSpPr/>
          <p:nvPr/>
        </p:nvSpPr>
        <p:spPr>
          <a:xfrm>
            <a:off x="6936463" y="2772086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SG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03E3F41-523E-0B4E-830D-7AADF72B1D82}"/>
              </a:ext>
            </a:extLst>
          </p:cNvPr>
          <p:cNvSpPr/>
          <p:nvPr/>
        </p:nvSpPr>
        <p:spPr>
          <a:xfrm>
            <a:off x="6936463" y="2446615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5</a:t>
            </a:r>
            <a:endParaRPr kumimoji="1" lang="zh-SG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6F954CC-6D84-DB4A-9D9F-5A43C98075AA}"/>
              </a:ext>
            </a:extLst>
          </p:cNvPr>
          <p:cNvSpPr/>
          <p:nvPr/>
        </p:nvSpPr>
        <p:spPr>
          <a:xfrm>
            <a:off x="6936463" y="2121144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SG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FCCA6F6-E007-B94D-AD2B-902284B51E64}"/>
              </a:ext>
            </a:extLst>
          </p:cNvPr>
          <p:cNvSpPr/>
          <p:nvPr/>
        </p:nvSpPr>
        <p:spPr>
          <a:xfrm>
            <a:off x="6936463" y="1762646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SG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918682F-C88A-C145-A6C4-0DC36B28EDBD}"/>
              </a:ext>
            </a:extLst>
          </p:cNvPr>
          <p:cNvSpPr/>
          <p:nvPr/>
        </p:nvSpPr>
        <p:spPr>
          <a:xfrm>
            <a:off x="6936463" y="1462209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SG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B4F514B-43DC-154D-81AC-9415B658C67E}"/>
              </a:ext>
            </a:extLst>
          </p:cNvPr>
          <p:cNvSpPr/>
          <p:nvPr/>
        </p:nvSpPr>
        <p:spPr>
          <a:xfrm>
            <a:off x="6936463" y="1137644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SG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2DE205B-0915-6244-861D-C3CB8DF2405F}"/>
              </a:ext>
            </a:extLst>
          </p:cNvPr>
          <p:cNvSpPr/>
          <p:nvPr/>
        </p:nvSpPr>
        <p:spPr>
          <a:xfrm>
            <a:off x="10055382" y="1710226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1</a:t>
            </a:r>
            <a:endParaRPr kumimoji="1" lang="zh-SG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81C2EFE-C8C4-FD4B-AD71-1BAC907C50BA}"/>
              </a:ext>
            </a:extLst>
          </p:cNvPr>
          <p:cNvSpPr/>
          <p:nvPr/>
        </p:nvSpPr>
        <p:spPr>
          <a:xfrm>
            <a:off x="10378141" y="1710226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2</a:t>
            </a:r>
            <a:endParaRPr kumimoji="1" lang="zh-SG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258A2B6-EC2D-1647-B9E7-010084930C94}"/>
              </a:ext>
            </a:extLst>
          </p:cNvPr>
          <p:cNvSpPr/>
          <p:nvPr/>
        </p:nvSpPr>
        <p:spPr>
          <a:xfrm>
            <a:off x="10700900" y="1710226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3</a:t>
            </a:r>
            <a:endParaRPr kumimoji="1" lang="zh-SG" altLang="en-US" dirty="0"/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214E5680-6024-DC4B-9C72-BB3A75ED35D5}"/>
              </a:ext>
            </a:extLst>
          </p:cNvPr>
          <p:cNvCxnSpPr>
            <a:cxnSpLocks/>
          </p:cNvCxnSpPr>
          <p:nvPr/>
        </p:nvCxnSpPr>
        <p:spPr>
          <a:xfrm>
            <a:off x="7355860" y="1648544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5D05D16E-6581-AF42-8A2D-7B060DE5B4F9}"/>
              </a:ext>
            </a:extLst>
          </p:cNvPr>
          <p:cNvCxnSpPr>
            <a:cxnSpLocks/>
          </p:cNvCxnSpPr>
          <p:nvPr/>
        </p:nvCxnSpPr>
        <p:spPr>
          <a:xfrm>
            <a:off x="7348598" y="1337346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730B0705-8281-E04B-B35A-5DFFB8DBEBC3}"/>
              </a:ext>
            </a:extLst>
          </p:cNvPr>
          <p:cNvCxnSpPr>
            <a:cxnSpLocks/>
          </p:cNvCxnSpPr>
          <p:nvPr/>
        </p:nvCxnSpPr>
        <p:spPr>
          <a:xfrm>
            <a:off x="7371587" y="2310264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C993433-A37D-9044-B37C-28A5B16E9DAF}"/>
              </a:ext>
            </a:extLst>
          </p:cNvPr>
          <p:cNvCxnSpPr>
            <a:cxnSpLocks/>
          </p:cNvCxnSpPr>
          <p:nvPr/>
        </p:nvCxnSpPr>
        <p:spPr>
          <a:xfrm>
            <a:off x="7355860" y="1987459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99DA186B-133E-CC46-A73E-56A731889681}"/>
              </a:ext>
            </a:extLst>
          </p:cNvPr>
          <p:cNvCxnSpPr>
            <a:cxnSpLocks/>
          </p:cNvCxnSpPr>
          <p:nvPr/>
        </p:nvCxnSpPr>
        <p:spPr>
          <a:xfrm>
            <a:off x="7378180" y="2891182"/>
            <a:ext cx="1315826" cy="113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AC16523-644E-144D-BAC7-2BC32B02520B}"/>
              </a:ext>
            </a:extLst>
          </p:cNvPr>
          <p:cNvCxnSpPr>
            <a:cxnSpLocks/>
          </p:cNvCxnSpPr>
          <p:nvPr/>
        </p:nvCxnSpPr>
        <p:spPr>
          <a:xfrm>
            <a:off x="7363123" y="2564735"/>
            <a:ext cx="1330883" cy="93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BDE5C360-86C7-AE41-9AFF-8E3B3D2FDBFC}"/>
              </a:ext>
            </a:extLst>
          </p:cNvPr>
          <p:cNvCxnSpPr>
            <a:cxnSpLocks/>
          </p:cNvCxnSpPr>
          <p:nvPr/>
        </p:nvCxnSpPr>
        <p:spPr>
          <a:xfrm>
            <a:off x="7348598" y="3298695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0A185990-6CB3-C14A-9858-F522637534D3}"/>
              </a:ext>
            </a:extLst>
          </p:cNvPr>
          <p:cNvCxnSpPr>
            <a:cxnSpLocks/>
          </p:cNvCxnSpPr>
          <p:nvPr/>
        </p:nvCxnSpPr>
        <p:spPr>
          <a:xfrm>
            <a:off x="9989567" y="1666052"/>
            <a:ext cx="1647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DBF96273-7982-4A49-8695-3CCCB9868EBC}"/>
              </a:ext>
            </a:extLst>
          </p:cNvPr>
          <p:cNvCxnSpPr>
            <a:cxnSpLocks/>
          </p:cNvCxnSpPr>
          <p:nvPr/>
        </p:nvCxnSpPr>
        <p:spPr>
          <a:xfrm>
            <a:off x="9989568" y="2099021"/>
            <a:ext cx="1647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5DCB15-2C29-E74B-BDC5-F6CFA35B9E08}"/>
              </a:ext>
            </a:extLst>
          </p:cNvPr>
          <p:cNvCxnSpPr>
            <a:cxnSpLocks/>
          </p:cNvCxnSpPr>
          <p:nvPr/>
        </p:nvCxnSpPr>
        <p:spPr>
          <a:xfrm>
            <a:off x="9984719" y="1666052"/>
            <a:ext cx="8049" cy="44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B3BBA581-DE78-4F44-9BBC-893217B1E499}"/>
              </a:ext>
            </a:extLst>
          </p:cNvPr>
          <p:cNvSpPr/>
          <p:nvPr/>
        </p:nvSpPr>
        <p:spPr>
          <a:xfrm>
            <a:off x="10073083" y="2535023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SG" altLang="en-US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5A07EB76-37C4-CD4C-9A0A-F4C356051928}"/>
              </a:ext>
            </a:extLst>
          </p:cNvPr>
          <p:cNvCxnSpPr>
            <a:cxnSpLocks/>
          </p:cNvCxnSpPr>
          <p:nvPr/>
        </p:nvCxnSpPr>
        <p:spPr>
          <a:xfrm>
            <a:off x="10007268" y="2490849"/>
            <a:ext cx="1647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C960CD1-AE84-FE4A-8FCA-051CC36B0654}"/>
              </a:ext>
            </a:extLst>
          </p:cNvPr>
          <p:cNvCxnSpPr>
            <a:cxnSpLocks/>
          </p:cNvCxnSpPr>
          <p:nvPr/>
        </p:nvCxnSpPr>
        <p:spPr>
          <a:xfrm>
            <a:off x="10007269" y="2923818"/>
            <a:ext cx="1647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6B08246D-6B58-4842-B600-02C6F21B4EAA}"/>
              </a:ext>
            </a:extLst>
          </p:cNvPr>
          <p:cNvCxnSpPr>
            <a:cxnSpLocks/>
          </p:cNvCxnSpPr>
          <p:nvPr/>
        </p:nvCxnSpPr>
        <p:spPr>
          <a:xfrm>
            <a:off x="10002420" y="2490849"/>
            <a:ext cx="8049" cy="44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01FE7B20-610E-EB48-A44A-0D031D368A02}"/>
              </a:ext>
            </a:extLst>
          </p:cNvPr>
          <p:cNvSpPr/>
          <p:nvPr/>
        </p:nvSpPr>
        <p:spPr>
          <a:xfrm>
            <a:off x="10073083" y="355593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SG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A3924C4-5D3D-8841-A687-E9F293511D33}"/>
              </a:ext>
            </a:extLst>
          </p:cNvPr>
          <p:cNvSpPr/>
          <p:nvPr/>
        </p:nvSpPr>
        <p:spPr>
          <a:xfrm>
            <a:off x="10395842" y="355593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SG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E6BB5BF-ED6A-EE47-A87C-A7305A729674}"/>
              </a:ext>
            </a:extLst>
          </p:cNvPr>
          <p:cNvSpPr/>
          <p:nvPr/>
        </p:nvSpPr>
        <p:spPr>
          <a:xfrm>
            <a:off x="10718601" y="355593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SG" altLang="en-US" dirty="0"/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1DE27300-942F-654B-BB4C-EED27F50BA85}"/>
              </a:ext>
            </a:extLst>
          </p:cNvPr>
          <p:cNvCxnSpPr>
            <a:cxnSpLocks/>
          </p:cNvCxnSpPr>
          <p:nvPr/>
        </p:nvCxnSpPr>
        <p:spPr>
          <a:xfrm>
            <a:off x="10007268" y="3511764"/>
            <a:ext cx="1647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9C69CBE4-D613-CF4A-88B0-5DE01598B379}"/>
              </a:ext>
            </a:extLst>
          </p:cNvPr>
          <p:cNvCxnSpPr>
            <a:cxnSpLocks/>
          </p:cNvCxnSpPr>
          <p:nvPr/>
        </p:nvCxnSpPr>
        <p:spPr>
          <a:xfrm>
            <a:off x="10007269" y="3944733"/>
            <a:ext cx="1647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9983FA8B-0385-0048-BBBF-9D0BFADFA0CF}"/>
              </a:ext>
            </a:extLst>
          </p:cNvPr>
          <p:cNvCxnSpPr>
            <a:cxnSpLocks/>
          </p:cNvCxnSpPr>
          <p:nvPr/>
        </p:nvCxnSpPr>
        <p:spPr>
          <a:xfrm>
            <a:off x="10002420" y="3511764"/>
            <a:ext cx="8049" cy="44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685F53CA-4BCF-3C41-AF95-1656674CFF44}"/>
              </a:ext>
            </a:extLst>
          </p:cNvPr>
          <p:cNvCxnSpPr>
            <a:cxnSpLocks/>
          </p:cNvCxnSpPr>
          <p:nvPr/>
        </p:nvCxnSpPr>
        <p:spPr>
          <a:xfrm>
            <a:off x="7378180" y="3630071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D053606D-84D1-634C-A44F-4A369B018780}"/>
              </a:ext>
            </a:extLst>
          </p:cNvPr>
          <p:cNvCxnSpPr>
            <a:cxnSpLocks/>
          </p:cNvCxnSpPr>
          <p:nvPr/>
        </p:nvCxnSpPr>
        <p:spPr>
          <a:xfrm>
            <a:off x="7363123" y="3948808"/>
            <a:ext cx="2435642" cy="200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3BB7D16-56A1-0C43-999E-F612CE609C6B}"/>
              </a:ext>
            </a:extLst>
          </p:cNvPr>
          <p:cNvCxnSpPr>
            <a:cxnSpLocks/>
          </p:cNvCxnSpPr>
          <p:nvPr/>
        </p:nvCxnSpPr>
        <p:spPr>
          <a:xfrm>
            <a:off x="5932449" y="468351"/>
            <a:ext cx="56579" cy="39573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D08371E-2930-AC4E-906F-005ED567FFF1}"/>
              </a:ext>
            </a:extLst>
          </p:cNvPr>
          <p:cNvSpPr txBox="1"/>
          <p:nvPr/>
        </p:nvSpPr>
        <p:spPr>
          <a:xfrm>
            <a:off x="190169" y="2299480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Flow</a:t>
            </a:r>
            <a:endParaRPr kumimoji="1" lang="zh-SG" alt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C1A7A2E-529D-CA48-9191-FB66BC7FF4A6}"/>
              </a:ext>
            </a:extLst>
          </p:cNvPr>
          <p:cNvSpPr txBox="1"/>
          <p:nvPr/>
        </p:nvSpPr>
        <p:spPr>
          <a:xfrm>
            <a:off x="5940078" y="2209837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 err="1"/>
              <a:t>LessFlow</a:t>
            </a:r>
            <a:endParaRPr kumimoji="1"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90090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1935313" y="302058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Sender</a:t>
            </a:r>
            <a:endParaRPr kumimoji="1" lang="zh-SG" altLang="en-US" sz="2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426EEFA-3AED-C448-B7A6-ED14C863698B}"/>
              </a:ext>
            </a:extLst>
          </p:cNvPr>
          <p:cNvSpPr/>
          <p:nvPr/>
        </p:nvSpPr>
        <p:spPr>
          <a:xfrm>
            <a:off x="1910596" y="3402162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1</a:t>
            </a:r>
            <a:endParaRPr kumimoji="1" lang="zh-SG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F9490E-45C0-2B41-B99A-2B2FD4D2401B}"/>
              </a:ext>
            </a:extLst>
          </p:cNvPr>
          <p:cNvSpPr/>
          <p:nvPr/>
        </p:nvSpPr>
        <p:spPr>
          <a:xfrm>
            <a:off x="2233355" y="3402162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2</a:t>
            </a:r>
            <a:endParaRPr kumimoji="1" lang="zh-SG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62DE918-F4E4-0849-84B4-8A33396B4236}"/>
              </a:ext>
            </a:extLst>
          </p:cNvPr>
          <p:cNvSpPr/>
          <p:nvPr/>
        </p:nvSpPr>
        <p:spPr>
          <a:xfrm>
            <a:off x="2556114" y="3402162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3</a:t>
            </a:r>
            <a:endParaRPr kumimoji="1" lang="zh-SG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1796F53-3FEF-7C45-B218-C2765FB23FBC}"/>
              </a:ext>
            </a:extLst>
          </p:cNvPr>
          <p:cNvSpPr/>
          <p:nvPr/>
        </p:nvSpPr>
        <p:spPr>
          <a:xfrm>
            <a:off x="3065604" y="340614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4</a:t>
            </a:r>
            <a:endParaRPr kumimoji="1" lang="zh-SG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1A233A8-01C5-2444-827F-7D34D7E5760D}"/>
              </a:ext>
            </a:extLst>
          </p:cNvPr>
          <p:cNvSpPr/>
          <p:nvPr/>
        </p:nvSpPr>
        <p:spPr>
          <a:xfrm>
            <a:off x="3388363" y="340614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5</a:t>
            </a:r>
            <a:endParaRPr kumimoji="1" lang="zh-SG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46D753A-634A-E340-B442-1F17B53F5492}"/>
              </a:ext>
            </a:extLst>
          </p:cNvPr>
          <p:cNvSpPr/>
          <p:nvPr/>
        </p:nvSpPr>
        <p:spPr>
          <a:xfrm>
            <a:off x="3711122" y="340614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6</a:t>
            </a:r>
            <a:endParaRPr kumimoji="1" lang="zh-SG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4A23A8A-3F6A-D542-B109-91495A4AE612}"/>
              </a:ext>
            </a:extLst>
          </p:cNvPr>
          <p:cNvSpPr/>
          <p:nvPr/>
        </p:nvSpPr>
        <p:spPr>
          <a:xfrm>
            <a:off x="4197118" y="340470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7</a:t>
            </a:r>
            <a:endParaRPr kumimoji="1" lang="zh-SG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1103D54-7F3C-5249-9100-AA2595CB3312}"/>
              </a:ext>
            </a:extLst>
          </p:cNvPr>
          <p:cNvSpPr/>
          <p:nvPr/>
        </p:nvSpPr>
        <p:spPr>
          <a:xfrm>
            <a:off x="4519877" y="340470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8</a:t>
            </a:r>
            <a:endParaRPr kumimoji="1" lang="zh-SG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70D62FA-637D-9D43-910E-95531491E184}"/>
              </a:ext>
            </a:extLst>
          </p:cNvPr>
          <p:cNvSpPr/>
          <p:nvPr/>
        </p:nvSpPr>
        <p:spPr>
          <a:xfrm>
            <a:off x="4842636" y="340470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9</a:t>
            </a:r>
            <a:endParaRPr kumimoji="1" lang="zh-SG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DC26F23-F4EA-E049-9C28-FC379C940641}"/>
              </a:ext>
            </a:extLst>
          </p:cNvPr>
          <p:cNvSpPr/>
          <p:nvPr/>
        </p:nvSpPr>
        <p:spPr>
          <a:xfrm>
            <a:off x="1910596" y="4306308"/>
            <a:ext cx="1075359" cy="3643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DCD9CAC-552D-1642-A9A1-A5403F764100}"/>
              </a:ext>
            </a:extLst>
          </p:cNvPr>
          <p:cNvSpPr txBox="1"/>
          <p:nvPr/>
        </p:nvSpPr>
        <p:spPr>
          <a:xfrm>
            <a:off x="1935313" y="3919343"/>
            <a:ext cx="1075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Receiver</a:t>
            </a:r>
            <a:endParaRPr kumimoji="1" lang="zh-SG" altLang="en-US" sz="2000" dirty="0"/>
          </a:p>
        </p:txBody>
      </p:sp>
      <p:cxnSp>
        <p:nvCxnSpPr>
          <p:cNvPr id="6" name="曲线连接符 5">
            <a:extLst>
              <a:ext uri="{FF2B5EF4-FFF2-40B4-BE49-F238E27FC236}">
                <a16:creationId xmlns:a16="http://schemas.microsoft.com/office/drawing/2014/main" id="{B387E0B0-466D-2A49-AEDB-78E6DE1D69C8}"/>
              </a:ext>
            </a:extLst>
          </p:cNvPr>
          <p:cNvCxnSpPr>
            <a:cxnSpLocks/>
            <a:stCxn id="87" idx="1"/>
            <a:endCxn id="123" idx="1"/>
          </p:cNvCxnSpPr>
          <p:nvPr/>
        </p:nvCxnSpPr>
        <p:spPr>
          <a:xfrm rot="10800000" flipV="1">
            <a:off x="1910596" y="3557715"/>
            <a:ext cx="12700" cy="930747"/>
          </a:xfrm>
          <a:prstGeom prst="curvedConnector3">
            <a:avLst>
              <a:gd name="adj1" fmla="val 35560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F38DBF42-C103-5E4E-9D2C-9F688C68639E}"/>
              </a:ext>
            </a:extLst>
          </p:cNvPr>
          <p:cNvSpPr/>
          <p:nvPr/>
        </p:nvSpPr>
        <p:spPr>
          <a:xfrm>
            <a:off x="1950742" y="4335583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1</a:t>
            </a:r>
            <a:endParaRPr kumimoji="1" lang="zh-SG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A1417D8-4FB9-C442-BBC2-48E7B06AD442}"/>
              </a:ext>
            </a:extLst>
          </p:cNvPr>
          <p:cNvSpPr/>
          <p:nvPr/>
        </p:nvSpPr>
        <p:spPr>
          <a:xfrm>
            <a:off x="2273501" y="4335583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2</a:t>
            </a:r>
            <a:endParaRPr kumimoji="1" lang="zh-SG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009B956-0F42-1B47-9527-D738191DC2A6}"/>
              </a:ext>
            </a:extLst>
          </p:cNvPr>
          <p:cNvSpPr/>
          <p:nvPr/>
        </p:nvSpPr>
        <p:spPr>
          <a:xfrm>
            <a:off x="2596260" y="4335583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3</a:t>
            </a:r>
            <a:endParaRPr kumimoji="1" lang="zh-SG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9BAEA16-B80E-3C4C-9072-DA940D67CC0C}"/>
              </a:ext>
            </a:extLst>
          </p:cNvPr>
          <p:cNvSpPr/>
          <p:nvPr/>
        </p:nvSpPr>
        <p:spPr>
          <a:xfrm>
            <a:off x="3160077" y="435185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4</a:t>
            </a:r>
            <a:endParaRPr kumimoji="1" lang="zh-SG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75727C3-30A2-8547-822E-55C290BE0000}"/>
              </a:ext>
            </a:extLst>
          </p:cNvPr>
          <p:cNvSpPr/>
          <p:nvPr/>
        </p:nvSpPr>
        <p:spPr>
          <a:xfrm>
            <a:off x="1114797" y="4017079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5</a:t>
            </a:r>
            <a:endParaRPr kumimoji="1" lang="zh-SG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62BEBCD-4B6A-074B-A8B7-2C2CC47FB047}"/>
              </a:ext>
            </a:extLst>
          </p:cNvPr>
          <p:cNvSpPr/>
          <p:nvPr/>
        </p:nvSpPr>
        <p:spPr>
          <a:xfrm>
            <a:off x="1209656" y="3488056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6</a:t>
            </a:r>
            <a:endParaRPr kumimoji="1" lang="zh-SG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5B73218-F57D-BB4A-BCAB-1405D4676A27}"/>
              </a:ext>
            </a:extLst>
          </p:cNvPr>
          <p:cNvSpPr/>
          <p:nvPr/>
        </p:nvSpPr>
        <p:spPr>
          <a:xfrm>
            <a:off x="4336195" y="435041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7</a:t>
            </a:r>
            <a:endParaRPr kumimoji="1" lang="zh-SG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DD1F630-8B60-664A-BB7B-ECE702F2F82E}"/>
              </a:ext>
            </a:extLst>
          </p:cNvPr>
          <p:cNvSpPr/>
          <p:nvPr/>
        </p:nvSpPr>
        <p:spPr>
          <a:xfrm>
            <a:off x="4658954" y="435041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8</a:t>
            </a:r>
            <a:endParaRPr kumimoji="1" lang="zh-SG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3EFEDE9F-6389-424C-9AAE-59DA4FC66111}"/>
              </a:ext>
            </a:extLst>
          </p:cNvPr>
          <p:cNvSpPr/>
          <p:nvPr/>
        </p:nvSpPr>
        <p:spPr>
          <a:xfrm>
            <a:off x="4981713" y="4350418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9</a:t>
            </a:r>
            <a:endParaRPr kumimoji="1" lang="zh-SG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264C1C7-6E0B-8745-8B54-19AC6557CE09}"/>
              </a:ext>
            </a:extLst>
          </p:cNvPr>
          <p:cNvSpPr/>
          <p:nvPr/>
        </p:nvSpPr>
        <p:spPr>
          <a:xfrm>
            <a:off x="3089600" y="4319453"/>
            <a:ext cx="1075359" cy="3643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DFCE576-0363-8C4D-A3DE-D828C49F2392}"/>
              </a:ext>
            </a:extLst>
          </p:cNvPr>
          <p:cNvSpPr/>
          <p:nvPr/>
        </p:nvSpPr>
        <p:spPr>
          <a:xfrm>
            <a:off x="4267863" y="4313673"/>
            <a:ext cx="1075359" cy="3643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8EFD1C2-7A32-FA4E-961B-A589D1CE0419}"/>
              </a:ext>
            </a:extLst>
          </p:cNvPr>
          <p:cNvSpPr/>
          <p:nvPr/>
        </p:nvSpPr>
        <p:spPr>
          <a:xfrm>
            <a:off x="1847928" y="3378622"/>
            <a:ext cx="1075359" cy="3643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0943267-59C7-3945-ADF6-B9E47364A47C}"/>
              </a:ext>
            </a:extLst>
          </p:cNvPr>
          <p:cNvSpPr/>
          <p:nvPr/>
        </p:nvSpPr>
        <p:spPr>
          <a:xfrm>
            <a:off x="3002415" y="3382219"/>
            <a:ext cx="1075359" cy="3643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8FB8215-D6F5-0941-A9F4-785863C09C99}"/>
              </a:ext>
            </a:extLst>
          </p:cNvPr>
          <p:cNvSpPr/>
          <p:nvPr/>
        </p:nvSpPr>
        <p:spPr>
          <a:xfrm>
            <a:off x="4159711" y="3382219"/>
            <a:ext cx="1075359" cy="3643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168473D-61AD-DC47-9263-82786E3C14BF}"/>
              </a:ext>
            </a:extLst>
          </p:cNvPr>
          <p:cNvSpPr txBox="1"/>
          <p:nvPr/>
        </p:nvSpPr>
        <p:spPr>
          <a:xfrm>
            <a:off x="1953680" y="1140873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Sender</a:t>
            </a:r>
            <a:endParaRPr kumimoji="1" lang="zh-SG" altLang="en-US" sz="2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B178D2D-902E-E548-AD16-976D0BC8AB66}"/>
              </a:ext>
            </a:extLst>
          </p:cNvPr>
          <p:cNvSpPr/>
          <p:nvPr/>
        </p:nvSpPr>
        <p:spPr>
          <a:xfrm>
            <a:off x="1928963" y="151876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1</a:t>
            </a:r>
            <a:endParaRPr kumimoji="1" lang="zh-SG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51515AD-5DA6-5A46-81D3-72E27953D2F6}"/>
              </a:ext>
            </a:extLst>
          </p:cNvPr>
          <p:cNvSpPr/>
          <p:nvPr/>
        </p:nvSpPr>
        <p:spPr>
          <a:xfrm>
            <a:off x="2251722" y="151876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2</a:t>
            </a:r>
            <a:endParaRPr kumimoji="1" lang="zh-SG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4A15274-42B4-7642-842B-FCA592A93745}"/>
              </a:ext>
            </a:extLst>
          </p:cNvPr>
          <p:cNvSpPr/>
          <p:nvPr/>
        </p:nvSpPr>
        <p:spPr>
          <a:xfrm>
            <a:off x="2574481" y="151876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3</a:t>
            </a:r>
            <a:endParaRPr kumimoji="1" lang="zh-SG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F47D759-571C-1F4C-9A3F-B535BA03F1F5}"/>
              </a:ext>
            </a:extLst>
          </p:cNvPr>
          <p:cNvSpPr/>
          <p:nvPr/>
        </p:nvSpPr>
        <p:spPr>
          <a:xfrm>
            <a:off x="2897238" y="151876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4</a:t>
            </a:r>
            <a:endParaRPr kumimoji="1" lang="zh-SG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AE587B0-12C2-1548-9C1D-6340485D6E9F}"/>
              </a:ext>
            </a:extLst>
          </p:cNvPr>
          <p:cNvSpPr/>
          <p:nvPr/>
        </p:nvSpPr>
        <p:spPr>
          <a:xfrm>
            <a:off x="3219997" y="151876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5</a:t>
            </a:r>
            <a:endParaRPr kumimoji="1" lang="zh-SG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C0676D0-0028-7C48-B172-1FDDED347624}"/>
              </a:ext>
            </a:extLst>
          </p:cNvPr>
          <p:cNvSpPr/>
          <p:nvPr/>
        </p:nvSpPr>
        <p:spPr>
          <a:xfrm>
            <a:off x="3542756" y="151876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6</a:t>
            </a:r>
            <a:endParaRPr kumimoji="1" lang="zh-SG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B05BEBC-BEAB-7B4F-AA5F-488B37E7041D}"/>
              </a:ext>
            </a:extLst>
          </p:cNvPr>
          <p:cNvSpPr/>
          <p:nvPr/>
        </p:nvSpPr>
        <p:spPr>
          <a:xfrm>
            <a:off x="3872461" y="151876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7</a:t>
            </a:r>
            <a:endParaRPr kumimoji="1" lang="zh-SG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867DACE-D1F7-9347-B624-31BB998C98AA}"/>
              </a:ext>
            </a:extLst>
          </p:cNvPr>
          <p:cNvSpPr/>
          <p:nvPr/>
        </p:nvSpPr>
        <p:spPr>
          <a:xfrm>
            <a:off x="4195220" y="151876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8</a:t>
            </a:r>
            <a:endParaRPr kumimoji="1" lang="zh-SG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FC517593-E503-C848-B6BE-E25B8EBAD2AF}"/>
              </a:ext>
            </a:extLst>
          </p:cNvPr>
          <p:cNvSpPr/>
          <p:nvPr/>
        </p:nvSpPr>
        <p:spPr>
          <a:xfrm>
            <a:off x="4517979" y="1518761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9</a:t>
            </a:r>
            <a:endParaRPr kumimoji="1" lang="zh-SG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D4CD82E-2B68-F74C-8C20-23366794AAD7}"/>
              </a:ext>
            </a:extLst>
          </p:cNvPr>
          <p:cNvSpPr txBox="1"/>
          <p:nvPr/>
        </p:nvSpPr>
        <p:spPr>
          <a:xfrm>
            <a:off x="1953680" y="2039635"/>
            <a:ext cx="1075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Receiver</a:t>
            </a:r>
            <a:endParaRPr kumimoji="1" lang="zh-SG" altLang="en-US" sz="20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E2AA622-55D2-194E-AE79-8B411C21D766}"/>
              </a:ext>
            </a:extLst>
          </p:cNvPr>
          <p:cNvSpPr/>
          <p:nvPr/>
        </p:nvSpPr>
        <p:spPr>
          <a:xfrm>
            <a:off x="1969109" y="2452997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1</a:t>
            </a:r>
            <a:endParaRPr kumimoji="1" lang="zh-SG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F5D271C-D164-7940-97E0-629597C15CF2}"/>
              </a:ext>
            </a:extLst>
          </p:cNvPr>
          <p:cNvSpPr/>
          <p:nvPr/>
        </p:nvSpPr>
        <p:spPr>
          <a:xfrm>
            <a:off x="2291868" y="2452997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2</a:t>
            </a:r>
            <a:endParaRPr kumimoji="1" lang="zh-SG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3719454-5425-D946-82AE-350EDD1D54EB}"/>
              </a:ext>
            </a:extLst>
          </p:cNvPr>
          <p:cNvSpPr/>
          <p:nvPr/>
        </p:nvSpPr>
        <p:spPr>
          <a:xfrm>
            <a:off x="2614627" y="2452997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3</a:t>
            </a:r>
            <a:endParaRPr kumimoji="1" lang="zh-SG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4A2B66A-C0FB-C647-87C9-A5A71FE2F5FD}"/>
              </a:ext>
            </a:extLst>
          </p:cNvPr>
          <p:cNvSpPr/>
          <p:nvPr/>
        </p:nvSpPr>
        <p:spPr>
          <a:xfrm>
            <a:off x="2937386" y="2452997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4</a:t>
            </a:r>
            <a:endParaRPr kumimoji="1" lang="zh-SG" altLang="en-US" dirty="0"/>
          </a:p>
        </p:txBody>
      </p:sp>
      <p:cxnSp>
        <p:nvCxnSpPr>
          <p:cNvPr id="166" name="曲线连接符 165">
            <a:extLst>
              <a:ext uri="{FF2B5EF4-FFF2-40B4-BE49-F238E27FC236}">
                <a16:creationId xmlns:a16="http://schemas.microsoft.com/office/drawing/2014/main" id="{B01EF51F-6E5C-FF4C-BFE3-F562307629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22613" y="1674315"/>
            <a:ext cx="12700" cy="930747"/>
          </a:xfrm>
          <a:prstGeom prst="curvedConnector3">
            <a:avLst>
              <a:gd name="adj1" fmla="val 35560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45D98E1-CFF7-5541-8826-FB368BF8EB00}"/>
              </a:ext>
            </a:extLst>
          </p:cNvPr>
          <p:cNvSpPr txBox="1"/>
          <p:nvPr/>
        </p:nvSpPr>
        <p:spPr>
          <a:xfrm>
            <a:off x="4658954" y="3004649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 err="1"/>
              <a:t>LessFlow</a:t>
            </a:r>
            <a:endParaRPr kumimoji="1" lang="zh-SG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D8C271D-7DD9-CF45-953C-1B648400C487}"/>
              </a:ext>
            </a:extLst>
          </p:cNvPr>
          <p:cNvSpPr txBox="1"/>
          <p:nvPr/>
        </p:nvSpPr>
        <p:spPr>
          <a:xfrm>
            <a:off x="4621744" y="1166887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Flow</a:t>
            </a:r>
            <a:endParaRPr kumimoji="1" lang="zh-SG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05B4206-F9D6-504C-A5A1-448C02B34A84}"/>
              </a:ext>
            </a:extLst>
          </p:cNvPr>
          <p:cNvSpPr/>
          <p:nvPr/>
        </p:nvSpPr>
        <p:spPr>
          <a:xfrm>
            <a:off x="1100936" y="2114739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5</a:t>
            </a:r>
            <a:endParaRPr kumimoji="1" lang="zh-SG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2DB5484-A047-174B-A448-5905E731530F}"/>
              </a:ext>
            </a:extLst>
          </p:cNvPr>
          <p:cNvSpPr/>
          <p:nvPr/>
        </p:nvSpPr>
        <p:spPr>
          <a:xfrm>
            <a:off x="1195795" y="1585716"/>
            <a:ext cx="322759" cy="3111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6</a:t>
            </a:r>
            <a:endParaRPr kumimoji="1" lang="zh-SG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700BC8-F53A-C94F-A9A2-556CE355859D}"/>
              </a:ext>
            </a:extLst>
          </p:cNvPr>
          <p:cNvSpPr txBox="1"/>
          <p:nvPr/>
        </p:nvSpPr>
        <p:spPr>
          <a:xfrm>
            <a:off x="3249032" y="2394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>
                <a:solidFill>
                  <a:srgbClr val="FF0000"/>
                </a:solidFill>
              </a:rPr>
              <a:t>X</a:t>
            </a:r>
            <a:endParaRPr kumimoji="1" lang="zh-SG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78</Words>
  <Application>Microsoft Macintosh PowerPoint</Application>
  <PresentationFormat>宽屏</PresentationFormat>
  <Paragraphs>78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10</cp:revision>
  <dcterms:created xsi:type="dcterms:W3CDTF">2024-03-12T08:06:25Z</dcterms:created>
  <dcterms:modified xsi:type="dcterms:W3CDTF">2024-03-14T02:16:25Z</dcterms:modified>
</cp:coreProperties>
</file>