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C77A"/>
    <a:srgbClr val="698FB8"/>
    <a:srgbClr val="94AFCC"/>
    <a:srgbClr val="D4E0EC"/>
    <a:srgbClr val="FF5958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0153C-8DE1-FB4C-99E6-27FA45CED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2CBC98-A6D8-6E4E-A878-757085987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CD30D-9B4E-044A-9B6B-F31203D89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610F-F5DF-C54C-8E0A-C4D5B2664E8E}" type="datetimeFigureOut">
              <a:rPr kumimoji="1" lang="zh-SG" altLang="en-US" smtClean="0"/>
              <a:t>04/03/24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F9D06-BD38-F745-9BF7-A694AC89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D53D4-191A-D343-8502-498E71CD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84A7-9765-5B45-A3BB-D7F3BC1633B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418780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6B4D5-9FE9-C84C-8916-5E89766B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0563F7-B44B-6A42-95E8-F7DFEC472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85241-1FA9-CA45-877A-90D5B07E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610F-F5DF-C54C-8E0A-C4D5B2664E8E}" type="datetimeFigureOut">
              <a:rPr kumimoji="1" lang="zh-SG" altLang="en-US" smtClean="0"/>
              <a:t>04/03/24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D532D-11DA-5644-A63C-5ED94D899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DD8530-ED57-8942-9F81-904C729CC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84A7-9765-5B45-A3BB-D7F3BC1633B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56511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AB0A44-7B22-5844-9945-D9BAE912F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B17226-5D9C-D44C-BCE5-BDDE3EC8F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B34C92-9299-3340-8A34-781C78F5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610F-F5DF-C54C-8E0A-C4D5B2664E8E}" type="datetimeFigureOut">
              <a:rPr kumimoji="1" lang="zh-SG" altLang="en-US" smtClean="0"/>
              <a:t>04/03/24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E5004F-014F-DC4E-8234-48C99559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58ADAB-98FC-3345-8130-C0C156DA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84A7-9765-5B45-A3BB-D7F3BC1633B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20922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023BC-7CB1-4C4D-8EE5-EC7431FF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102E0-847F-1448-B83B-A8B86BBC1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717825-22AB-7A4A-B2B6-B606C70F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610F-F5DF-C54C-8E0A-C4D5B2664E8E}" type="datetimeFigureOut">
              <a:rPr kumimoji="1" lang="zh-SG" altLang="en-US" smtClean="0"/>
              <a:t>04/03/24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AB6941-F4E9-A247-B534-C1426E82A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506898-BB12-6A42-B921-6DA793E6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84A7-9765-5B45-A3BB-D7F3BC1633B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2922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1D3B2-623A-5147-9EEF-8F8CB1211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FB62CE-B3D7-2C48-AF92-E08BA6759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B3C308-07FB-1745-BBF0-83A6E37F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610F-F5DF-C54C-8E0A-C4D5B2664E8E}" type="datetimeFigureOut">
              <a:rPr kumimoji="1" lang="zh-SG" altLang="en-US" smtClean="0"/>
              <a:t>04/03/24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C0EA32-D86F-8244-8C7C-E5CBABEA1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0ADE03-72BA-4642-868A-690B9DC4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84A7-9765-5B45-A3BB-D7F3BC1633B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64794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0A8DA-69B9-5544-8278-78D3F2C3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7BC035-DA50-594C-9B1A-9084695C0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32511E-C8D5-4E49-968E-A76504AC4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C327EC-E0CB-164D-B3A5-F5890E4A8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610F-F5DF-C54C-8E0A-C4D5B2664E8E}" type="datetimeFigureOut">
              <a:rPr kumimoji="1" lang="zh-SG" altLang="en-US" smtClean="0"/>
              <a:t>04/03/24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CAB059-46FE-E14C-BF0F-C3C51E34A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28EA77-0A6F-4D44-AE66-D4220427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84A7-9765-5B45-A3BB-D7F3BC1633B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72545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F07AC-100B-2C43-9841-7575E906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B43672-3422-C041-B016-117558837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382904-0840-6747-A715-84BB7DE4C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376730-7FAF-134C-BE92-003475407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F363D2-2E47-3C49-931E-B157B20A7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AE0FDF-CFC4-A340-B394-41DA8DF3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610F-F5DF-C54C-8E0A-C4D5B2664E8E}" type="datetimeFigureOut">
              <a:rPr kumimoji="1" lang="zh-SG" altLang="en-US" smtClean="0"/>
              <a:t>04/03/24</a:t>
            </a:fld>
            <a:endParaRPr kumimoji="1" lang="zh-SG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629293-5EAD-A447-B60D-8F8FBE48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03031A-E001-C649-BC94-53063A77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84A7-9765-5B45-A3BB-D7F3BC1633B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35640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0CA88-CE9C-4E4F-A66A-7AF56E1E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CC4599-5C3B-EE4A-BEBA-0B2F06E7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610F-F5DF-C54C-8E0A-C4D5B2664E8E}" type="datetimeFigureOut">
              <a:rPr kumimoji="1" lang="zh-SG" altLang="en-US" smtClean="0"/>
              <a:t>04/03/24</a:t>
            </a:fld>
            <a:endParaRPr kumimoji="1" lang="zh-SG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1B6200-41DE-0740-8E77-C311EDC3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CA87EB-C88C-E34F-A4A6-6D93DB97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84A7-9765-5B45-A3BB-D7F3BC1633B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0252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174A49-D3E1-1241-BD36-99F64E0E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610F-F5DF-C54C-8E0A-C4D5B2664E8E}" type="datetimeFigureOut">
              <a:rPr kumimoji="1" lang="zh-SG" altLang="en-US" smtClean="0"/>
              <a:t>04/03/24</a:t>
            </a:fld>
            <a:endParaRPr kumimoji="1" lang="zh-SG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247CD7-A07A-A144-8F20-C4A378C2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9CA004-DD33-5B42-B676-54C3FC4B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84A7-9765-5B45-A3BB-D7F3BC1633B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99075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062F5-9CCB-104F-A69E-8FAA1F12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6F29CA-A8D0-7944-9E72-81783A023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BACCF3-518C-314D-BF43-168A598A1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938405-B705-2544-85DC-025E9FC4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610F-F5DF-C54C-8E0A-C4D5B2664E8E}" type="datetimeFigureOut">
              <a:rPr kumimoji="1" lang="zh-SG" altLang="en-US" smtClean="0"/>
              <a:t>04/03/24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45EB8B-AFD4-2846-831E-4FA9CDCA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330721-E2F0-A743-907D-FC879106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84A7-9765-5B45-A3BB-D7F3BC1633B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65616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FADD8-CD8E-364B-86C2-DAAA9FB9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639035-AD6C-4149-BF01-B27272E70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594EB6-BB19-A844-8E12-3F3B3CA56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96B1A3-DF88-3343-BD3E-BA04F886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E610F-F5DF-C54C-8E0A-C4D5B2664E8E}" type="datetimeFigureOut">
              <a:rPr kumimoji="1" lang="zh-SG" altLang="en-US" smtClean="0"/>
              <a:t>04/03/24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0A2469-CC1D-5D4A-B76B-500F5112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F4CBA5-3B30-A54F-BFFF-A66E2211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84A7-9765-5B45-A3BB-D7F3BC1633B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04873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27B0EA-D859-8B44-8A77-5B730E18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962CA2-3505-754F-B2AD-326DB44B1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5C7BF-A8BD-914D-A26E-88F533895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E610F-F5DF-C54C-8E0A-C4D5B2664E8E}" type="datetimeFigureOut">
              <a:rPr kumimoji="1" lang="zh-SG" altLang="en-US" smtClean="0"/>
              <a:t>04/03/24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AE56B-7CD4-374C-B803-62630D3EE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1C7FF7-09E0-F846-A710-3D554F208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A84A7-9765-5B45-A3BB-D7F3BC1633B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44008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9DB885BC-5D84-FF4B-9A42-192EC86C6BA1}"/>
              </a:ext>
            </a:extLst>
          </p:cNvPr>
          <p:cNvCxnSpPr>
            <a:cxnSpLocks/>
          </p:cNvCxnSpPr>
          <p:nvPr/>
        </p:nvCxnSpPr>
        <p:spPr>
          <a:xfrm flipV="1">
            <a:off x="2029522" y="1661532"/>
            <a:ext cx="0" cy="30554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EFF10855-9EBE-5E40-8DDF-7AD14D352B56}"/>
              </a:ext>
            </a:extLst>
          </p:cNvPr>
          <p:cNvCxnSpPr>
            <a:cxnSpLocks/>
          </p:cNvCxnSpPr>
          <p:nvPr/>
        </p:nvCxnSpPr>
        <p:spPr>
          <a:xfrm>
            <a:off x="2029522" y="4716966"/>
            <a:ext cx="360184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8A5C90F-1408-CD4C-B417-CD7A6D5BC59D}"/>
              </a:ext>
            </a:extLst>
          </p:cNvPr>
          <p:cNvSpPr/>
          <p:nvPr/>
        </p:nvSpPr>
        <p:spPr>
          <a:xfrm>
            <a:off x="4853659" y="3943350"/>
            <a:ext cx="379119" cy="345687"/>
          </a:xfrm>
          <a:prstGeom prst="ellipse">
            <a:avLst/>
          </a:prstGeom>
          <a:solidFill>
            <a:srgbClr val="698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E794FBA-6EC0-1042-B63C-5584C7178A87}"/>
              </a:ext>
            </a:extLst>
          </p:cNvPr>
          <p:cNvSpPr/>
          <p:nvPr/>
        </p:nvSpPr>
        <p:spPr>
          <a:xfrm>
            <a:off x="3600609" y="3943350"/>
            <a:ext cx="379119" cy="345687"/>
          </a:xfrm>
          <a:prstGeom prst="ellipse">
            <a:avLst/>
          </a:prstGeom>
          <a:solidFill>
            <a:srgbClr val="94A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7845429-B183-304A-8CD5-BD1505DC3E1A}"/>
              </a:ext>
            </a:extLst>
          </p:cNvPr>
          <p:cNvSpPr/>
          <p:nvPr/>
        </p:nvSpPr>
        <p:spPr>
          <a:xfrm>
            <a:off x="2300631" y="1968189"/>
            <a:ext cx="379119" cy="345687"/>
          </a:xfrm>
          <a:prstGeom prst="ellipse">
            <a:avLst/>
          </a:prstGeom>
          <a:solidFill>
            <a:srgbClr val="FF59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41EBD65-FEFA-1E44-945F-BF9EADCDA46B}"/>
              </a:ext>
            </a:extLst>
          </p:cNvPr>
          <p:cNvSpPr/>
          <p:nvPr/>
        </p:nvSpPr>
        <p:spPr>
          <a:xfrm>
            <a:off x="2505882" y="3771072"/>
            <a:ext cx="379119" cy="345687"/>
          </a:xfrm>
          <a:prstGeom prst="ellipse">
            <a:avLst/>
          </a:prstGeom>
          <a:solidFill>
            <a:srgbClr val="5AC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A6DB0CF-DB6E-E345-B5CE-BA873677A46F}"/>
              </a:ext>
            </a:extLst>
          </p:cNvPr>
          <p:cNvSpPr txBox="1"/>
          <p:nvPr/>
        </p:nvSpPr>
        <p:spPr>
          <a:xfrm rot="10800000">
            <a:off x="1527581" y="2190098"/>
            <a:ext cx="461665" cy="199830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0" i="0" u="none" strike="noStrike" dirty="0">
                <a:solidFill>
                  <a:srgbClr val="10121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Reorder</a:t>
            </a:r>
            <a:r>
              <a:rPr lang="zh-CN" altLang="en-US" b="0" i="0" u="none" strike="noStrike" dirty="0">
                <a:solidFill>
                  <a:srgbClr val="10121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b="0" i="0" u="none" strike="noStrike" dirty="0">
                <a:solidFill>
                  <a:srgbClr val="10121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overhead</a:t>
            </a:r>
            <a:endParaRPr kumimoji="1" lang="zh-SG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117D78B-DD95-B840-8E80-C965FF0996FD}"/>
              </a:ext>
            </a:extLst>
          </p:cNvPr>
          <p:cNvSpPr txBox="1"/>
          <p:nvPr/>
        </p:nvSpPr>
        <p:spPr>
          <a:xfrm>
            <a:off x="2602942" y="4768616"/>
            <a:ext cx="2217274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SG" altLang="zh-SG" b="0" i="0" u="none" strike="noStrike" dirty="0">
                <a:solidFill>
                  <a:srgbClr val="10121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Routing</a:t>
            </a:r>
            <a:r>
              <a:rPr lang="zh-CN" altLang="en-US" b="0" i="0" u="none" strike="noStrike" dirty="0">
                <a:solidFill>
                  <a:srgbClr val="10121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b="0" i="0" u="none" strike="noStrike" dirty="0">
                <a:solidFill>
                  <a:srgbClr val="10121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granularity</a:t>
            </a:r>
            <a:endParaRPr kumimoji="1" lang="zh-SG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A371FCA-9AA9-F540-9C0F-E6BA19B4C170}"/>
              </a:ext>
            </a:extLst>
          </p:cNvPr>
          <p:cNvSpPr txBox="1"/>
          <p:nvPr/>
        </p:nvSpPr>
        <p:spPr>
          <a:xfrm>
            <a:off x="2689124" y="1934693"/>
            <a:ext cx="2289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1600" dirty="0"/>
              <a:t>Packet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spraying</a:t>
            </a:r>
          </a:p>
          <a:p>
            <a:r>
              <a:rPr kumimoji="1" lang="en-US" altLang="zh-CN" sz="1600" dirty="0">
                <a:solidFill>
                  <a:srgbClr val="FF5958"/>
                </a:solidFill>
              </a:rPr>
              <a:t>Out-of-order</a:t>
            </a:r>
            <a:r>
              <a:rPr kumimoji="1" lang="zh-CN" altLang="en-US" sz="1600" dirty="0">
                <a:solidFill>
                  <a:srgbClr val="FF5958"/>
                </a:solidFill>
              </a:rPr>
              <a:t> </a:t>
            </a:r>
            <a:r>
              <a:rPr kumimoji="1" lang="en-US" altLang="zh-CN" sz="1600" dirty="0">
                <a:solidFill>
                  <a:srgbClr val="FF5958"/>
                </a:solidFill>
              </a:rPr>
              <a:t>delivery</a:t>
            </a:r>
            <a:r>
              <a:rPr kumimoji="1" lang="zh-CN" altLang="en-US" sz="1600" dirty="0">
                <a:solidFill>
                  <a:srgbClr val="FF5958"/>
                </a:solidFill>
              </a:rPr>
              <a:t> </a:t>
            </a:r>
            <a:r>
              <a:rPr kumimoji="1" lang="en-US" altLang="zh-CN" sz="1600" dirty="0">
                <a:solidFill>
                  <a:srgbClr val="FF5958"/>
                </a:solidFill>
              </a:rPr>
              <a:t>risk</a:t>
            </a:r>
          </a:p>
        </p:txBody>
      </p:sp>
      <p:sp>
        <p:nvSpPr>
          <p:cNvPr id="37" name="下箭头 36">
            <a:extLst>
              <a:ext uri="{FF2B5EF4-FFF2-40B4-BE49-F238E27FC236}">
                <a16:creationId xmlns:a16="http://schemas.microsoft.com/office/drawing/2014/main" id="{369FE334-663E-8545-82ED-E26386447319}"/>
              </a:ext>
            </a:extLst>
          </p:cNvPr>
          <p:cNvSpPr/>
          <p:nvPr/>
        </p:nvSpPr>
        <p:spPr>
          <a:xfrm>
            <a:off x="1038262" y="1968189"/>
            <a:ext cx="484632" cy="2501820"/>
          </a:xfrm>
          <a:prstGeom prst="downArrow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67EDA85-E669-9745-A290-819C8E45C218}"/>
              </a:ext>
            </a:extLst>
          </p:cNvPr>
          <p:cNvSpPr txBox="1"/>
          <p:nvPr/>
        </p:nvSpPr>
        <p:spPr>
          <a:xfrm rot="10800000">
            <a:off x="1047734" y="2249930"/>
            <a:ext cx="430887" cy="18396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SG" sz="1600" b="0" i="0" u="none" strike="noStrike" dirty="0">
                <a:solidFill>
                  <a:srgbClr val="10121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Less</a:t>
            </a:r>
            <a:r>
              <a:rPr lang="zh-CN" altLang="en-US" sz="1600" b="0" i="0" u="none" strike="noStrike" dirty="0">
                <a:solidFill>
                  <a:srgbClr val="10121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600" b="0" i="0" u="none" strike="noStrike" dirty="0">
                <a:solidFill>
                  <a:srgbClr val="10121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NIC</a:t>
            </a:r>
            <a:r>
              <a:rPr lang="zh-CN" altLang="en-US" sz="1600" b="0" i="0" u="none" strike="noStrike" dirty="0">
                <a:solidFill>
                  <a:srgbClr val="10121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600" b="0" i="0" u="none" strike="noStrike" dirty="0">
                <a:solidFill>
                  <a:srgbClr val="10121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pressure</a:t>
            </a:r>
            <a:endParaRPr kumimoji="1" lang="zh-SG" altLang="en-US" sz="1600" dirty="0"/>
          </a:p>
        </p:txBody>
      </p:sp>
      <p:sp>
        <p:nvSpPr>
          <p:cNvPr id="39" name="下箭头 38">
            <a:extLst>
              <a:ext uri="{FF2B5EF4-FFF2-40B4-BE49-F238E27FC236}">
                <a16:creationId xmlns:a16="http://schemas.microsoft.com/office/drawing/2014/main" id="{0759F7F4-373E-E845-B3D1-B825A6A65767}"/>
              </a:ext>
            </a:extLst>
          </p:cNvPr>
          <p:cNvSpPr/>
          <p:nvPr/>
        </p:nvSpPr>
        <p:spPr>
          <a:xfrm rot="5400000">
            <a:off x="3454313" y="3647970"/>
            <a:ext cx="484632" cy="3334215"/>
          </a:xfrm>
          <a:prstGeom prst="downArrow">
            <a:avLst/>
          </a:prstGeom>
          <a:solidFill>
            <a:srgbClr val="D4E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F8F3F89-D4F1-1542-9203-8FBEB6C21662}"/>
              </a:ext>
            </a:extLst>
          </p:cNvPr>
          <p:cNvSpPr txBox="1"/>
          <p:nvPr/>
        </p:nvSpPr>
        <p:spPr>
          <a:xfrm rot="16200000">
            <a:off x="3615000" y="3990515"/>
            <a:ext cx="430887" cy="26491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600" b="0" i="0" u="none" strike="noStrike" dirty="0">
                <a:solidFill>
                  <a:srgbClr val="10121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Better</a:t>
            </a:r>
            <a:r>
              <a:rPr lang="zh-CN" altLang="en-US" sz="1600" b="0" i="0" u="none" strike="noStrike" dirty="0">
                <a:solidFill>
                  <a:srgbClr val="101214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101214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even</a:t>
            </a:r>
            <a:r>
              <a:rPr lang="zh-CN" altLang="en-US" sz="1600" dirty="0">
                <a:solidFill>
                  <a:srgbClr val="101214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101214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load</a:t>
            </a:r>
            <a:r>
              <a:rPr lang="zh-CN" altLang="en-US" sz="1600" dirty="0">
                <a:solidFill>
                  <a:srgbClr val="101214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600" dirty="0">
                <a:solidFill>
                  <a:srgbClr val="101214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balancing</a:t>
            </a:r>
            <a:endParaRPr kumimoji="1" lang="zh-SG" altLang="en-US" sz="16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2C5EFF7-F6A7-8D48-8004-B8EE6BDE35F2}"/>
              </a:ext>
            </a:extLst>
          </p:cNvPr>
          <p:cNvSpPr txBox="1"/>
          <p:nvPr/>
        </p:nvSpPr>
        <p:spPr>
          <a:xfrm>
            <a:off x="2903454" y="4158016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/>
              <a:t>Flowlet</a:t>
            </a:r>
            <a:endParaRPr kumimoji="1" lang="en-US" altLang="zh-CN" sz="1600" dirty="0"/>
          </a:p>
          <a:p>
            <a:r>
              <a:rPr kumimoji="1" lang="en-US" altLang="zh-CN" sz="1600" dirty="0">
                <a:solidFill>
                  <a:srgbClr val="94AFCC"/>
                </a:solidFill>
              </a:rPr>
              <a:t>Hard</a:t>
            </a:r>
            <a:r>
              <a:rPr kumimoji="1" lang="zh-CN" altLang="en-US" sz="1600" dirty="0">
                <a:solidFill>
                  <a:srgbClr val="94AFCC"/>
                </a:solidFill>
              </a:rPr>
              <a:t> </a:t>
            </a:r>
            <a:r>
              <a:rPr kumimoji="1" lang="en-US" altLang="zh-CN" sz="1600" dirty="0">
                <a:solidFill>
                  <a:srgbClr val="94AFCC"/>
                </a:solidFill>
              </a:rPr>
              <a:t>to</a:t>
            </a:r>
            <a:r>
              <a:rPr kumimoji="1" lang="zh-CN" altLang="en-US" sz="1600" dirty="0">
                <a:solidFill>
                  <a:srgbClr val="94AFCC"/>
                </a:solidFill>
              </a:rPr>
              <a:t> </a:t>
            </a:r>
            <a:r>
              <a:rPr kumimoji="1" lang="en-US" altLang="zh-CN" sz="1600" dirty="0">
                <a:solidFill>
                  <a:srgbClr val="94AFCC"/>
                </a:solidFill>
              </a:rPr>
              <a:t>find</a:t>
            </a:r>
            <a:r>
              <a:rPr kumimoji="1" lang="zh-CN" altLang="en-US" sz="1600" dirty="0">
                <a:solidFill>
                  <a:srgbClr val="94AFCC"/>
                </a:solidFill>
              </a:rPr>
              <a:t> </a:t>
            </a:r>
            <a:r>
              <a:rPr kumimoji="1" lang="en-US" altLang="zh-CN" sz="1600" dirty="0">
                <a:solidFill>
                  <a:srgbClr val="94AFCC"/>
                </a:solidFill>
              </a:rPr>
              <a:t>time</a:t>
            </a:r>
            <a:r>
              <a:rPr kumimoji="1" lang="zh-CN" altLang="en-US" sz="1600" dirty="0">
                <a:solidFill>
                  <a:srgbClr val="94AFCC"/>
                </a:solidFill>
              </a:rPr>
              <a:t> </a:t>
            </a:r>
            <a:r>
              <a:rPr kumimoji="1" lang="en-US" altLang="zh-CN" sz="1600" dirty="0">
                <a:solidFill>
                  <a:srgbClr val="94AFCC"/>
                </a:solidFill>
              </a:rPr>
              <a:t>gaps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D6DDE4F-20B0-A545-B5C9-A8632D103E00}"/>
              </a:ext>
            </a:extLst>
          </p:cNvPr>
          <p:cNvSpPr txBox="1"/>
          <p:nvPr/>
        </p:nvSpPr>
        <p:spPr>
          <a:xfrm>
            <a:off x="4526238" y="3178543"/>
            <a:ext cx="2073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Flow-level</a:t>
            </a:r>
          </a:p>
          <a:p>
            <a:r>
              <a:rPr kumimoji="1" lang="en-US" altLang="zh-CN" sz="1600" dirty="0">
                <a:solidFill>
                  <a:srgbClr val="698FB8"/>
                </a:solidFill>
              </a:rPr>
              <a:t>Hash</a:t>
            </a:r>
            <a:r>
              <a:rPr kumimoji="1" lang="zh-CN" altLang="en-US" sz="1600" dirty="0">
                <a:solidFill>
                  <a:srgbClr val="698FB8"/>
                </a:solidFill>
              </a:rPr>
              <a:t> </a:t>
            </a:r>
            <a:r>
              <a:rPr kumimoji="1" lang="en-US" altLang="zh-CN" sz="1600" dirty="0">
                <a:solidFill>
                  <a:srgbClr val="698FB8"/>
                </a:solidFill>
              </a:rPr>
              <a:t>collision</a:t>
            </a:r>
          </a:p>
          <a:p>
            <a:r>
              <a:rPr kumimoji="1" lang="en-US" altLang="zh-CN" sz="1600" dirty="0">
                <a:solidFill>
                  <a:srgbClr val="698FB8"/>
                </a:solidFill>
              </a:rPr>
              <a:t>Uneven</a:t>
            </a:r>
            <a:r>
              <a:rPr kumimoji="1" lang="zh-CN" altLang="en-US" sz="1600" dirty="0">
                <a:solidFill>
                  <a:srgbClr val="698FB8"/>
                </a:solidFill>
              </a:rPr>
              <a:t> </a:t>
            </a:r>
            <a:r>
              <a:rPr kumimoji="1" lang="en-US" altLang="zh-CN" sz="1600" dirty="0">
                <a:solidFill>
                  <a:srgbClr val="698FB8"/>
                </a:solidFill>
              </a:rPr>
              <a:t>load</a:t>
            </a:r>
            <a:r>
              <a:rPr kumimoji="1" lang="zh-CN" altLang="en-US" sz="1600" dirty="0">
                <a:solidFill>
                  <a:srgbClr val="698FB8"/>
                </a:solidFill>
              </a:rPr>
              <a:t> </a:t>
            </a:r>
            <a:r>
              <a:rPr kumimoji="1" lang="en-US" altLang="zh-CN" sz="1600" dirty="0">
                <a:solidFill>
                  <a:srgbClr val="698FB8"/>
                </a:solidFill>
              </a:rPr>
              <a:t>balancing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EC60F2E-A6B7-7A4F-86AA-B88CE4855140}"/>
              </a:ext>
            </a:extLst>
          </p:cNvPr>
          <p:cNvSpPr txBox="1"/>
          <p:nvPr/>
        </p:nvSpPr>
        <p:spPr>
          <a:xfrm>
            <a:off x="2562399" y="2701147"/>
            <a:ext cx="26409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/>
              <a:t>LessFlow</a:t>
            </a:r>
            <a:endParaRPr kumimoji="1" lang="en-US" altLang="zh-CN" sz="1600" dirty="0"/>
          </a:p>
          <a:p>
            <a:r>
              <a:rPr kumimoji="1" lang="en-US" altLang="zh-CN" sz="1600" dirty="0">
                <a:solidFill>
                  <a:srgbClr val="5AC77A"/>
                </a:solidFill>
              </a:rPr>
              <a:t>Intra-</a:t>
            </a:r>
            <a:r>
              <a:rPr kumimoji="1" lang="en-US" altLang="zh-CN" sz="1600" dirty="0" err="1">
                <a:solidFill>
                  <a:srgbClr val="5AC77A"/>
                </a:solidFill>
              </a:rPr>
              <a:t>LessFLow</a:t>
            </a:r>
            <a:r>
              <a:rPr kumimoji="1" lang="zh-CN" altLang="en-US" sz="1600" dirty="0">
                <a:solidFill>
                  <a:srgbClr val="5AC77A"/>
                </a:solidFill>
              </a:rPr>
              <a:t> </a:t>
            </a:r>
            <a:r>
              <a:rPr kumimoji="1" lang="en-US" altLang="zh-CN" sz="1600" dirty="0">
                <a:solidFill>
                  <a:srgbClr val="5AC77A"/>
                </a:solidFill>
              </a:rPr>
              <a:t>order</a:t>
            </a:r>
            <a:r>
              <a:rPr kumimoji="1" lang="zh-CN" altLang="en-US" sz="1600" dirty="0">
                <a:solidFill>
                  <a:srgbClr val="5AC77A"/>
                </a:solidFill>
              </a:rPr>
              <a:t> </a:t>
            </a:r>
            <a:r>
              <a:rPr kumimoji="1" lang="en-US" altLang="zh-CN" sz="1600" dirty="0">
                <a:solidFill>
                  <a:srgbClr val="5AC77A"/>
                </a:solidFill>
              </a:rPr>
              <a:t>delivery</a:t>
            </a:r>
          </a:p>
          <a:p>
            <a:r>
              <a:rPr kumimoji="1" lang="en-US" altLang="zh-CN" sz="1600" dirty="0">
                <a:solidFill>
                  <a:srgbClr val="5AC77A"/>
                </a:solidFill>
              </a:rPr>
              <a:t>No</a:t>
            </a:r>
            <a:r>
              <a:rPr kumimoji="1" lang="zh-CN" altLang="en-US" sz="1600" dirty="0">
                <a:solidFill>
                  <a:srgbClr val="5AC77A"/>
                </a:solidFill>
              </a:rPr>
              <a:t> </a:t>
            </a:r>
            <a:r>
              <a:rPr kumimoji="1" lang="en-US" altLang="zh-CN" sz="1600" dirty="0">
                <a:solidFill>
                  <a:srgbClr val="5AC77A"/>
                </a:solidFill>
              </a:rPr>
              <a:t>need</a:t>
            </a:r>
            <a:r>
              <a:rPr kumimoji="1" lang="zh-CN" altLang="en-US" sz="1600" dirty="0">
                <a:solidFill>
                  <a:srgbClr val="5AC77A"/>
                </a:solidFill>
              </a:rPr>
              <a:t> </a:t>
            </a:r>
            <a:r>
              <a:rPr kumimoji="1" lang="en-US" altLang="zh-CN" sz="1600" dirty="0">
                <a:solidFill>
                  <a:srgbClr val="5AC77A"/>
                </a:solidFill>
              </a:rPr>
              <a:t>for</a:t>
            </a:r>
            <a:r>
              <a:rPr kumimoji="1" lang="zh-CN" altLang="en-US" sz="1600" dirty="0">
                <a:solidFill>
                  <a:srgbClr val="5AC77A"/>
                </a:solidFill>
              </a:rPr>
              <a:t> </a:t>
            </a:r>
            <a:r>
              <a:rPr kumimoji="1" lang="en-US" altLang="zh-CN" sz="1600" dirty="0">
                <a:solidFill>
                  <a:srgbClr val="5AC77A"/>
                </a:solidFill>
              </a:rPr>
              <a:t>time</a:t>
            </a:r>
            <a:r>
              <a:rPr kumimoji="1" lang="zh-CN" altLang="en-US" sz="1600" dirty="0">
                <a:solidFill>
                  <a:srgbClr val="5AC77A"/>
                </a:solidFill>
              </a:rPr>
              <a:t> </a:t>
            </a:r>
            <a:r>
              <a:rPr kumimoji="1" lang="en-US" altLang="zh-CN" sz="1600" dirty="0">
                <a:solidFill>
                  <a:srgbClr val="5AC77A"/>
                </a:solidFill>
              </a:rPr>
              <a:t>gaps</a:t>
            </a:r>
          </a:p>
          <a:p>
            <a:r>
              <a:rPr kumimoji="1" lang="en-US" altLang="zh-CN" sz="1600" dirty="0">
                <a:solidFill>
                  <a:srgbClr val="5AC77A"/>
                </a:solidFill>
              </a:rPr>
              <a:t>Good</a:t>
            </a:r>
            <a:r>
              <a:rPr kumimoji="1" lang="zh-CN" altLang="en-US" sz="1600" dirty="0">
                <a:solidFill>
                  <a:srgbClr val="5AC77A"/>
                </a:solidFill>
              </a:rPr>
              <a:t> </a:t>
            </a:r>
            <a:r>
              <a:rPr kumimoji="1" lang="en-US" altLang="zh-CN" sz="1600" dirty="0">
                <a:solidFill>
                  <a:srgbClr val="5AC77A"/>
                </a:solidFill>
              </a:rPr>
              <a:t>load</a:t>
            </a:r>
            <a:r>
              <a:rPr kumimoji="1" lang="zh-CN" altLang="en-US" sz="1600" dirty="0">
                <a:solidFill>
                  <a:srgbClr val="5AC77A"/>
                </a:solidFill>
              </a:rPr>
              <a:t> </a:t>
            </a:r>
            <a:r>
              <a:rPr kumimoji="1" lang="en-US" altLang="zh-CN" sz="1600" dirty="0">
                <a:solidFill>
                  <a:srgbClr val="5AC77A"/>
                </a:solidFill>
              </a:rPr>
              <a:t>balancing</a:t>
            </a:r>
          </a:p>
        </p:txBody>
      </p:sp>
    </p:spTree>
    <p:extLst>
      <p:ext uri="{BB962C8B-B14F-4D97-AF65-F5344CB8AC3E}">
        <p14:creationId xmlns:p14="http://schemas.microsoft.com/office/powerpoint/2010/main" val="388454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40</Words>
  <Application>Microsoft Macintosh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PingFang SC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Peirui Cao</dc:creator>
  <cp:lastModifiedBy>Peirui Cao</cp:lastModifiedBy>
  <cp:revision>6</cp:revision>
  <dcterms:created xsi:type="dcterms:W3CDTF">2024-02-06T03:18:32Z</dcterms:created>
  <dcterms:modified xsi:type="dcterms:W3CDTF">2024-03-04T02:23:50Z</dcterms:modified>
</cp:coreProperties>
</file>