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4" y="10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5A3E-3F9A-4906-B4DA-6A23DF8B6A2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53F0-9F25-4C74-8B1E-684C6BC23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3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5A3E-3F9A-4906-B4DA-6A23DF8B6A2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53F0-9F25-4C74-8B1E-684C6BC23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6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5A3E-3F9A-4906-B4DA-6A23DF8B6A2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53F0-9F25-4C74-8B1E-684C6BC23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5A3E-3F9A-4906-B4DA-6A23DF8B6A2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53F0-9F25-4C74-8B1E-684C6BC23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4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5A3E-3F9A-4906-B4DA-6A23DF8B6A2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53F0-9F25-4C74-8B1E-684C6BC23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5A3E-3F9A-4906-B4DA-6A23DF8B6A2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53F0-9F25-4C74-8B1E-684C6BC23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5A3E-3F9A-4906-B4DA-6A23DF8B6A2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53F0-9F25-4C74-8B1E-684C6BC23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8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5A3E-3F9A-4906-B4DA-6A23DF8B6A2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53F0-9F25-4C74-8B1E-684C6BC23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3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5A3E-3F9A-4906-B4DA-6A23DF8B6A2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53F0-9F25-4C74-8B1E-684C6BC23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3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5A3E-3F9A-4906-B4DA-6A23DF8B6A2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53F0-9F25-4C74-8B1E-684C6BC23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2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5A3E-3F9A-4906-B4DA-6A23DF8B6A2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53F0-9F25-4C74-8B1E-684C6BC23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4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35A3E-3F9A-4906-B4DA-6A23DF8B6A2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B53F0-9F25-4C74-8B1E-684C6BC23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altLang="zh-CN" dirty="0" smtClean="0"/>
              <a:t>omework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altLang="zh-CN" dirty="0" smtClean="0"/>
              <a:t>eported by CAO QIQI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5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en-US" altLang="zh-CN" dirty="0" smtClean="0"/>
              <a:t>low chart of main()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022" y="1464000"/>
            <a:ext cx="5155231" cy="49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 of </a:t>
            </a:r>
            <a:r>
              <a:rPr lang="en-US" dirty="0" err="1" smtClean="0"/>
              <a:t>charstrcmp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1385347"/>
            <a:ext cx="637222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8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37635" cy="6435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Flow chart of </a:t>
            </a:r>
            <a:r>
              <a:rPr lang="en-US" dirty="0" err="1" smtClean="0"/>
              <a:t>initstrcmp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813" y="1105209"/>
            <a:ext cx="8229600" cy="563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4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 of </a:t>
            </a:r>
            <a:r>
              <a:rPr lang="en-US" dirty="0" err="1" smtClean="0"/>
              <a:t>bubble_sort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9" y="1775530"/>
            <a:ext cx="6433499" cy="4499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274" y="1775531"/>
            <a:ext cx="4287772" cy="312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3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26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Office Theme</vt:lpstr>
      <vt:lpstr>Homework 1</vt:lpstr>
      <vt:lpstr>Flow chart of main()</vt:lpstr>
      <vt:lpstr>Flow chart of charstrcmp()</vt:lpstr>
      <vt:lpstr>Flow chart of initstrcmp()</vt:lpstr>
      <vt:lpstr>Flow chart of bubble_sort()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</dc:title>
  <dc:creator>曹 琪琪</dc:creator>
  <cp:lastModifiedBy>曹 琪琪</cp:lastModifiedBy>
  <cp:revision>11</cp:revision>
  <dcterms:created xsi:type="dcterms:W3CDTF">2019-03-22T07:21:01Z</dcterms:created>
  <dcterms:modified xsi:type="dcterms:W3CDTF">2019-03-24T06:56:30Z</dcterms:modified>
</cp:coreProperties>
</file>