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10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3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5A3E-3F9A-4906-B4DA-6A23DF8B6A2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altLang="zh-CN" dirty="0" smtClean="0"/>
              <a:t>omework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eported by CAO QIQI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altLang="zh-CN" dirty="0" smtClean="0"/>
              <a:t>low chart of main()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523" y="263342"/>
            <a:ext cx="5500210" cy="64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 </a:t>
            </a:r>
            <a:r>
              <a:rPr lang="en-US" dirty="0" err="1" smtClean="0"/>
              <a:t>get_input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35" y="1894788"/>
            <a:ext cx="6605778" cy="409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</a:t>
            </a:r>
            <a:r>
              <a:rPr lang="en-US" dirty="0" err="1" smtClean="0"/>
              <a:t>charstrcmp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385347"/>
            <a:ext cx="63722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7635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 of </a:t>
            </a:r>
            <a:r>
              <a:rPr lang="en-US" dirty="0" err="1" smtClean="0"/>
              <a:t>initstrcmp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3" y="1105209"/>
            <a:ext cx="8229600" cy="56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swap()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771650"/>
            <a:ext cx="50863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</a:t>
            </a:r>
            <a:r>
              <a:rPr lang="en-US" dirty="0" err="1" smtClean="0"/>
              <a:t>bubble_sort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451" y="1690688"/>
            <a:ext cx="6433499" cy="44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Homework 1</vt:lpstr>
      <vt:lpstr>Flow chart of main()</vt:lpstr>
      <vt:lpstr>Flow chart of  get_input()</vt:lpstr>
      <vt:lpstr>Flow chart of charstrcmp()</vt:lpstr>
      <vt:lpstr>Flow chart of initstrcmp()</vt:lpstr>
      <vt:lpstr>Function swap()</vt:lpstr>
      <vt:lpstr>Flow chart of bubble_sort()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曹 琪琪</dc:creator>
  <cp:lastModifiedBy>曹 琪琪</cp:lastModifiedBy>
  <cp:revision>8</cp:revision>
  <dcterms:created xsi:type="dcterms:W3CDTF">2019-03-22T07:21:01Z</dcterms:created>
  <dcterms:modified xsi:type="dcterms:W3CDTF">2019-03-22T13:20:12Z</dcterms:modified>
</cp:coreProperties>
</file>